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Lst>
  <p:notesMasterIdLst>
    <p:notesMasterId r:id="rId28"/>
  </p:notesMasterIdLst>
  <p:handoutMasterIdLst>
    <p:handoutMasterId r:id="rId29"/>
  </p:handoutMasterIdLst>
  <p:sldIdLst>
    <p:sldId id="256" r:id="rId3"/>
    <p:sldId id="387" r:id="rId4"/>
    <p:sldId id="384" r:id="rId5"/>
    <p:sldId id="407" r:id="rId6"/>
    <p:sldId id="394" r:id="rId7"/>
    <p:sldId id="410" r:id="rId8"/>
    <p:sldId id="395" r:id="rId9"/>
    <p:sldId id="392" r:id="rId10"/>
    <p:sldId id="391" r:id="rId11"/>
    <p:sldId id="401" r:id="rId12"/>
    <p:sldId id="396" r:id="rId13"/>
    <p:sldId id="397" r:id="rId14"/>
    <p:sldId id="398" r:id="rId15"/>
    <p:sldId id="399" r:id="rId16"/>
    <p:sldId id="400" r:id="rId17"/>
    <p:sldId id="390" r:id="rId18"/>
    <p:sldId id="402" r:id="rId19"/>
    <p:sldId id="403" r:id="rId20"/>
    <p:sldId id="389" r:id="rId21"/>
    <p:sldId id="404" r:id="rId22"/>
    <p:sldId id="408" r:id="rId23"/>
    <p:sldId id="405" r:id="rId24"/>
    <p:sldId id="406" r:id="rId25"/>
    <p:sldId id="354" r:id="rId26"/>
    <p:sldId id="3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F11"/>
    <a:srgbClr val="5A8E19"/>
    <a:srgbClr val="60A305"/>
    <a:srgbClr val="4EA328"/>
    <a:srgbClr val="66D8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1523" autoAdjust="0"/>
  </p:normalViewPr>
  <p:slideViewPr>
    <p:cSldViewPr>
      <p:cViewPr varScale="1">
        <p:scale>
          <a:sx n="95" d="100"/>
          <a:sy n="95" d="100"/>
        </p:scale>
        <p:origin x="-336" y="-102"/>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_rels/data17.xml.rels><?xml version="1.0" encoding="UTF-8" standalone="yes"?>
<Relationships xmlns="http://schemas.openxmlformats.org/package/2006/relationships"><Relationship Id="rId1" Type="http://schemas.openxmlformats.org/officeDocument/2006/relationships/hyperlink" Target="http://en.wikipedia.org/w/index.php?title=United_States_v._Aluminum_Corp._of_America&amp;action=edit&amp;redlink=1" TargetMode="External"/></Relationships>
</file>

<file path=ppt/diagrams/_rels/drawing17.xml.rels><?xml version="1.0" encoding="UTF-8" standalone="yes"?>
<Relationships xmlns="http://schemas.openxmlformats.org/package/2006/relationships"><Relationship Id="rId1" Type="http://schemas.openxmlformats.org/officeDocument/2006/relationships/hyperlink" Target="http://en.wikipedia.org/w/index.php?title=United_States_v._Aluminum_Corp._of_America&amp;action=edit&amp;redlink=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7CA47-5976-3E41-A801-C3E9F2AD3C15}"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49050571-DDEE-FD49-9FA9-E09E7B5B3D61}" type="pres">
      <dgm:prSet presAssocID="{8E47CA47-5976-3E41-A801-C3E9F2AD3C15}" presName="diagram" presStyleCnt="0">
        <dgm:presLayoutVars>
          <dgm:chPref val="1"/>
          <dgm:dir/>
          <dgm:animOne val="branch"/>
          <dgm:animLvl val="lvl"/>
          <dgm:resizeHandles/>
        </dgm:presLayoutVars>
      </dgm:prSet>
      <dgm:spPr/>
      <dgm:t>
        <a:bodyPr/>
        <a:lstStyle/>
        <a:p>
          <a:endParaRPr lang="en-US"/>
        </a:p>
      </dgm:t>
    </dgm:pt>
  </dgm:ptLst>
  <dgm:cxnLst>
    <dgm:cxn modelId="{A63C7DFD-9CE9-41EB-B7A0-1D8E6CFE86E6}" type="presOf" srcId="{8E47CA47-5976-3E41-A801-C3E9F2AD3C15}" destId="{49050571-DDEE-FD49-9FA9-E09E7B5B3D61}" srcOrd="0"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79ED0A7-88EA-B048-BC85-06980A13F7FE}">
      <dgm:prSet phldrT="[Text]" custT="1"/>
      <dgm:spPr/>
      <dgm:t>
        <a:bodyPr/>
        <a:lstStyle/>
        <a:p>
          <a:r>
            <a:rPr lang="en-US" sz="1800" b="1" i="1" dirty="0" smtClean="0">
              <a:solidFill>
                <a:schemeClr val="tx1"/>
              </a:solidFill>
              <a:latin typeface="Century Gothic"/>
              <a:cs typeface="Century Gothic"/>
            </a:rPr>
            <a:t>Exclusion</a:t>
          </a:r>
          <a:r>
            <a:rPr lang="en-US" sz="1800" b="0" i="1" dirty="0" smtClean="0">
              <a:solidFill>
                <a:schemeClr val="tx1"/>
              </a:solidFill>
              <a:latin typeface="Century Gothic"/>
              <a:cs typeface="Century Gothic"/>
            </a:rPr>
            <a:t>—</a:t>
          </a:r>
          <a:r>
            <a:rPr lang="en-US" sz="1800" b="0" i="0" dirty="0" smtClean="0">
              <a:solidFill>
                <a:schemeClr val="tx1"/>
              </a:solidFill>
              <a:latin typeface="Century Gothic"/>
              <a:cs typeface="Century Gothic"/>
            </a:rPr>
            <a:t>Some resources are freely available unless society adopts rules to exclude people, e.g. charge for use of public parks</a:t>
          </a:r>
          <a:r>
            <a:rPr lang="en-US" sz="1800" b="0" i="1" dirty="0" smtClean="0">
              <a:solidFill>
                <a:schemeClr val="tx1"/>
              </a:solidFill>
              <a:latin typeface="Century Gothic"/>
              <a:cs typeface="Century Gothic"/>
            </a:rPr>
            <a:t>.</a:t>
          </a:r>
          <a:endParaRPr lang="en-US" sz="1800" b="0" i="0" dirty="0">
            <a:solidFill>
              <a:schemeClr val="tx1"/>
            </a:solidFill>
            <a:latin typeface="Century Gothic"/>
            <a:cs typeface="Century Gothic"/>
          </a:endParaRPr>
        </a:p>
      </dgm:t>
    </dgm:pt>
    <dgm:pt modelId="{FF2CD408-98B9-3F4A-B2E4-73ED6A50C286}" type="parTrans" cxnId="{056F6653-152B-6A45-868E-39300DF6B78A}">
      <dgm:prSet/>
      <dgm:spPr/>
      <dgm:t>
        <a:bodyPr/>
        <a:lstStyle/>
        <a:p>
          <a:endParaRPr lang="en-US"/>
        </a:p>
      </dgm:t>
    </dgm:pt>
    <dgm:pt modelId="{01DDAA4B-46F3-E449-B7BA-FB90D428E47D}" type="sibTrans" cxnId="{056F6653-152B-6A45-868E-39300DF6B78A}">
      <dgm:prSet/>
      <dgm:spPr/>
      <dgm:t>
        <a:bodyPr/>
        <a:lstStyle/>
        <a:p>
          <a:endParaRPr lang="en-US"/>
        </a:p>
      </dgm:t>
    </dgm:pt>
    <dgm:pt modelId="{D8EF2BE9-AAD9-6D42-9A41-96CF4C521675}">
      <dgm:prSet phldrT="[Text]" custT="1"/>
      <dgm:spPr/>
      <dgm:t>
        <a:bodyPr/>
        <a:lstStyle/>
        <a:p>
          <a:r>
            <a:rPr lang="en-US" sz="1800" b="1" i="1" dirty="0" smtClean="0">
              <a:solidFill>
                <a:schemeClr val="tx1"/>
              </a:solidFill>
              <a:latin typeface="Century Gothic"/>
              <a:cs typeface="Century Gothic"/>
            </a:rPr>
            <a:t>Rivalry</a:t>
          </a:r>
          <a:r>
            <a:rPr lang="en-US" sz="1800" b="0" i="0" dirty="0" smtClean="0">
              <a:solidFill>
                <a:schemeClr val="tx1"/>
              </a:solidFill>
              <a:latin typeface="Century Gothic"/>
              <a:cs typeface="Century Gothic"/>
            </a:rPr>
            <a:t>—For these common goods at some point one person’s use reduces or interferes with another person’s use.</a:t>
          </a:r>
          <a:endParaRPr lang="en-US" sz="1800" b="0" i="0" dirty="0">
            <a:solidFill>
              <a:schemeClr val="tx1"/>
            </a:solidFill>
            <a:latin typeface="Century Gothic"/>
            <a:cs typeface="Century Gothic"/>
          </a:endParaRPr>
        </a:p>
      </dgm:t>
    </dgm:pt>
    <dgm:pt modelId="{664D8414-9E19-544B-8BF6-571C391A1FCC}" type="parTrans" cxnId="{422B3E87-BBF3-524E-8809-BC7E87D7A25E}">
      <dgm:prSet/>
      <dgm:spPr/>
      <dgm:t>
        <a:bodyPr/>
        <a:lstStyle/>
        <a:p>
          <a:endParaRPr lang="en-US"/>
        </a:p>
      </dgm:t>
    </dgm:pt>
    <dgm:pt modelId="{1A16EC74-0231-F646-87A8-83977DA31FB0}" type="sibTrans" cxnId="{422B3E87-BBF3-524E-8809-BC7E87D7A25E}">
      <dgm:prSet/>
      <dgm:spPr/>
      <dgm:t>
        <a:bodyPr/>
        <a:lstStyle/>
        <a:p>
          <a:endParaRPr lang="en-US"/>
        </a:p>
      </dgm:t>
    </dgm:pt>
    <dgm:pt modelId="{B018C226-9E3A-7C46-BD6B-10F9B48B7128}">
      <dgm:prSet phldrT="[Text]" custT="1"/>
      <dgm:spPr/>
      <dgm:t>
        <a:bodyPr/>
        <a:lstStyle/>
        <a:p>
          <a:r>
            <a:rPr lang="en-US" sz="1800" b="1" i="1" dirty="0" smtClean="0">
              <a:solidFill>
                <a:schemeClr val="tx1"/>
              </a:solidFill>
              <a:latin typeface="Century Gothic"/>
              <a:cs typeface="Century Gothic"/>
            </a:rPr>
            <a:t>The Tragedy of the Commons</a:t>
          </a:r>
          <a:r>
            <a:rPr lang="en-US" sz="1800" b="0" i="0" dirty="0" smtClean="0">
              <a:solidFill>
                <a:schemeClr val="tx1"/>
              </a:solidFill>
              <a:latin typeface="Century Gothic"/>
              <a:cs typeface="Century Gothic"/>
            </a:rPr>
            <a:t> refers to the overuse of a common good. The bucolic example is a town that has a common for grazing sheep. Without restrictions too many people graze their sheep and the common is destroyed.  (Prisoner’s dilemma—everyone is worse off from independent decision-making.) </a:t>
          </a:r>
          <a:endParaRPr lang="en-US" sz="1800" b="1" i="1" dirty="0">
            <a:solidFill>
              <a:schemeClr val="tx1"/>
            </a:solidFill>
            <a:latin typeface="Century Gothic"/>
            <a:cs typeface="Century Gothic"/>
          </a:endParaRPr>
        </a:p>
      </dgm:t>
    </dgm:pt>
    <dgm:pt modelId="{926CD11A-815C-B344-A21D-C146A7154165}" type="parTrans" cxnId="{C647D433-579D-8841-80C6-DBE988F2BAB8}">
      <dgm:prSet/>
      <dgm:spPr/>
      <dgm:t>
        <a:bodyPr/>
        <a:lstStyle/>
        <a:p>
          <a:endParaRPr lang="en-US"/>
        </a:p>
      </dgm:t>
    </dgm:pt>
    <dgm:pt modelId="{54385937-9951-E742-A908-CBE9D8020BA0}" type="sibTrans" cxnId="{C647D433-579D-8841-80C6-DBE988F2BAB8}">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32DB2DA9-FB8E-624C-8677-3902209D2CA5}" type="pres">
      <dgm:prSet presAssocID="{D79ED0A7-88EA-B048-BC85-06980A13F7FE}" presName="parentLin" presStyleCnt="0"/>
      <dgm:spPr/>
    </dgm:pt>
    <dgm:pt modelId="{65EE60E4-28D7-D443-B342-B9B8FAF5B997}" type="pres">
      <dgm:prSet presAssocID="{D79ED0A7-88EA-B048-BC85-06980A13F7FE}" presName="parentLeftMargin" presStyleLbl="node1" presStyleIdx="0" presStyleCnt="3"/>
      <dgm:spPr/>
      <dgm:t>
        <a:bodyPr/>
        <a:lstStyle/>
        <a:p>
          <a:endParaRPr lang="en-US"/>
        </a:p>
      </dgm:t>
    </dgm:pt>
    <dgm:pt modelId="{BA2EB308-AE80-3045-9286-DBF60D9DCE31}" type="pres">
      <dgm:prSet presAssocID="{D79ED0A7-88EA-B048-BC85-06980A13F7FE}" presName="parentText" presStyleLbl="node1" presStyleIdx="0" presStyleCnt="3" custScaleX="142857">
        <dgm:presLayoutVars>
          <dgm:chMax val="0"/>
          <dgm:bulletEnabled val="1"/>
        </dgm:presLayoutVars>
      </dgm:prSet>
      <dgm:spPr/>
      <dgm:t>
        <a:bodyPr/>
        <a:lstStyle/>
        <a:p>
          <a:endParaRPr lang="en-US"/>
        </a:p>
      </dgm:t>
    </dgm:pt>
    <dgm:pt modelId="{B0C72604-1CE0-A64A-80A8-22803924A017}" type="pres">
      <dgm:prSet presAssocID="{D79ED0A7-88EA-B048-BC85-06980A13F7FE}" presName="negativeSpace" presStyleCnt="0"/>
      <dgm:spPr/>
    </dgm:pt>
    <dgm:pt modelId="{679D5F83-8471-DD45-88FD-EB9638AD9E04}" type="pres">
      <dgm:prSet presAssocID="{D79ED0A7-88EA-B048-BC85-06980A13F7FE}" presName="childText" presStyleLbl="conFgAcc1" presStyleIdx="0" presStyleCnt="3">
        <dgm:presLayoutVars>
          <dgm:bulletEnabled val="1"/>
        </dgm:presLayoutVars>
      </dgm:prSet>
      <dgm:spPr/>
    </dgm:pt>
    <dgm:pt modelId="{96A7D100-D697-334E-BCAD-C77453D6AEF6}" type="pres">
      <dgm:prSet presAssocID="{01DDAA4B-46F3-E449-B7BA-FB90D428E47D}" presName="spaceBetweenRectangles" presStyleCnt="0"/>
      <dgm:spPr/>
    </dgm:pt>
    <dgm:pt modelId="{BF751104-9A3B-6C47-AB45-B7B5CD00416E}" type="pres">
      <dgm:prSet presAssocID="{D8EF2BE9-AAD9-6D42-9A41-96CF4C521675}" presName="parentLin" presStyleCnt="0"/>
      <dgm:spPr/>
    </dgm:pt>
    <dgm:pt modelId="{F80E9A95-621C-0946-A3F4-A51ED2C4D295}" type="pres">
      <dgm:prSet presAssocID="{D8EF2BE9-AAD9-6D42-9A41-96CF4C521675}" presName="parentLeftMargin" presStyleLbl="node1" presStyleIdx="0" presStyleCnt="3"/>
      <dgm:spPr/>
      <dgm:t>
        <a:bodyPr/>
        <a:lstStyle/>
        <a:p>
          <a:endParaRPr lang="en-US"/>
        </a:p>
      </dgm:t>
    </dgm:pt>
    <dgm:pt modelId="{2319387A-0133-7B4C-ACD8-0F3AFC9A1014}" type="pres">
      <dgm:prSet presAssocID="{D8EF2BE9-AAD9-6D42-9A41-96CF4C521675}" presName="parentText" presStyleLbl="node1" presStyleIdx="1" presStyleCnt="3" custScaleX="142857">
        <dgm:presLayoutVars>
          <dgm:chMax val="0"/>
          <dgm:bulletEnabled val="1"/>
        </dgm:presLayoutVars>
      </dgm:prSet>
      <dgm:spPr/>
      <dgm:t>
        <a:bodyPr/>
        <a:lstStyle/>
        <a:p>
          <a:endParaRPr lang="en-US"/>
        </a:p>
      </dgm:t>
    </dgm:pt>
    <dgm:pt modelId="{8DC2AC7E-B466-5A4D-AE12-000BCB3D86F2}" type="pres">
      <dgm:prSet presAssocID="{D8EF2BE9-AAD9-6D42-9A41-96CF4C521675}" presName="negativeSpace" presStyleCnt="0"/>
      <dgm:spPr/>
    </dgm:pt>
    <dgm:pt modelId="{21DCEEE1-33BD-2346-A72E-C9D51FEC2F6A}" type="pres">
      <dgm:prSet presAssocID="{D8EF2BE9-AAD9-6D42-9A41-96CF4C521675}" presName="childText" presStyleLbl="conFgAcc1" presStyleIdx="1" presStyleCnt="3">
        <dgm:presLayoutVars>
          <dgm:bulletEnabled val="1"/>
        </dgm:presLayoutVars>
      </dgm:prSet>
      <dgm:spPr/>
    </dgm:pt>
    <dgm:pt modelId="{74104446-910E-9E47-905D-319C09DA98CA}" type="pres">
      <dgm:prSet presAssocID="{1A16EC74-0231-F646-87A8-83977DA31FB0}" presName="spaceBetweenRectangles" presStyleCnt="0"/>
      <dgm:spPr/>
    </dgm:pt>
    <dgm:pt modelId="{5E4FD29A-D14E-354B-A75B-CEE6B14819A3}" type="pres">
      <dgm:prSet presAssocID="{B018C226-9E3A-7C46-BD6B-10F9B48B7128}" presName="parentLin" presStyleCnt="0"/>
      <dgm:spPr/>
    </dgm:pt>
    <dgm:pt modelId="{EAB9FB7B-B265-6342-8F2B-333330FCB1FC}" type="pres">
      <dgm:prSet presAssocID="{B018C226-9E3A-7C46-BD6B-10F9B48B7128}" presName="parentLeftMargin" presStyleLbl="node1" presStyleIdx="1" presStyleCnt="3"/>
      <dgm:spPr/>
      <dgm:t>
        <a:bodyPr/>
        <a:lstStyle/>
        <a:p>
          <a:endParaRPr lang="en-US"/>
        </a:p>
      </dgm:t>
    </dgm:pt>
    <dgm:pt modelId="{23298A19-E6C8-684C-B491-223A98EAA348}" type="pres">
      <dgm:prSet presAssocID="{B018C226-9E3A-7C46-BD6B-10F9B48B7128}" presName="parentText" presStyleLbl="node1" presStyleIdx="2" presStyleCnt="3" custScaleX="142857" custScaleY="209110">
        <dgm:presLayoutVars>
          <dgm:chMax val="0"/>
          <dgm:bulletEnabled val="1"/>
        </dgm:presLayoutVars>
      </dgm:prSet>
      <dgm:spPr/>
      <dgm:t>
        <a:bodyPr/>
        <a:lstStyle/>
        <a:p>
          <a:endParaRPr lang="en-US"/>
        </a:p>
      </dgm:t>
    </dgm:pt>
    <dgm:pt modelId="{F73BFF81-FE68-7A41-9BCF-3A960ADDEFC2}" type="pres">
      <dgm:prSet presAssocID="{B018C226-9E3A-7C46-BD6B-10F9B48B7128}" presName="negativeSpace" presStyleCnt="0"/>
      <dgm:spPr/>
    </dgm:pt>
    <dgm:pt modelId="{3302D7E4-58CE-A347-9B29-E2E1C3F8A633}" type="pres">
      <dgm:prSet presAssocID="{B018C226-9E3A-7C46-BD6B-10F9B48B7128}" presName="childText" presStyleLbl="conFgAcc1" presStyleIdx="2" presStyleCnt="3">
        <dgm:presLayoutVars>
          <dgm:bulletEnabled val="1"/>
        </dgm:presLayoutVars>
      </dgm:prSet>
      <dgm:spPr/>
    </dgm:pt>
  </dgm:ptLst>
  <dgm:cxnLst>
    <dgm:cxn modelId="{422B3E87-BBF3-524E-8809-BC7E87D7A25E}" srcId="{BE246436-190B-C043-B624-2367FFD151E1}" destId="{D8EF2BE9-AAD9-6D42-9A41-96CF4C521675}" srcOrd="1" destOrd="0" parTransId="{664D8414-9E19-544B-8BF6-571C391A1FCC}" sibTransId="{1A16EC74-0231-F646-87A8-83977DA31FB0}"/>
    <dgm:cxn modelId="{C647D433-579D-8841-80C6-DBE988F2BAB8}" srcId="{BE246436-190B-C043-B624-2367FFD151E1}" destId="{B018C226-9E3A-7C46-BD6B-10F9B48B7128}" srcOrd="2" destOrd="0" parTransId="{926CD11A-815C-B344-A21D-C146A7154165}" sibTransId="{54385937-9951-E742-A908-CBE9D8020BA0}"/>
    <dgm:cxn modelId="{B12298DA-B445-2140-B0F8-976130C65189}" type="presOf" srcId="{B018C226-9E3A-7C46-BD6B-10F9B48B7128}" destId="{23298A19-E6C8-684C-B491-223A98EAA348}" srcOrd="1" destOrd="0" presId="urn:microsoft.com/office/officeart/2005/8/layout/list1"/>
    <dgm:cxn modelId="{CC01CFF0-D8BA-A649-B76D-DCC68C5500E4}" type="presOf" srcId="{B018C226-9E3A-7C46-BD6B-10F9B48B7128}" destId="{EAB9FB7B-B265-6342-8F2B-333330FCB1FC}" srcOrd="0" destOrd="0" presId="urn:microsoft.com/office/officeart/2005/8/layout/list1"/>
    <dgm:cxn modelId="{056F6653-152B-6A45-868E-39300DF6B78A}" srcId="{BE246436-190B-C043-B624-2367FFD151E1}" destId="{D79ED0A7-88EA-B048-BC85-06980A13F7FE}" srcOrd="0" destOrd="0" parTransId="{FF2CD408-98B9-3F4A-B2E4-73ED6A50C286}" sibTransId="{01DDAA4B-46F3-E449-B7BA-FB90D428E47D}"/>
    <dgm:cxn modelId="{C13A119D-B005-7B4C-B567-0F77388F58E5}" type="presOf" srcId="{D8EF2BE9-AAD9-6D42-9A41-96CF4C521675}" destId="{2319387A-0133-7B4C-ACD8-0F3AFC9A1014}" srcOrd="1" destOrd="0" presId="urn:microsoft.com/office/officeart/2005/8/layout/list1"/>
    <dgm:cxn modelId="{29BEE49D-0B11-084C-B790-7CF67BC48D33}" type="presOf" srcId="{BE246436-190B-C043-B624-2367FFD151E1}" destId="{AE5E0F38-F17C-2548-975F-7AA43CF5EFCC}" srcOrd="0" destOrd="0" presId="urn:microsoft.com/office/officeart/2005/8/layout/list1"/>
    <dgm:cxn modelId="{FBA706FC-2847-2445-81F6-41BE43CBAADD}" type="presOf" srcId="{D79ED0A7-88EA-B048-BC85-06980A13F7FE}" destId="{BA2EB308-AE80-3045-9286-DBF60D9DCE31}" srcOrd="1" destOrd="0" presId="urn:microsoft.com/office/officeart/2005/8/layout/list1"/>
    <dgm:cxn modelId="{DB87E86B-0B00-5242-96EE-716A6F72CFA6}" type="presOf" srcId="{D8EF2BE9-AAD9-6D42-9A41-96CF4C521675}" destId="{F80E9A95-621C-0946-A3F4-A51ED2C4D295}" srcOrd="0" destOrd="0" presId="urn:microsoft.com/office/officeart/2005/8/layout/list1"/>
    <dgm:cxn modelId="{A20E9586-2C98-9947-B9D2-8C9384D7A30C}" type="presOf" srcId="{D79ED0A7-88EA-B048-BC85-06980A13F7FE}" destId="{65EE60E4-28D7-D443-B342-B9B8FAF5B997}" srcOrd="0" destOrd="0" presId="urn:microsoft.com/office/officeart/2005/8/layout/list1"/>
    <dgm:cxn modelId="{55F936CB-2258-D245-9733-CD93EF2097CF}" type="presParOf" srcId="{AE5E0F38-F17C-2548-975F-7AA43CF5EFCC}" destId="{32DB2DA9-FB8E-624C-8677-3902209D2CA5}" srcOrd="0" destOrd="0" presId="urn:microsoft.com/office/officeart/2005/8/layout/list1"/>
    <dgm:cxn modelId="{FFAD968E-B2BE-174F-9AF7-DE826430CB3B}" type="presParOf" srcId="{32DB2DA9-FB8E-624C-8677-3902209D2CA5}" destId="{65EE60E4-28D7-D443-B342-B9B8FAF5B997}" srcOrd="0" destOrd="0" presId="urn:microsoft.com/office/officeart/2005/8/layout/list1"/>
    <dgm:cxn modelId="{BEEAC023-A069-1545-ACF7-9069F619B455}" type="presParOf" srcId="{32DB2DA9-FB8E-624C-8677-3902209D2CA5}" destId="{BA2EB308-AE80-3045-9286-DBF60D9DCE31}" srcOrd="1" destOrd="0" presId="urn:microsoft.com/office/officeart/2005/8/layout/list1"/>
    <dgm:cxn modelId="{EED9A994-1EA1-2B42-9F20-E5CFB55F821D}" type="presParOf" srcId="{AE5E0F38-F17C-2548-975F-7AA43CF5EFCC}" destId="{B0C72604-1CE0-A64A-80A8-22803924A017}" srcOrd="1" destOrd="0" presId="urn:microsoft.com/office/officeart/2005/8/layout/list1"/>
    <dgm:cxn modelId="{097D60C6-4C55-EC4C-96B0-F1EAFFD3DC92}" type="presParOf" srcId="{AE5E0F38-F17C-2548-975F-7AA43CF5EFCC}" destId="{679D5F83-8471-DD45-88FD-EB9638AD9E04}" srcOrd="2" destOrd="0" presId="urn:microsoft.com/office/officeart/2005/8/layout/list1"/>
    <dgm:cxn modelId="{B80B1A8D-113C-6841-AA3A-F8E7B1A315C2}" type="presParOf" srcId="{AE5E0F38-F17C-2548-975F-7AA43CF5EFCC}" destId="{96A7D100-D697-334E-BCAD-C77453D6AEF6}" srcOrd="3" destOrd="0" presId="urn:microsoft.com/office/officeart/2005/8/layout/list1"/>
    <dgm:cxn modelId="{CB98CB8F-646A-574B-94CE-B38C78ECE8F7}" type="presParOf" srcId="{AE5E0F38-F17C-2548-975F-7AA43CF5EFCC}" destId="{BF751104-9A3B-6C47-AB45-B7B5CD00416E}" srcOrd="4" destOrd="0" presId="urn:microsoft.com/office/officeart/2005/8/layout/list1"/>
    <dgm:cxn modelId="{7499D8A4-2CF5-044F-8422-2597BF34CCCE}" type="presParOf" srcId="{BF751104-9A3B-6C47-AB45-B7B5CD00416E}" destId="{F80E9A95-621C-0946-A3F4-A51ED2C4D295}" srcOrd="0" destOrd="0" presId="urn:microsoft.com/office/officeart/2005/8/layout/list1"/>
    <dgm:cxn modelId="{0432D164-5997-E546-9F78-E527CBF464D5}" type="presParOf" srcId="{BF751104-9A3B-6C47-AB45-B7B5CD00416E}" destId="{2319387A-0133-7B4C-ACD8-0F3AFC9A1014}" srcOrd="1" destOrd="0" presId="urn:microsoft.com/office/officeart/2005/8/layout/list1"/>
    <dgm:cxn modelId="{3ACF141A-D861-E24D-B8BB-A61ECA33D827}" type="presParOf" srcId="{AE5E0F38-F17C-2548-975F-7AA43CF5EFCC}" destId="{8DC2AC7E-B466-5A4D-AE12-000BCB3D86F2}" srcOrd="5" destOrd="0" presId="urn:microsoft.com/office/officeart/2005/8/layout/list1"/>
    <dgm:cxn modelId="{68A0E97D-DEC0-7748-AC60-B8279F14ACAA}" type="presParOf" srcId="{AE5E0F38-F17C-2548-975F-7AA43CF5EFCC}" destId="{21DCEEE1-33BD-2346-A72E-C9D51FEC2F6A}" srcOrd="6" destOrd="0" presId="urn:microsoft.com/office/officeart/2005/8/layout/list1"/>
    <dgm:cxn modelId="{F1133787-FA96-4841-A201-ED6739D926C1}" type="presParOf" srcId="{AE5E0F38-F17C-2548-975F-7AA43CF5EFCC}" destId="{74104446-910E-9E47-905D-319C09DA98CA}" srcOrd="7" destOrd="0" presId="urn:microsoft.com/office/officeart/2005/8/layout/list1"/>
    <dgm:cxn modelId="{130708F6-2C9D-8C4C-B523-046BDC5A40FA}" type="presParOf" srcId="{AE5E0F38-F17C-2548-975F-7AA43CF5EFCC}" destId="{5E4FD29A-D14E-354B-A75B-CEE6B14819A3}" srcOrd="8" destOrd="0" presId="urn:microsoft.com/office/officeart/2005/8/layout/list1"/>
    <dgm:cxn modelId="{42BECC7E-499B-FE4A-B004-ED7F94D6426B}" type="presParOf" srcId="{5E4FD29A-D14E-354B-A75B-CEE6B14819A3}" destId="{EAB9FB7B-B265-6342-8F2B-333330FCB1FC}" srcOrd="0" destOrd="0" presId="urn:microsoft.com/office/officeart/2005/8/layout/list1"/>
    <dgm:cxn modelId="{5FD216E7-B36C-5B48-AE3D-DE02DC5C0C64}" type="presParOf" srcId="{5E4FD29A-D14E-354B-A75B-CEE6B14819A3}" destId="{23298A19-E6C8-684C-B491-223A98EAA348}" srcOrd="1" destOrd="0" presId="urn:microsoft.com/office/officeart/2005/8/layout/list1"/>
    <dgm:cxn modelId="{CB0B2BED-6DB7-7D45-98E6-2D0C5168AE67}" type="presParOf" srcId="{AE5E0F38-F17C-2548-975F-7AA43CF5EFCC}" destId="{F73BFF81-FE68-7A41-9BCF-3A960ADDEFC2}" srcOrd="9" destOrd="0" presId="urn:microsoft.com/office/officeart/2005/8/layout/list1"/>
    <dgm:cxn modelId="{8A99F756-890C-7D48-9CE7-E5F4B22A1850}" type="presParOf" srcId="{AE5E0F38-F17C-2548-975F-7AA43CF5EFCC}" destId="{3302D7E4-58CE-A347-9B29-E2E1C3F8A633}"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79ED0A7-88EA-B048-BC85-06980A13F7FE}">
      <dgm:prSet phldrT="[Text]" custT="1"/>
      <dgm:spPr/>
      <dgm:t>
        <a:bodyPr/>
        <a:lstStyle/>
        <a:p>
          <a:r>
            <a:rPr lang="en-US" sz="1800" b="1" i="1" dirty="0" smtClean="0">
              <a:solidFill>
                <a:schemeClr val="tx1"/>
              </a:solidFill>
              <a:latin typeface="Century Gothic"/>
              <a:cs typeface="Century Gothic"/>
            </a:rPr>
            <a:t>Externality</a:t>
          </a:r>
          <a:r>
            <a:rPr lang="en-US" sz="1800" b="0" i="1" dirty="0" smtClean="0">
              <a:solidFill>
                <a:schemeClr val="tx1"/>
              </a:solidFill>
              <a:latin typeface="Century Gothic"/>
              <a:cs typeface="Century Gothic"/>
            </a:rPr>
            <a:t>—</a:t>
          </a:r>
          <a:r>
            <a:rPr lang="en-US" sz="1800" b="0" i="0" dirty="0" smtClean="0">
              <a:solidFill>
                <a:schemeClr val="tx1"/>
              </a:solidFill>
              <a:latin typeface="Century Gothic"/>
              <a:cs typeface="Century Gothic"/>
            </a:rPr>
            <a:t>is a cost imposed or a benefit received that is not reflected in prices of other terms of trade between parties.</a:t>
          </a:r>
          <a:endParaRPr lang="en-US" sz="1800" b="0" i="0" dirty="0">
            <a:solidFill>
              <a:schemeClr val="tx1"/>
            </a:solidFill>
            <a:latin typeface="Century Gothic"/>
            <a:cs typeface="Century Gothic"/>
          </a:endParaRPr>
        </a:p>
      </dgm:t>
    </dgm:pt>
    <dgm:pt modelId="{FF2CD408-98B9-3F4A-B2E4-73ED6A50C286}" type="parTrans" cxnId="{056F6653-152B-6A45-868E-39300DF6B78A}">
      <dgm:prSet/>
      <dgm:spPr/>
      <dgm:t>
        <a:bodyPr/>
        <a:lstStyle/>
        <a:p>
          <a:endParaRPr lang="en-US"/>
        </a:p>
      </dgm:t>
    </dgm:pt>
    <dgm:pt modelId="{01DDAA4B-46F3-E449-B7BA-FB90D428E47D}" type="sibTrans" cxnId="{056F6653-152B-6A45-868E-39300DF6B78A}">
      <dgm:prSet/>
      <dgm:spPr/>
      <dgm:t>
        <a:bodyPr/>
        <a:lstStyle/>
        <a:p>
          <a:endParaRPr lang="en-US"/>
        </a:p>
      </dgm:t>
    </dgm:pt>
    <dgm:pt modelId="{B018C226-9E3A-7C46-BD6B-10F9B48B7128}">
      <dgm:prSet phldrT="[Text]" custT="1"/>
      <dgm:spPr/>
      <dgm:t>
        <a:bodyPr/>
        <a:lstStyle/>
        <a:p>
          <a:r>
            <a:rPr lang="en-US" sz="1800" b="1" i="1" dirty="0" smtClean="0">
              <a:solidFill>
                <a:schemeClr val="tx1"/>
              </a:solidFill>
              <a:latin typeface="Century Gothic"/>
              <a:cs typeface="Century Gothic"/>
            </a:rPr>
            <a:t>Positive externality</a:t>
          </a:r>
          <a:r>
            <a:rPr lang="en-US" sz="1800" b="0" i="1" dirty="0" smtClean="0">
              <a:solidFill>
                <a:schemeClr val="tx1"/>
              </a:solidFill>
              <a:latin typeface="Century Gothic"/>
              <a:cs typeface="Century Gothic"/>
            </a:rPr>
            <a:t>—</a:t>
          </a:r>
          <a:r>
            <a:rPr lang="en-US" sz="1800" b="0" i="0" dirty="0" smtClean="0">
              <a:solidFill>
                <a:schemeClr val="tx1"/>
              </a:solidFill>
              <a:latin typeface="Century Gothic"/>
              <a:cs typeface="Century Gothic"/>
            </a:rPr>
            <a:t>is a benefit that others receive but do not pay for, such as my neighbors who benefit from my flower boxes.</a:t>
          </a:r>
          <a:endParaRPr lang="en-US" sz="1800" b="1" i="0" dirty="0">
            <a:solidFill>
              <a:schemeClr val="tx1"/>
            </a:solidFill>
            <a:latin typeface="Century Gothic"/>
            <a:cs typeface="Century Gothic"/>
          </a:endParaRPr>
        </a:p>
      </dgm:t>
    </dgm:pt>
    <dgm:pt modelId="{926CD11A-815C-B344-A21D-C146A7154165}" type="parTrans" cxnId="{C647D433-579D-8841-80C6-DBE988F2BAB8}">
      <dgm:prSet/>
      <dgm:spPr/>
      <dgm:t>
        <a:bodyPr/>
        <a:lstStyle/>
        <a:p>
          <a:endParaRPr lang="en-US"/>
        </a:p>
      </dgm:t>
    </dgm:pt>
    <dgm:pt modelId="{54385937-9951-E742-A908-CBE9D8020BA0}" type="sibTrans" cxnId="{C647D433-579D-8841-80C6-DBE988F2BAB8}">
      <dgm:prSet/>
      <dgm:spPr/>
      <dgm:t>
        <a:bodyPr/>
        <a:lstStyle/>
        <a:p>
          <a:endParaRPr lang="en-US"/>
        </a:p>
      </dgm:t>
    </dgm:pt>
    <dgm:pt modelId="{26FF921C-126D-164C-9F7B-01C560DB2100}">
      <dgm:prSet phldrT="[Text]" custT="1"/>
      <dgm:spPr/>
      <dgm:t>
        <a:bodyPr/>
        <a:lstStyle/>
        <a:p>
          <a:r>
            <a:rPr lang="en-US" sz="1800" b="1" i="1" dirty="0" smtClean="0">
              <a:solidFill>
                <a:schemeClr val="tx1"/>
              </a:solidFill>
              <a:latin typeface="Century Gothic"/>
              <a:cs typeface="Century Gothic"/>
            </a:rPr>
            <a:t>Negative externality</a:t>
          </a:r>
          <a:r>
            <a:rPr lang="en-US" sz="1800" b="0" i="1" dirty="0" smtClean="0">
              <a:solidFill>
                <a:schemeClr val="tx1"/>
              </a:solidFill>
              <a:latin typeface="Century Gothic"/>
              <a:cs typeface="Century Gothic"/>
            </a:rPr>
            <a:t>—</a:t>
          </a:r>
          <a:r>
            <a:rPr lang="en-US" sz="1800" b="0" i="0" dirty="0" smtClean="0">
              <a:solidFill>
                <a:schemeClr val="tx1"/>
              </a:solidFill>
              <a:latin typeface="Century Gothic"/>
              <a:cs typeface="Century Gothic"/>
            </a:rPr>
            <a:t>is a cost that others bear but do not get compensated for, such as loud neighbors.</a:t>
          </a:r>
          <a:r>
            <a:rPr lang="en-US" sz="1800" b="1" i="0" dirty="0" smtClean="0">
              <a:solidFill>
                <a:schemeClr val="tx1"/>
              </a:solidFill>
              <a:latin typeface="Century Gothic"/>
              <a:cs typeface="Century Gothic"/>
            </a:rPr>
            <a:t> </a:t>
          </a:r>
          <a:endParaRPr lang="en-US" sz="1800" b="1" i="1" dirty="0">
            <a:solidFill>
              <a:schemeClr val="tx1"/>
            </a:solidFill>
            <a:latin typeface="Century Gothic"/>
            <a:cs typeface="Century Gothic"/>
          </a:endParaRPr>
        </a:p>
      </dgm:t>
    </dgm:pt>
    <dgm:pt modelId="{CD5A5B36-D44B-4049-9960-65806D0EB37E}" type="parTrans" cxnId="{0D715552-63BE-6645-A9BF-8A4FA67AA462}">
      <dgm:prSet/>
      <dgm:spPr/>
      <dgm:t>
        <a:bodyPr/>
        <a:lstStyle/>
        <a:p>
          <a:endParaRPr lang="en-US"/>
        </a:p>
      </dgm:t>
    </dgm:pt>
    <dgm:pt modelId="{10D07001-B1B5-1246-A522-BD66BC1FD940}" type="sibTrans" cxnId="{0D715552-63BE-6645-A9BF-8A4FA67AA462}">
      <dgm:prSet/>
      <dgm:spPr/>
      <dgm:t>
        <a:bodyPr/>
        <a:lstStyle/>
        <a:p>
          <a:endParaRPr lang="en-US"/>
        </a:p>
      </dgm:t>
    </dgm:pt>
    <dgm:pt modelId="{031939C7-9764-6740-886B-A9F8DF41FF7C}">
      <dgm:prSet phldrT="[Text]" custT="1"/>
      <dgm:spPr/>
      <dgm:t>
        <a:bodyPr/>
        <a:lstStyle/>
        <a:p>
          <a:r>
            <a:rPr lang="en-US" sz="1800" b="0" i="0" dirty="0" smtClean="0">
              <a:solidFill>
                <a:schemeClr val="tx1"/>
              </a:solidFill>
              <a:latin typeface="Century Gothic"/>
              <a:cs typeface="Century Gothic"/>
            </a:rPr>
            <a:t>These are </a:t>
          </a:r>
          <a:r>
            <a:rPr lang="en-US" sz="1800" b="1" i="1" dirty="0" smtClean="0">
              <a:solidFill>
                <a:schemeClr val="tx1"/>
              </a:solidFill>
              <a:latin typeface="Century Gothic"/>
              <a:cs typeface="Century Gothic"/>
            </a:rPr>
            <a:t>non-pecuniary externalities.  Pecuniary externalities</a:t>
          </a:r>
          <a:r>
            <a:rPr lang="en-US" sz="1800" b="0" i="0" dirty="0" smtClean="0">
              <a:solidFill>
                <a:schemeClr val="tx1"/>
              </a:solidFill>
              <a:latin typeface="Century Gothic"/>
              <a:cs typeface="Century Gothic"/>
            </a:rPr>
            <a:t> are</a:t>
          </a:r>
          <a:r>
            <a:rPr lang="en-US" sz="1800" b="1" i="1" dirty="0" smtClean="0">
              <a:solidFill>
                <a:schemeClr val="tx1"/>
              </a:solidFill>
              <a:latin typeface="Century Gothic"/>
              <a:cs typeface="Century Gothic"/>
            </a:rPr>
            <a:t> </a:t>
          </a:r>
          <a:r>
            <a:rPr lang="en-US" sz="1800" b="0" i="0" dirty="0" smtClean="0">
              <a:solidFill>
                <a:schemeClr val="tx1"/>
              </a:solidFill>
              <a:latin typeface="Century Gothic"/>
              <a:cs typeface="Century Gothic"/>
            </a:rPr>
            <a:t>ones that involve external effects through pricing—more demand for fine wines raises my cost of buying wine or more demand for a product with scale economies lowers my cost.</a:t>
          </a:r>
          <a:endParaRPr lang="en-US" sz="1800" b="0" i="0" dirty="0">
            <a:solidFill>
              <a:schemeClr val="tx1"/>
            </a:solidFill>
            <a:latin typeface="Century Gothic"/>
            <a:cs typeface="Century Gothic"/>
          </a:endParaRPr>
        </a:p>
      </dgm:t>
    </dgm:pt>
    <dgm:pt modelId="{A29C2D60-6650-A049-B520-972994B5A341}" type="parTrans" cxnId="{D6B59271-7732-314D-B552-99EE1C909F93}">
      <dgm:prSet/>
      <dgm:spPr/>
      <dgm:t>
        <a:bodyPr/>
        <a:lstStyle/>
        <a:p>
          <a:endParaRPr lang="en-US"/>
        </a:p>
      </dgm:t>
    </dgm:pt>
    <dgm:pt modelId="{142811A6-16F6-9E44-BB77-700D9A0A01EC}" type="sibTrans" cxnId="{D6B59271-7732-314D-B552-99EE1C909F93}">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32DB2DA9-FB8E-624C-8677-3902209D2CA5}" type="pres">
      <dgm:prSet presAssocID="{D79ED0A7-88EA-B048-BC85-06980A13F7FE}" presName="parentLin" presStyleCnt="0"/>
      <dgm:spPr/>
    </dgm:pt>
    <dgm:pt modelId="{65EE60E4-28D7-D443-B342-B9B8FAF5B997}" type="pres">
      <dgm:prSet presAssocID="{D79ED0A7-88EA-B048-BC85-06980A13F7FE}" presName="parentLeftMargin" presStyleLbl="node1" presStyleIdx="0" presStyleCnt="4"/>
      <dgm:spPr/>
      <dgm:t>
        <a:bodyPr/>
        <a:lstStyle/>
        <a:p>
          <a:endParaRPr lang="en-US"/>
        </a:p>
      </dgm:t>
    </dgm:pt>
    <dgm:pt modelId="{BA2EB308-AE80-3045-9286-DBF60D9DCE31}" type="pres">
      <dgm:prSet presAssocID="{D79ED0A7-88EA-B048-BC85-06980A13F7FE}" presName="parentText" presStyleLbl="node1" presStyleIdx="0" presStyleCnt="4" custScaleX="142857" custLinFactNeighborY="-2536">
        <dgm:presLayoutVars>
          <dgm:chMax val="0"/>
          <dgm:bulletEnabled val="1"/>
        </dgm:presLayoutVars>
      </dgm:prSet>
      <dgm:spPr/>
      <dgm:t>
        <a:bodyPr/>
        <a:lstStyle/>
        <a:p>
          <a:endParaRPr lang="en-US"/>
        </a:p>
      </dgm:t>
    </dgm:pt>
    <dgm:pt modelId="{B0C72604-1CE0-A64A-80A8-22803924A017}" type="pres">
      <dgm:prSet presAssocID="{D79ED0A7-88EA-B048-BC85-06980A13F7FE}" presName="negativeSpace" presStyleCnt="0"/>
      <dgm:spPr/>
    </dgm:pt>
    <dgm:pt modelId="{679D5F83-8471-DD45-88FD-EB9638AD9E04}" type="pres">
      <dgm:prSet presAssocID="{D79ED0A7-88EA-B048-BC85-06980A13F7FE}" presName="childText" presStyleLbl="conFgAcc1" presStyleIdx="0" presStyleCnt="4">
        <dgm:presLayoutVars>
          <dgm:bulletEnabled val="1"/>
        </dgm:presLayoutVars>
      </dgm:prSet>
      <dgm:spPr/>
    </dgm:pt>
    <dgm:pt modelId="{96A7D100-D697-334E-BCAD-C77453D6AEF6}" type="pres">
      <dgm:prSet presAssocID="{01DDAA4B-46F3-E449-B7BA-FB90D428E47D}" presName="spaceBetweenRectangles" presStyleCnt="0"/>
      <dgm:spPr/>
    </dgm:pt>
    <dgm:pt modelId="{5E4FD29A-D14E-354B-A75B-CEE6B14819A3}" type="pres">
      <dgm:prSet presAssocID="{B018C226-9E3A-7C46-BD6B-10F9B48B7128}" presName="parentLin" presStyleCnt="0"/>
      <dgm:spPr/>
    </dgm:pt>
    <dgm:pt modelId="{EAB9FB7B-B265-6342-8F2B-333330FCB1FC}" type="pres">
      <dgm:prSet presAssocID="{B018C226-9E3A-7C46-BD6B-10F9B48B7128}" presName="parentLeftMargin" presStyleLbl="node1" presStyleIdx="0" presStyleCnt="4"/>
      <dgm:spPr/>
      <dgm:t>
        <a:bodyPr/>
        <a:lstStyle/>
        <a:p>
          <a:endParaRPr lang="en-US"/>
        </a:p>
      </dgm:t>
    </dgm:pt>
    <dgm:pt modelId="{23298A19-E6C8-684C-B491-223A98EAA348}" type="pres">
      <dgm:prSet presAssocID="{B018C226-9E3A-7C46-BD6B-10F9B48B7128}" presName="parentText" presStyleLbl="node1" presStyleIdx="1" presStyleCnt="4" custScaleX="142857">
        <dgm:presLayoutVars>
          <dgm:chMax val="0"/>
          <dgm:bulletEnabled val="1"/>
        </dgm:presLayoutVars>
      </dgm:prSet>
      <dgm:spPr/>
      <dgm:t>
        <a:bodyPr/>
        <a:lstStyle/>
        <a:p>
          <a:endParaRPr lang="en-US"/>
        </a:p>
      </dgm:t>
    </dgm:pt>
    <dgm:pt modelId="{F73BFF81-FE68-7A41-9BCF-3A960ADDEFC2}" type="pres">
      <dgm:prSet presAssocID="{B018C226-9E3A-7C46-BD6B-10F9B48B7128}" presName="negativeSpace" presStyleCnt="0"/>
      <dgm:spPr/>
    </dgm:pt>
    <dgm:pt modelId="{3302D7E4-58CE-A347-9B29-E2E1C3F8A633}" type="pres">
      <dgm:prSet presAssocID="{B018C226-9E3A-7C46-BD6B-10F9B48B7128}" presName="childText" presStyleLbl="conFgAcc1" presStyleIdx="1" presStyleCnt="4">
        <dgm:presLayoutVars>
          <dgm:bulletEnabled val="1"/>
        </dgm:presLayoutVars>
      </dgm:prSet>
      <dgm:spPr/>
    </dgm:pt>
    <dgm:pt modelId="{53514F22-9570-3545-B47F-1DD0A3C7D384}" type="pres">
      <dgm:prSet presAssocID="{54385937-9951-E742-A908-CBE9D8020BA0}" presName="spaceBetweenRectangles" presStyleCnt="0"/>
      <dgm:spPr/>
    </dgm:pt>
    <dgm:pt modelId="{75092943-C716-5444-B4FF-1DDD0925F86A}" type="pres">
      <dgm:prSet presAssocID="{26FF921C-126D-164C-9F7B-01C560DB2100}" presName="parentLin" presStyleCnt="0"/>
      <dgm:spPr/>
    </dgm:pt>
    <dgm:pt modelId="{7B92F4D0-AA76-9443-98AE-ADE7982D02E8}" type="pres">
      <dgm:prSet presAssocID="{26FF921C-126D-164C-9F7B-01C560DB2100}" presName="parentLeftMargin" presStyleLbl="node1" presStyleIdx="1" presStyleCnt="4"/>
      <dgm:spPr/>
      <dgm:t>
        <a:bodyPr/>
        <a:lstStyle/>
        <a:p>
          <a:endParaRPr lang="en-US"/>
        </a:p>
      </dgm:t>
    </dgm:pt>
    <dgm:pt modelId="{33520EC0-CCAC-184E-AF30-2AD333372A32}" type="pres">
      <dgm:prSet presAssocID="{26FF921C-126D-164C-9F7B-01C560DB2100}" presName="parentText" presStyleLbl="node1" presStyleIdx="2" presStyleCnt="4" custScaleX="142857">
        <dgm:presLayoutVars>
          <dgm:chMax val="0"/>
          <dgm:bulletEnabled val="1"/>
        </dgm:presLayoutVars>
      </dgm:prSet>
      <dgm:spPr/>
      <dgm:t>
        <a:bodyPr/>
        <a:lstStyle/>
        <a:p>
          <a:endParaRPr lang="en-US"/>
        </a:p>
      </dgm:t>
    </dgm:pt>
    <dgm:pt modelId="{638E0DEF-C9A6-8C42-A9A3-C97DAA484D3A}" type="pres">
      <dgm:prSet presAssocID="{26FF921C-126D-164C-9F7B-01C560DB2100}" presName="negativeSpace" presStyleCnt="0"/>
      <dgm:spPr/>
    </dgm:pt>
    <dgm:pt modelId="{9ED0D7B1-E4CA-6E41-8733-F753E9BF38FD}" type="pres">
      <dgm:prSet presAssocID="{26FF921C-126D-164C-9F7B-01C560DB2100}" presName="childText" presStyleLbl="conFgAcc1" presStyleIdx="2" presStyleCnt="4">
        <dgm:presLayoutVars>
          <dgm:bulletEnabled val="1"/>
        </dgm:presLayoutVars>
      </dgm:prSet>
      <dgm:spPr/>
    </dgm:pt>
    <dgm:pt modelId="{5A53B3CE-D04E-A843-97D7-1407CA37672F}" type="pres">
      <dgm:prSet presAssocID="{10D07001-B1B5-1246-A522-BD66BC1FD940}" presName="spaceBetweenRectangles" presStyleCnt="0"/>
      <dgm:spPr/>
    </dgm:pt>
    <dgm:pt modelId="{1C8B0424-4FC1-9148-8BE6-8C62CBF10A52}" type="pres">
      <dgm:prSet presAssocID="{031939C7-9764-6740-886B-A9F8DF41FF7C}" presName="parentLin" presStyleCnt="0"/>
      <dgm:spPr/>
    </dgm:pt>
    <dgm:pt modelId="{3F902D61-3198-7D45-9ACB-9EF46202C796}" type="pres">
      <dgm:prSet presAssocID="{031939C7-9764-6740-886B-A9F8DF41FF7C}" presName="parentLeftMargin" presStyleLbl="node1" presStyleIdx="2" presStyleCnt="4"/>
      <dgm:spPr/>
      <dgm:t>
        <a:bodyPr/>
        <a:lstStyle/>
        <a:p>
          <a:endParaRPr lang="en-US"/>
        </a:p>
      </dgm:t>
    </dgm:pt>
    <dgm:pt modelId="{D6F04786-79A7-AA48-91AA-883EF3C27782}" type="pres">
      <dgm:prSet presAssocID="{031939C7-9764-6740-886B-A9F8DF41FF7C}" presName="parentText" presStyleLbl="node1" presStyleIdx="3" presStyleCnt="4" custScaleX="142857" custScaleY="131876">
        <dgm:presLayoutVars>
          <dgm:chMax val="0"/>
          <dgm:bulletEnabled val="1"/>
        </dgm:presLayoutVars>
      </dgm:prSet>
      <dgm:spPr/>
      <dgm:t>
        <a:bodyPr/>
        <a:lstStyle/>
        <a:p>
          <a:endParaRPr lang="en-US"/>
        </a:p>
      </dgm:t>
    </dgm:pt>
    <dgm:pt modelId="{FB8C1202-62CA-EC4A-A461-82266E5A8BAE}" type="pres">
      <dgm:prSet presAssocID="{031939C7-9764-6740-886B-A9F8DF41FF7C}" presName="negativeSpace" presStyleCnt="0"/>
      <dgm:spPr/>
    </dgm:pt>
    <dgm:pt modelId="{CE1197BE-70F9-5547-B6F3-DC27C1931B0D}" type="pres">
      <dgm:prSet presAssocID="{031939C7-9764-6740-886B-A9F8DF41FF7C}" presName="childText" presStyleLbl="conFgAcc1" presStyleIdx="3" presStyleCnt="4">
        <dgm:presLayoutVars>
          <dgm:bulletEnabled val="1"/>
        </dgm:presLayoutVars>
      </dgm:prSet>
      <dgm:spPr/>
    </dgm:pt>
  </dgm:ptLst>
  <dgm:cxnLst>
    <dgm:cxn modelId="{DCE7F2C5-6D3D-A04E-B321-FAB3FFA321F2}" type="presOf" srcId="{031939C7-9764-6740-886B-A9F8DF41FF7C}" destId="{3F902D61-3198-7D45-9ACB-9EF46202C796}" srcOrd="0" destOrd="0" presId="urn:microsoft.com/office/officeart/2005/8/layout/list1"/>
    <dgm:cxn modelId="{1F11B0E7-AFB6-2347-A594-A9A38FDB2B05}" type="presOf" srcId="{B018C226-9E3A-7C46-BD6B-10F9B48B7128}" destId="{EAB9FB7B-B265-6342-8F2B-333330FCB1FC}" srcOrd="0" destOrd="0" presId="urn:microsoft.com/office/officeart/2005/8/layout/list1"/>
    <dgm:cxn modelId="{9E8DE35F-1A3D-2647-9E64-8D11A6A4A5C9}" type="presOf" srcId="{BE246436-190B-C043-B624-2367FFD151E1}" destId="{AE5E0F38-F17C-2548-975F-7AA43CF5EFCC}" srcOrd="0" destOrd="0" presId="urn:microsoft.com/office/officeart/2005/8/layout/list1"/>
    <dgm:cxn modelId="{4EF358C1-4036-F745-9AF8-B4FF6BACDB01}" type="presOf" srcId="{D79ED0A7-88EA-B048-BC85-06980A13F7FE}" destId="{65EE60E4-28D7-D443-B342-B9B8FAF5B997}" srcOrd="0" destOrd="0" presId="urn:microsoft.com/office/officeart/2005/8/layout/list1"/>
    <dgm:cxn modelId="{D6B59271-7732-314D-B552-99EE1C909F93}" srcId="{BE246436-190B-C043-B624-2367FFD151E1}" destId="{031939C7-9764-6740-886B-A9F8DF41FF7C}" srcOrd="3" destOrd="0" parTransId="{A29C2D60-6650-A049-B520-972994B5A341}" sibTransId="{142811A6-16F6-9E44-BB77-700D9A0A01EC}"/>
    <dgm:cxn modelId="{7BB7820D-1137-1F41-AD4A-1E886ED758D9}" type="presOf" srcId="{031939C7-9764-6740-886B-A9F8DF41FF7C}" destId="{D6F04786-79A7-AA48-91AA-883EF3C27782}" srcOrd="1" destOrd="0" presId="urn:microsoft.com/office/officeart/2005/8/layout/list1"/>
    <dgm:cxn modelId="{C647D433-579D-8841-80C6-DBE988F2BAB8}" srcId="{BE246436-190B-C043-B624-2367FFD151E1}" destId="{B018C226-9E3A-7C46-BD6B-10F9B48B7128}" srcOrd="1" destOrd="0" parTransId="{926CD11A-815C-B344-A21D-C146A7154165}" sibTransId="{54385937-9951-E742-A908-CBE9D8020BA0}"/>
    <dgm:cxn modelId="{0D715552-63BE-6645-A9BF-8A4FA67AA462}" srcId="{BE246436-190B-C043-B624-2367FFD151E1}" destId="{26FF921C-126D-164C-9F7B-01C560DB2100}" srcOrd="2" destOrd="0" parTransId="{CD5A5B36-D44B-4049-9960-65806D0EB37E}" sibTransId="{10D07001-B1B5-1246-A522-BD66BC1FD940}"/>
    <dgm:cxn modelId="{B6701EF4-64D6-CC41-B3CC-CF617591658F}" type="presOf" srcId="{26FF921C-126D-164C-9F7B-01C560DB2100}" destId="{33520EC0-CCAC-184E-AF30-2AD333372A32}" srcOrd="1" destOrd="0" presId="urn:microsoft.com/office/officeart/2005/8/layout/list1"/>
    <dgm:cxn modelId="{E77166C7-7038-474B-A2FB-07B08AEB3FB7}" type="presOf" srcId="{B018C226-9E3A-7C46-BD6B-10F9B48B7128}" destId="{23298A19-E6C8-684C-B491-223A98EAA348}" srcOrd="1" destOrd="0" presId="urn:microsoft.com/office/officeart/2005/8/layout/list1"/>
    <dgm:cxn modelId="{A73D7887-CB60-7544-9CBC-DDADF6E5B723}" type="presOf" srcId="{D79ED0A7-88EA-B048-BC85-06980A13F7FE}" destId="{BA2EB308-AE80-3045-9286-DBF60D9DCE31}" srcOrd="1" destOrd="0" presId="urn:microsoft.com/office/officeart/2005/8/layout/list1"/>
    <dgm:cxn modelId="{056F6653-152B-6A45-868E-39300DF6B78A}" srcId="{BE246436-190B-C043-B624-2367FFD151E1}" destId="{D79ED0A7-88EA-B048-BC85-06980A13F7FE}" srcOrd="0" destOrd="0" parTransId="{FF2CD408-98B9-3F4A-B2E4-73ED6A50C286}" sibTransId="{01DDAA4B-46F3-E449-B7BA-FB90D428E47D}"/>
    <dgm:cxn modelId="{E54D3567-AD2B-ED41-88CC-4E763C38123C}" type="presOf" srcId="{26FF921C-126D-164C-9F7B-01C560DB2100}" destId="{7B92F4D0-AA76-9443-98AE-ADE7982D02E8}" srcOrd="0" destOrd="0" presId="urn:microsoft.com/office/officeart/2005/8/layout/list1"/>
    <dgm:cxn modelId="{4DAEFBCE-2AD3-7E4E-9A2F-0CC64F6CABFF}" type="presParOf" srcId="{AE5E0F38-F17C-2548-975F-7AA43CF5EFCC}" destId="{32DB2DA9-FB8E-624C-8677-3902209D2CA5}" srcOrd="0" destOrd="0" presId="urn:microsoft.com/office/officeart/2005/8/layout/list1"/>
    <dgm:cxn modelId="{8C91FC38-B026-304E-9B1A-1A35D8062A07}" type="presParOf" srcId="{32DB2DA9-FB8E-624C-8677-3902209D2CA5}" destId="{65EE60E4-28D7-D443-B342-B9B8FAF5B997}" srcOrd="0" destOrd="0" presId="urn:microsoft.com/office/officeart/2005/8/layout/list1"/>
    <dgm:cxn modelId="{C0E2EB6C-84FD-AF4A-BEFF-40D77AD04566}" type="presParOf" srcId="{32DB2DA9-FB8E-624C-8677-3902209D2CA5}" destId="{BA2EB308-AE80-3045-9286-DBF60D9DCE31}" srcOrd="1" destOrd="0" presId="urn:microsoft.com/office/officeart/2005/8/layout/list1"/>
    <dgm:cxn modelId="{5043996A-3021-C948-B77F-749752711C2E}" type="presParOf" srcId="{AE5E0F38-F17C-2548-975F-7AA43CF5EFCC}" destId="{B0C72604-1CE0-A64A-80A8-22803924A017}" srcOrd="1" destOrd="0" presId="urn:microsoft.com/office/officeart/2005/8/layout/list1"/>
    <dgm:cxn modelId="{5064A35B-16AF-3241-8735-1661DDB3341E}" type="presParOf" srcId="{AE5E0F38-F17C-2548-975F-7AA43CF5EFCC}" destId="{679D5F83-8471-DD45-88FD-EB9638AD9E04}" srcOrd="2" destOrd="0" presId="urn:microsoft.com/office/officeart/2005/8/layout/list1"/>
    <dgm:cxn modelId="{3C96B958-F893-0A42-BF37-3C66A2F94419}" type="presParOf" srcId="{AE5E0F38-F17C-2548-975F-7AA43CF5EFCC}" destId="{96A7D100-D697-334E-BCAD-C77453D6AEF6}" srcOrd="3" destOrd="0" presId="urn:microsoft.com/office/officeart/2005/8/layout/list1"/>
    <dgm:cxn modelId="{9C6A13A7-6C90-B142-BF09-49CBFAB8E21C}" type="presParOf" srcId="{AE5E0F38-F17C-2548-975F-7AA43CF5EFCC}" destId="{5E4FD29A-D14E-354B-A75B-CEE6B14819A3}" srcOrd="4" destOrd="0" presId="urn:microsoft.com/office/officeart/2005/8/layout/list1"/>
    <dgm:cxn modelId="{0E0DAEBC-3665-0849-906F-B178B42F4D90}" type="presParOf" srcId="{5E4FD29A-D14E-354B-A75B-CEE6B14819A3}" destId="{EAB9FB7B-B265-6342-8F2B-333330FCB1FC}" srcOrd="0" destOrd="0" presId="urn:microsoft.com/office/officeart/2005/8/layout/list1"/>
    <dgm:cxn modelId="{1B730B9D-8C0B-F841-9064-5669C293F398}" type="presParOf" srcId="{5E4FD29A-D14E-354B-A75B-CEE6B14819A3}" destId="{23298A19-E6C8-684C-B491-223A98EAA348}" srcOrd="1" destOrd="0" presId="urn:microsoft.com/office/officeart/2005/8/layout/list1"/>
    <dgm:cxn modelId="{CF83B894-AB3F-B645-9FAB-C90FC88D1D8D}" type="presParOf" srcId="{AE5E0F38-F17C-2548-975F-7AA43CF5EFCC}" destId="{F73BFF81-FE68-7A41-9BCF-3A960ADDEFC2}" srcOrd="5" destOrd="0" presId="urn:microsoft.com/office/officeart/2005/8/layout/list1"/>
    <dgm:cxn modelId="{A6D1649C-94C6-7C44-A3A8-3A7A07388AA5}" type="presParOf" srcId="{AE5E0F38-F17C-2548-975F-7AA43CF5EFCC}" destId="{3302D7E4-58CE-A347-9B29-E2E1C3F8A633}" srcOrd="6" destOrd="0" presId="urn:microsoft.com/office/officeart/2005/8/layout/list1"/>
    <dgm:cxn modelId="{B83C8345-5F15-9C4B-82EF-13C03A0E8724}" type="presParOf" srcId="{AE5E0F38-F17C-2548-975F-7AA43CF5EFCC}" destId="{53514F22-9570-3545-B47F-1DD0A3C7D384}" srcOrd="7" destOrd="0" presId="urn:microsoft.com/office/officeart/2005/8/layout/list1"/>
    <dgm:cxn modelId="{9D879219-A9D3-7542-96D1-A8F5B05AB879}" type="presParOf" srcId="{AE5E0F38-F17C-2548-975F-7AA43CF5EFCC}" destId="{75092943-C716-5444-B4FF-1DDD0925F86A}" srcOrd="8" destOrd="0" presId="urn:microsoft.com/office/officeart/2005/8/layout/list1"/>
    <dgm:cxn modelId="{D36DD6DF-778B-244E-935D-7A66053443EC}" type="presParOf" srcId="{75092943-C716-5444-B4FF-1DDD0925F86A}" destId="{7B92F4D0-AA76-9443-98AE-ADE7982D02E8}" srcOrd="0" destOrd="0" presId="urn:microsoft.com/office/officeart/2005/8/layout/list1"/>
    <dgm:cxn modelId="{701FEBAA-9746-2A4B-9852-2E8932C83097}" type="presParOf" srcId="{75092943-C716-5444-B4FF-1DDD0925F86A}" destId="{33520EC0-CCAC-184E-AF30-2AD333372A32}" srcOrd="1" destOrd="0" presId="urn:microsoft.com/office/officeart/2005/8/layout/list1"/>
    <dgm:cxn modelId="{8921D396-504A-2042-AB8C-E66F1E6436ED}" type="presParOf" srcId="{AE5E0F38-F17C-2548-975F-7AA43CF5EFCC}" destId="{638E0DEF-C9A6-8C42-A9A3-C97DAA484D3A}" srcOrd="9" destOrd="0" presId="urn:microsoft.com/office/officeart/2005/8/layout/list1"/>
    <dgm:cxn modelId="{1848F9CC-F110-474A-B97A-C82F7D7CF2AF}" type="presParOf" srcId="{AE5E0F38-F17C-2548-975F-7AA43CF5EFCC}" destId="{9ED0D7B1-E4CA-6E41-8733-F753E9BF38FD}" srcOrd="10" destOrd="0" presId="urn:microsoft.com/office/officeart/2005/8/layout/list1"/>
    <dgm:cxn modelId="{FC94B5E7-B559-0A4D-B9A3-EF865EF26D42}" type="presParOf" srcId="{AE5E0F38-F17C-2548-975F-7AA43CF5EFCC}" destId="{5A53B3CE-D04E-A843-97D7-1407CA37672F}" srcOrd="11" destOrd="0" presId="urn:microsoft.com/office/officeart/2005/8/layout/list1"/>
    <dgm:cxn modelId="{027451F2-2697-1146-918E-E18DE93387FC}" type="presParOf" srcId="{AE5E0F38-F17C-2548-975F-7AA43CF5EFCC}" destId="{1C8B0424-4FC1-9148-8BE6-8C62CBF10A52}" srcOrd="12" destOrd="0" presId="urn:microsoft.com/office/officeart/2005/8/layout/list1"/>
    <dgm:cxn modelId="{0B300FAF-6D92-3C4B-B5E0-5F95DC1C847B}" type="presParOf" srcId="{1C8B0424-4FC1-9148-8BE6-8C62CBF10A52}" destId="{3F902D61-3198-7D45-9ACB-9EF46202C796}" srcOrd="0" destOrd="0" presId="urn:microsoft.com/office/officeart/2005/8/layout/list1"/>
    <dgm:cxn modelId="{1A2B4866-F662-F24B-AC79-CD5507F38168}" type="presParOf" srcId="{1C8B0424-4FC1-9148-8BE6-8C62CBF10A52}" destId="{D6F04786-79A7-AA48-91AA-883EF3C27782}" srcOrd="1" destOrd="0" presId="urn:microsoft.com/office/officeart/2005/8/layout/list1"/>
    <dgm:cxn modelId="{0D2AE35D-CCD4-CA41-8CB7-86A9E0F2B170}" type="presParOf" srcId="{AE5E0F38-F17C-2548-975F-7AA43CF5EFCC}" destId="{FB8C1202-62CA-EC4A-A461-82266E5A8BAE}" srcOrd="13" destOrd="0" presId="urn:microsoft.com/office/officeart/2005/8/layout/list1"/>
    <dgm:cxn modelId="{C9713A2A-A1AE-774A-90A9-FB119D56FC63}" type="presParOf" srcId="{AE5E0F38-F17C-2548-975F-7AA43CF5EFCC}" destId="{CE1197BE-70F9-5547-B6F3-DC27C1931B0D}"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79ED0A7-88EA-B048-BC85-06980A13F7FE}">
      <dgm:prSet phldrT="[Text]" custT="1"/>
      <dgm:spPr/>
      <dgm:t>
        <a:bodyPr/>
        <a:lstStyle/>
        <a:p>
          <a:r>
            <a:rPr lang="en-US" sz="1800" b="0" i="0" dirty="0" smtClean="0">
              <a:solidFill>
                <a:schemeClr val="tx1"/>
              </a:solidFill>
              <a:latin typeface="Century Gothic"/>
              <a:cs typeface="Century Gothic"/>
            </a:rPr>
            <a:t>Free riding involves any situation in which a party benefits without bearing any cost.</a:t>
          </a:r>
          <a:endParaRPr lang="en-US" sz="1800" b="1" i="0" dirty="0">
            <a:solidFill>
              <a:schemeClr val="tx1"/>
            </a:solidFill>
            <a:latin typeface="Century Gothic"/>
            <a:cs typeface="Century Gothic"/>
          </a:endParaRPr>
        </a:p>
      </dgm:t>
    </dgm:pt>
    <dgm:pt modelId="{FF2CD408-98B9-3F4A-B2E4-73ED6A50C286}" type="parTrans" cxnId="{056F6653-152B-6A45-868E-39300DF6B78A}">
      <dgm:prSet/>
      <dgm:spPr/>
      <dgm:t>
        <a:bodyPr/>
        <a:lstStyle/>
        <a:p>
          <a:endParaRPr lang="en-US"/>
        </a:p>
      </dgm:t>
    </dgm:pt>
    <dgm:pt modelId="{01DDAA4B-46F3-E449-B7BA-FB90D428E47D}" type="sibTrans" cxnId="{056F6653-152B-6A45-868E-39300DF6B78A}">
      <dgm:prSet/>
      <dgm:spPr/>
      <dgm:t>
        <a:bodyPr/>
        <a:lstStyle/>
        <a:p>
          <a:endParaRPr lang="en-US"/>
        </a:p>
      </dgm:t>
    </dgm:pt>
    <dgm:pt modelId="{D8EF2BE9-AAD9-6D42-9A41-96CF4C521675}">
      <dgm:prSet phldrT="[Text]" custT="1"/>
      <dgm:spPr/>
      <dgm:t>
        <a:bodyPr/>
        <a:lstStyle/>
        <a:p>
          <a:r>
            <a:rPr lang="en-US" sz="1800" b="0" i="0" dirty="0" smtClean="0">
              <a:solidFill>
                <a:schemeClr val="tx1"/>
              </a:solidFill>
              <a:latin typeface="Century Gothic"/>
              <a:cs typeface="Century Gothic"/>
            </a:rPr>
            <a:t>Free-riding could involve benefiting from public goods without bearing the cost of creating them by avoiding taxation or paying for your electrical bill, for example</a:t>
          </a:r>
          <a:endParaRPr lang="en-US" sz="1800" b="0" i="0" dirty="0">
            <a:solidFill>
              <a:schemeClr val="tx1"/>
            </a:solidFill>
            <a:latin typeface="Century Gothic"/>
            <a:cs typeface="Century Gothic"/>
          </a:endParaRPr>
        </a:p>
      </dgm:t>
    </dgm:pt>
    <dgm:pt modelId="{664D8414-9E19-544B-8BF6-571C391A1FCC}" type="parTrans" cxnId="{422B3E87-BBF3-524E-8809-BC7E87D7A25E}">
      <dgm:prSet/>
      <dgm:spPr/>
      <dgm:t>
        <a:bodyPr/>
        <a:lstStyle/>
        <a:p>
          <a:endParaRPr lang="en-US"/>
        </a:p>
      </dgm:t>
    </dgm:pt>
    <dgm:pt modelId="{1A16EC74-0231-F646-87A8-83977DA31FB0}" type="sibTrans" cxnId="{422B3E87-BBF3-524E-8809-BC7E87D7A25E}">
      <dgm:prSet/>
      <dgm:spPr/>
      <dgm:t>
        <a:bodyPr/>
        <a:lstStyle/>
        <a:p>
          <a:endParaRPr lang="en-US"/>
        </a:p>
      </dgm:t>
    </dgm:pt>
    <dgm:pt modelId="{AF19E552-FEB0-6A44-B643-BA88CB0C9340}">
      <dgm:prSet phldrT="[Text]" custT="1"/>
      <dgm:spPr/>
      <dgm:t>
        <a:bodyPr/>
        <a:lstStyle/>
        <a:p>
          <a:r>
            <a:rPr lang="en-US" sz="1800" b="0" i="0" dirty="0" smtClean="0">
              <a:solidFill>
                <a:schemeClr val="tx1"/>
              </a:solidFill>
              <a:latin typeface="Century Gothic"/>
              <a:cs typeface="Century Gothic"/>
            </a:rPr>
            <a:t>Free riding could involve avoiding efforts to exclude a user from a common good or any property without paying. </a:t>
          </a:r>
          <a:endParaRPr lang="en-US" sz="1800" b="0" i="0" dirty="0">
            <a:solidFill>
              <a:schemeClr val="tx1"/>
            </a:solidFill>
            <a:latin typeface="Century Gothic"/>
            <a:cs typeface="Century Gothic"/>
          </a:endParaRPr>
        </a:p>
      </dgm:t>
    </dgm:pt>
    <dgm:pt modelId="{0B56267C-32A8-C340-8D92-85C7B7E4AEEE}" type="parTrans" cxnId="{6824EC78-A96A-D946-B6F6-2EDACC0A78E0}">
      <dgm:prSet/>
      <dgm:spPr/>
      <dgm:t>
        <a:bodyPr/>
        <a:lstStyle/>
        <a:p>
          <a:endParaRPr lang="en-US"/>
        </a:p>
      </dgm:t>
    </dgm:pt>
    <dgm:pt modelId="{131DBEDD-E63B-B34A-8964-9F3530B7C830}" type="sibTrans" cxnId="{6824EC78-A96A-D946-B6F6-2EDACC0A78E0}">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32DB2DA9-FB8E-624C-8677-3902209D2CA5}" type="pres">
      <dgm:prSet presAssocID="{D79ED0A7-88EA-B048-BC85-06980A13F7FE}" presName="parentLin" presStyleCnt="0"/>
      <dgm:spPr/>
    </dgm:pt>
    <dgm:pt modelId="{65EE60E4-28D7-D443-B342-B9B8FAF5B997}" type="pres">
      <dgm:prSet presAssocID="{D79ED0A7-88EA-B048-BC85-06980A13F7FE}" presName="parentLeftMargin" presStyleLbl="node1" presStyleIdx="0" presStyleCnt="3"/>
      <dgm:spPr/>
      <dgm:t>
        <a:bodyPr/>
        <a:lstStyle/>
        <a:p>
          <a:endParaRPr lang="en-US"/>
        </a:p>
      </dgm:t>
    </dgm:pt>
    <dgm:pt modelId="{BA2EB308-AE80-3045-9286-DBF60D9DCE31}" type="pres">
      <dgm:prSet presAssocID="{D79ED0A7-88EA-B048-BC85-06980A13F7FE}" presName="parentText" presStyleLbl="node1" presStyleIdx="0" presStyleCnt="3" custScaleX="142857">
        <dgm:presLayoutVars>
          <dgm:chMax val="0"/>
          <dgm:bulletEnabled val="1"/>
        </dgm:presLayoutVars>
      </dgm:prSet>
      <dgm:spPr/>
      <dgm:t>
        <a:bodyPr/>
        <a:lstStyle/>
        <a:p>
          <a:endParaRPr lang="en-US"/>
        </a:p>
      </dgm:t>
    </dgm:pt>
    <dgm:pt modelId="{B0C72604-1CE0-A64A-80A8-22803924A017}" type="pres">
      <dgm:prSet presAssocID="{D79ED0A7-88EA-B048-BC85-06980A13F7FE}" presName="negativeSpace" presStyleCnt="0"/>
      <dgm:spPr/>
    </dgm:pt>
    <dgm:pt modelId="{679D5F83-8471-DD45-88FD-EB9638AD9E04}" type="pres">
      <dgm:prSet presAssocID="{D79ED0A7-88EA-B048-BC85-06980A13F7FE}" presName="childText" presStyleLbl="conFgAcc1" presStyleIdx="0" presStyleCnt="3">
        <dgm:presLayoutVars>
          <dgm:bulletEnabled val="1"/>
        </dgm:presLayoutVars>
      </dgm:prSet>
      <dgm:spPr/>
    </dgm:pt>
    <dgm:pt modelId="{96A7D100-D697-334E-BCAD-C77453D6AEF6}" type="pres">
      <dgm:prSet presAssocID="{01DDAA4B-46F3-E449-B7BA-FB90D428E47D}" presName="spaceBetweenRectangles" presStyleCnt="0"/>
      <dgm:spPr/>
    </dgm:pt>
    <dgm:pt modelId="{BF751104-9A3B-6C47-AB45-B7B5CD00416E}" type="pres">
      <dgm:prSet presAssocID="{D8EF2BE9-AAD9-6D42-9A41-96CF4C521675}" presName="parentLin" presStyleCnt="0"/>
      <dgm:spPr/>
    </dgm:pt>
    <dgm:pt modelId="{F80E9A95-621C-0946-A3F4-A51ED2C4D295}" type="pres">
      <dgm:prSet presAssocID="{D8EF2BE9-AAD9-6D42-9A41-96CF4C521675}" presName="parentLeftMargin" presStyleLbl="node1" presStyleIdx="0" presStyleCnt="3"/>
      <dgm:spPr/>
      <dgm:t>
        <a:bodyPr/>
        <a:lstStyle/>
        <a:p>
          <a:endParaRPr lang="en-US"/>
        </a:p>
      </dgm:t>
    </dgm:pt>
    <dgm:pt modelId="{2319387A-0133-7B4C-ACD8-0F3AFC9A1014}" type="pres">
      <dgm:prSet presAssocID="{D8EF2BE9-AAD9-6D42-9A41-96CF4C521675}" presName="parentText" presStyleLbl="node1" presStyleIdx="1" presStyleCnt="3" custScaleX="142857" custScaleY="132165">
        <dgm:presLayoutVars>
          <dgm:chMax val="0"/>
          <dgm:bulletEnabled val="1"/>
        </dgm:presLayoutVars>
      </dgm:prSet>
      <dgm:spPr/>
      <dgm:t>
        <a:bodyPr/>
        <a:lstStyle/>
        <a:p>
          <a:endParaRPr lang="en-US"/>
        </a:p>
      </dgm:t>
    </dgm:pt>
    <dgm:pt modelId="{8DC2AC7E-B466-5A4D-AE12-000BCB3D86F2}" type="pres">
      <dgm:prSet presAssocID="{D8EF2BE9-AAD9-6D42-9A41-96CF4C521675}" presName="negativeSpace" presStyleCnt="0"/>
      <dgm:spPr/>
    </dgm:pt>
    <dgm:pt modelId="{21DCEEE1-33BD-2346-A72E-C9D51FEC2F6A}" type="pres">
      <dgm:prSet presAssocID="{D8EF2BE9-AAD9-6D42-9A41-96CF4C521675}" presName="childText" presStyleLbl="conFgAcc1" presStyleIdx="1" presStyleCnt="3">
        <dgm:presLayoutVars>
          <dgm:bulletEnabled val="1"/>
        </dgm:presLayoutVars>
      </dgm:prSet>
      <dgm:spPr/>
    </dgm:pt>
    <dgm:pt modelId="{74104446-910E-9E47-905D-319C09DA98CA}" type="pres">
      <dgm:prSet presAssocID="{1A16EC74-0231-F646-87A8-83977DA31FB0}" presName="spaceBetweenRectangles" presStyleCnt="0"/>
      <dgm:spPr/>
    </dgm:pt>
    <dgm:pt modelId="{D8D33478-C465-F441-8F58-CC834FBE5699}" type="pres">
      <dgm:prSet presAssocID="{AF19E552-FEB0-6A44-B643-BA88CB0C9340}" presName="parentLin" presStyleCnt="0"/>
      <dgm:spPr/>
    </dgm:pt>
    <dgm:pt modelId="{80F677BD-F59F-564F-BD29-92CA189744AF}" type="pres">
      <dgm:prSet presAssocID="{AF19E552-FEB0-6A44-B643-BA88CB0C9340}" presName="parentLeftMargin" presStyleLbl="node1" presStyleIdx="1" presStyleCnt="3"/>
      <dgm:spPr/>
      <dgm:t>
        <a:bodyPr/>
        <a:lstStyle/>
        <a:p>
          <a:endParaRPr lang="en-US"/>
        </a:p>
      </dgm:t>
    </dgm:pt>
    <dgm:pt modelId="{88DC5C74-AB8F-F548-A69B-EEC9F850B457}" type="pres">
      <dgm:prSet presAssocID="{AF19E552-FEB0-6A44-B643-BA88CB0C9340}" presName="parentText" presStyleLbl="node1" presStyleIdx="2" presStyleCnt="3" custScaleX="142857" custLinFactNeighborX="515">
        <dgm:presLayoutVars>
          <dgm:chMax val="0"/>
          <dgm:bulletEnabled val="1"/>
        </dgm:presLayoutVars>
      </dgm:prSet>
      <dgm:spPr/>
      <dgm:t>
        <a:bodyPr/>
        <a:lstStyle/>
        <a:p>
          <a:endParaRPr lang="en-US"/>
        </a:p>
      </dgm:t>
    </dgm:pt>
    <dgm:pt modelId="{1034AD78-A0F9-7541-B062-A2664B087094}" type="pres">
      <dgm:prSet presAssocID="{AF19E552-FEB0-6A44-B643-BA88CB0C9340}" presName="negativeSpace" presStyleCnt="0"/>
      <dgm:spPr/>
    </dgm:pt>
    <dgm:pt modelId="{E3EEA902-4D06-9447-AF1A-5359F1F25587}" type="pres">
      <dgm:prSet presAssocID="{AF19E552-FEB0-6A44-B643-BA88CB0C9340}" presName="childText" presStyleLbl="conFgAcc1" presStyleIdx="2" presStyleCnt="3" custAng="10800000" custLinFactNeighborY="-6875">
        <dgm:presLayoutVars>
          <dgm:bulletEnabled val="1"/>
        </dgm:presLayoutVars>
      </dgm:prSet>
      <dgm:spPr/>
    </dgm:pt>
  </dgm:ptLst>
  <dgm:cxnLst>
    <dgm:cxn modelId="{422B3E87-BBF3-524E-8809-BC7E87D7A25E}" srcId="{BE246436-190B-C043-B624-2367FFD151E1}" destId="{D8EF2BE9-AAD9-6D42-9A41-96CF4C521675}" srcOrd="1" destOrd="0" parTransId="{664D8414-9E19-544B-8BF6-571C391A1FCC}" sibTransId="{1A16EC74-0231-F646-87A8-83977DA31FB0}"/>
    <dgm:cxn modelId="{6B925824-6372-D040-BB10-FE29154180FD}" type="presOf" srcId="{D8EF2BE9-AAD9-6D42-9A41-96CF4C521675}" destId="{2319387A-0133-7B4C-ACD8-0F3AFC9A1014}" srcOrd="1" destOrd="0" presId="urn:microsoft.com/office/officeart/2005/8/layout/list1"/>
    <dgm:cxn modelId="{807D9720-86C1-8542-8357-2974558117DD}" type="presOf" srcId="{D8EF2BE9-AAD9-6D42-9A41-96CF4C521675}" destId="{F80E9A95-621C-0946-A3F4-A51ED2C4D295}" srcOrd="0" destOrd="0" presId="urn:microsoft.com/office/officeart/2005/8/layout/list1"/>
    <dgm:cxn modelId="{42CC450D-5754-E441-8D4F-36889824124B}" type="presOf" srcId="{AF19E552-FEB0-6A44-B643-BA88CB0C9340}" destId="{80F677BD-F59F-564F-BD29-92CA189744AF}" srcOrd="0" destOrd="0" presId="urn:microsoft.com/office/officeart/2005/8/layout/list1"/>
    <dgm:cxn modelId="{47176CB4-1511-3044-B762-AE83F887E082}" type="presOf" srcId="{D79ED0A7-88EA-B048-BC85-06980A13F7FE}" destId="{BA2EB308-AE80-3045-9286-DBF60D9DCE31}" srcOrd="1" destOrd="0" presId="urn:microsoft.com/office/officeart/2005/8/layout/list1"/>
    <dgm:cxn modelId="{056F6653-152B-6A45-868E-39300DF6B78A}" srcId="{BE246436-190B-C043-B624-2367FFD151E1}" destId="{D79ED0A7-88EA-B048-BC85-06980A13F7FE}" srcOrd="0" destOrd="0" parTransId="{FF2CD408-98B9-3F4A-B2E4-73ED6A50C286}" sibTransId="{01DDAA4B-46F3-E449-B7BA-FB90D428E47D}"/>
    <dgm:cxn modelId="{8EE7F2ED-3DA0-F34E-BBC9-0CD9E09C58D3}" type="presOf" srcId="{D79ED0A7-88EA-B048-BC85-06980A13F7FE}" destId="{65EE60E4-28D7-D443-B342-B9B8FAF5B997}" srcOrd="0" destOrd="0" presId="urn:microsoft.com/office/officeart/2005/8/layout/list1"/>
    <dgm:cxn modelId="{AD65F3BA-852F-0046-AE9D-CBCD46DFBFCF}" type="presOf" srcId="{AF19E552-FEB0-6A44-B643-BA88CB0C9340}" destId="{88DC5C74-AB8F-F548-A69B-EEC9F850B457}" srcOrd="1" destOrd="0" presId="urn:microsoft.com/office/officeart/2005/8/layout/list1"/>
    <dgm:cxn modelId="{356D9F3F-4B6B-0C4C-BC93-4C74794A0E57}" type="presOf" srcId="{BE246436-190B-C043-B624-2367FFD151E1}" destId="{AE5E0F38-F17C-2548-975F-7AA43CF5EFCC}" srcOrd="0" destOrd="0" presId="urn:microsoft.com/office/officeart/2005/8/layout/list1"/>
    <dgm:cxn modelId="{6824EC78-A96A-D946-B6F6-2EDACC0A78E0}" srcId="{BE246436-190B-C043-B624-2367FFD151E1}" destId="{AF19E552-FEB0-6A44-B643-BA88CB0C9340}" srcOrd="2" destOrd="0" parTransId="{0B56267C-32A8-C340-8D92-85C7B7E4AEEE}" sibTransId="{131DBEDD-E63B-B34A-8964-9F3530B7C830}"/>
    <dgm:cxn modelId="{A93EBE11-355D-2F42-8988-83A7B14835ED}" type="presParOf" srcId="{AE5E0F38-F17C-2548-975F-7AA43CF5EFCC}" destId="{32DB2DA9-FB8E-624C-8677-3902209D2CA5}" srcOrd="0" destOrd="0" presId="urn:microsoft.com/office/officeart/2005/8/layout/list1"/>
    <dgm:cxn modelId="{ADD08407-486E-A547-95EF-3F26AD3730EB}" type="presParOf" srcId="{32DB2DA9-FB8E-624C-8677-3902209D2CA5}" destId="{65EE60E4-28D7-D443-B342-B9B8FAF5B997}" srcOrd="0" destOrd="0" presId="urn:microsoft.com/office/officeart/2005/8/layout/list1"/>
    <dgm:cxn modelId="{DCDE0BDB-92D3-FF4E-959E-4A4D14A665FC}" type="presParOf" srcId="{32DB2DA9-FB8E-624C-8677-3902209D2CA5}" destId="{BA2EB308-AE80-3045-9286-DBF60D9DCE31}" srcOrd="1" destOrd="0" presId="urn:microsoft.com/office/officeart/2005/8/layout/list1"/>
    <dgm:cxn modelId="{7EAAD524-94AE-3F4E-9DD4-907CA90BC8A2}" type="presParOf" srcId="{AE5E0F38-F17C-2548-975F-7AA43CF5EFCC}" destId="{B0C72604-1CE0-A64A-80A8-22803924A017}" srcOrd="1" destOrd="0" presId="urn:microsoft.com/office/officeart/2005/8/layout/list1"/>
    <dgm:cxn modelId="{7D9A4376-3F12-EF41-837F-E21D7CD3CED9}" type="presParOf" srcId="{AE5E0F38-F17C-2548-975F-7AA43CF5EFCC}" destId="{679D5F83-8471-DD45-88FD-EB9638AD9E04}" srcOrd="2" destOrd="0" presId="urn:microsoft.com/office/officeart/2005/8/layout/list1"/>
    <dgm:cxn modelId="{606CBB22-961A-E74E-B1B3-6D74606BFB40}" type="presParOf" srcId="{AE5E0F38-F17C-2548-975F-7AA43CF5EFCC}" destId="{96A7D100-D697-334E-BCAD-C77453D6AEF6}" srcOrd="3" destOrd="0" presId="urn:microsoft.com/office/officeart/2005/8/layout/list1"/>
    <dgm:cxn modelId="{61C8433F-6165-F04B-819C-DB3D737C92BF}" type="presParOf" srcId="{AE5E0F38-F17C-2548-975F-7AA43CF5EFCC}" destId="{BF751104-9A3B-6C47-AB45-B7B5CD00416E}" srcOrd="4" destOrd="0" presId="urn:microsoft.com/office/officeart/2005/8/layout/list1"/>
    <dgm:cxn modelId="{F11FFDAC-B160-1F47-96BC-F3EC38206D50}" type="presParOf" srcId="{BF751104-9A3B-6C47-AB45-B7B5CD00416E}" destId="{F80E9A95-621C-0946-A3F4-A51ED2C4D295}" srcOrd="0" destOrd="0" presId="urn:microsoft.com/office/officeart/2005/8/layout/list1"/>
    <dgm:cxn modelId="{01438819-1CA3-B847-867B-6DEC6BEDF6F7}" type="presParOf" srcId="{BF751104-9A3B-6C47-AB45-B7B5CD00416E}" destId="{2319387A-0133-7B4C-ACD8-0F3AFC9A1014}" srcOrd="1" destOrd="0" presId="urn:microsoft.com/office/officeart/2005/8/layout/list1"/>
    <dgm:cxn modelId="{02CC3E54-D072-0847-83F6-51F1985EB7B9}" type="presParOf" srcId="{AE5E0F38-F17C-2548-975F-7AA43CF5EFCC}" destId="{8DC2AC7E-B466-5A4D-AE12-000BCB3D86F2}" srcOrd="5" destOrd="0" presId="urn:microsoft.com/office/officeart/2005/8/layout/list1"/>
    <dgm:cxn modelId="{93104700-C9F5-5743-8FBC-88274EDD0D37}" type="presParOf" srcId="{AE5E0F38-F17C-2548-975F-7AA43CF5EFCC}" destId="{21DCEEE1-33BD-2346-A72E-C9D51FEC2F6A}" srcOrd="6" destOrd="0" presId="urn:microsoft.com/office/officeart/2005/8/layout/list1"/>
    <dgm:cxn modelId="{BE5B370B-5ED1-5142-8F3A-0FD8028F613B}" type="presParOf" srcId="{AE5E0F38-F17C-2548-975F-7AA43CF5EFCC}" destId="{74104446-910E-9E47-905D-319C09DA98CA}" srcOrd="7" destOrd="0" presId="urn:microsoft.com/office/officeart/2005/8/layout/list1"/>
    <dgm:cxn modelId="{E6030B8A-CD0A-9D4C-BAA2-64AA42984AA2}" type="presParOf" srcId="{AE5E0F38-F17C-2548-975F-7AA43CF5EFCC}" destId="{D8D33478-C465-F441-8F58-CC834FBE5699}" srcOrd="8" destOrd="0" presId="urn:microsoft.com/office/officeart/2005/8/layout/list1"/>
    <dgm:cxn modelId="{44EED5B0-C05D-BB47-A966-DB88CEB148F2}" type="presParOf" srcId="{D8D33478-C465-F441-8F58-CC834FBE5699}" destId="{80F677BD-F59F-564F-BD29-92CA189744AF}" srcOrd="0" destOrd="0" presId="urn:microsoft.com/office/officeart/2005/8/layout/list1"/>
    <dgm:cxn modelId="{2EF526FA-28D3-D341-A534-9717A4FF9AD9}" type="presParOf" srcId="{D8D33478-C465-F441-8F58-CC834FBE5699}" destId="{88DC5C74-AB8F-F548-A69B-EEC9F850B457}" srcOrd="1" destOrd="0" presId="urn:microsoft.com/office/officeart/2005/8/layout/list1"/>
    <dgm:cxn modelId="{D475FC1F-39DF-8D41-A972-247FED729C9C}" type="presParOf" srcId="{AE5E0F38-F17C-2548-975F-7AA43CF5EFCC}" destId="{1034AD78-A0F9-7541-B062-A2664B087094}" srcOrd="9" destOrd="0" presId="urn:microsoft.com/office/officeart/2005/8/layout/list1"/>
    <dgm:cxn modelId="{4954A7B2-5074-C44C-BF72-07E0E4A744E8}" type="presParOf" srcId="{AE5E0F38-F17C-2548-975F-7AA43CF5EFCC}" destId="{E3EEA902-4D06-9447-AF1A-5359F1F25587}"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5228C11-1470-1E4A-9C21-3CAF73AE24EA}">
      <dgm:prSet phldrT="[Text]" custT="1"/>
      <dgm:spPr/>
      <dgm:t>
        <a:bodyPr/>
        <a:lstStyle/>
        <a:p>
          <a:r>
            <a:rPr lang="en-US" sz="1800" b="0" i="0" dirty="0" smtClean="0">
              <a:solidFill>
                <a:schemeClr val="tx1"/>
              </a:solidFill>
              <a:latin typeface="Century Gothic"/>
              <a:cs typeface="Century Gothic"/>
            </a:rPr>
            <a:t>Products of the mind are non-</a:t>
          </a:r>
          <a:r>
            <a:rPr lang="en-US" sz="1800" b="0" i="0" dirty="0" err="1" smtClean="0">
              <a:solidFill>
                <a:schemeClr val="tx1"/>
              </a:solidFill>
              <a:latin typeface="Century Gothic"/>
              <a:cs typeface="Century Gothic"/>
            </a:rPr>
            <a:t>rivalrous</a:t>
          </a:r>
          <a:r>
            <a:rPr lang="en-US" sz="1800" b="0" i="0" dirty="0" smtClean="0">
              <a:solidFill>
                <a:schemeClr val="tx1"/>
              </a:solidFill>
              <a:latin typeface="Century Gothic"/>
              <a:cs typeface="Century Gothic"/>
            </a:rPr>
            <a:t> since once created they have zero marginal cost of replication. </a:t>
          </a:r>
          <a:endParaRPr lang="en-US" sz="1800" b="0" i="0" dirty="0">
            <a:solidFill>
              <a:schemeClr val="tx1"/>
            </a:solidFill>
            <a:latin typeface="Century Gothic"/>
            <a:cs typeface="Century Gothic"/>
          </a:endParaRPr>
        </a:p>
      </dgm:t>
    </dgm:pt>
    <dgm:pt modelId="{AC5DFE1B-893E-4A4E-9903-D8A51F29295F}" type="parTrans" cxnId="{0766D34D-9713-5140-9A0E-D9581298B83E}">
      <dgm:prSet/>
      <dgm:spPr/>
      <dgm:t>
        <a:bodyPr/>
        <a:lstStyle/>
        <a:p>
          <a:endParaRPr lang="en-US"/>
        </a:p>
      </dgm:t>
    </dgm:pt>
    <dgm:pt modelId="{CD0DCB43-8E57-C747-BAB9-9A8FF299CB3F}" type="sibTrans" cxnId="{0766D34D-9713-5140-9A0E-D9581298B83E}">
      <dgm:prSet/>
      <dgm:spPr/>
      <dgm:t>
        <a:bodyPr/>
        <a:lstStyle/>
        <a:p>
          <a:endParaRPr lang="en-US"/>
        </a:p>
      </dgm:t>
    </dgm:pt>
    <dgm:pt modelId="{CC90F362-9ED3-EE4A-A4A7-990C0621A824}">
      <dgm:prSet phldrT="[Text]" custT="1"/>
      <dgm:spPr/>
      <dgm:t>
        <a:bodyPr/>
        <a:lstStyle/>
        <a:p>
          <a:r>
            <a:rPr lang="en-US" sz="1800" b="0" i="0" dirty="0" smtClean="0">
              <a:solidFill>
                <a:schemeClr val="tx1"/>
              </a:solidFill>
              <a:latin typeface="Century Gothic"/>
              <a:cs typeface="Century Gothic"/>
            </a:rPr>
            <a:t>Product of the mind are usually non-excludable once they are released</a:t>
          </a:r>
          <a:r>
            <a:rPr lang="en-US" sz="1800" b="1" i="1" dirty="0" smtClean="0">
              <a:solidFill>
                <a:schemeClr val="tx1"/>
              </a:solidFill>
              <a:latin typeface="Century Gothic"/>
              <a:cs typeface="Century Gothic"/>
            </a:rPr>
            <a:t>.</a:t>
          </a:r>
          <a:endParaRPr lang="en-US" sz="1800" b="1" i="1" dirty="0">
            <a:solidFill>
              <a:schemeClr val="tx1"/>
            </a:solidFill>
            <a:latin typeface="Century Gothic"/>
            <a:cs typeface="Century Gothic"/>
          </a:endParaRPr>
        </a:p>
      </dgm:t>
    </dgm:pt>
    <dgm:pt modelId="{939B8B8E-1330-214F-AFB7-9BAD22978C6B}" type="parTrans" cxnId="{501505A6-CC46-FC4F-BE7D-C5D8B4EDD1C7}">
      <dgm:prSet/>
      <dgm:spPr/>
      <dgm:t>
        <a:bodyPr/>
        <a:lstStyle/>
        <a:p>
          <a:endParaRPr lang="en-US"/>
        </a:p>
      </dgm:t>
    </dgm:pt>
    <dgm:pt modelId="{7CA579A0-3172-CC46-96AD-E293D2A3DA1C}" type="sibTrans" cxnId="{501505A6-CC46-FC4F-BE7D-C5D8B4EDD1C7}">
      <dgm:prSet/>
      <dgm:spPr/>
      <dgm:t>
        <a:bodyPr/>
        <a:lstStyle/>
        <a:p>
          <a:endParaRPr lang="en-US"/>
        </a:p>
      </dgm:t>
    </dgm:pt>
    <dgm:pt modelId="{BA59B5C6-309F-6841-BA70-37D5690C7241}">
      <dgm:prSet phldrT="[Text]" custT="1"/>
      <dgm:spPr/>
      <dgm:t>
        <a:bodyPr/>
        <a:lstStyle/>
        <a:p>
          <a:r>
            <a:rPr lang="en-US" sz="1800" b="0" i="0" dirty="0" smtClean="0">
              <a:solidFill>
                <a:schemeClr val="tx1"/>
              </a:solidFill>
              <a:latin typeface="Century Gothic"/>
              <a:cs typeface="Century Gothic"/>
            </a:rPr>
            <a:t>The public policy question is under what circumstances and to what extent should we “exclude” the use of products of the mind by granting property rights.</a:t>
          </a:r>
          <a:endParaRPr lang="en-US" sz="1800" b="0" i="0" dirty="0">
            <a:solidFill>
              <a:schemeClr val="tx1"/>
            </a:solidFill>
            <a:latin typeface="Century Gothic"/>
            <a:cs typeface="Century Gothic"/>
          </a:endParaRPr>
        </a:p>
      </dgm:t>
    </dgm:pt>
    <dgm:pt modelId="{19696007-CE95-F746-88B2-74EC4596F695}" type="parTrans" cxnId="{5F62F784-E652-4A43-B33B-F3E63B59B0C2}">
      <dgm:prSet/>
      <dgm:spPr/>
      <dgm:t>
        <a:bodyPr/>
        <a:lstStyle/>
        <a:p>
          <a:endParaRPr lang="en-US"/>
        </a:p>
      </dgm:t>
    </dgm:pt>
    <dgm:pt modelId="{93730F1D-4A63-BF49-9CCA-D4A122BB5FD9}" type="sibTrans" cxnId="{5F62F784-E652-4A43-B33B-F3E63B59B0C2}">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71BA38A5-D279-0442-BD6E-45455344438C}" type="pres">
      <dgm:prSet presAssocID="{D5228C11-1470-1E4A-9C21-3CAF73AE24EA}" presName="parentLin" presStyleCnt="0"/>
      <dgm:spPr/>
    </dgm:pt>
    <dgm:pt modelId="{B2897959-3D86-9C44-AA1B-4B88C831B298}" type="pres">
      <dgm:prSet presAssocID="{D5228C11-1470-1E4A-9C21-3CAF73AE24EA}" presName="parentLeftMargin" presStyleLbl="node1" presStyleIdx="0" presStyleCnt="3"/>
      <dgm:spPr/>
      <dgm:t>
        <a:bodyPr/>
        <a:lstStyle/>
        <a:p>
          <a:endParaRPr lang="en-US"/>
        </a:p>
      </dgm:t>
    </dgm:pt>
    <dgm:pt modelId="{46F594FF-08A7-2F45-AAC2-54302C3C89FE}" type="pres">
      <dgm:prSet presAssocID="{D5228C11-1470-1E4A-9C21-3CAF73AE24EA}" presName="parentText" presStyleLbl="node1" presStyleIdx="0" presStyleCnt="3" custScaleX="142857">
        <dgm:presLayoutVars>
          <dgm:chMax val="0"/>
          <dgm:bulletEnabled val="1"/>
        </dgm:presLayoutVars>
      </dgm:prSet>
      <dgm:spPr/>
      <dgm:t>
        <a:bodyPr/>
        <a:lstStyle/>
        <a:p>
          <a:endParaRPr lang="en-US"/>
        </a:p>
      </dgm:t>
    </dgm:pt>
    <dgm:pt modelId="{623658F4-7358-194E-9A03-B3264A5DD40D}" type="pres">
      <dgm:prSet presAssocID="{D5228C11-1470-1E4A-9C21-3CAF73AE24EA}" presName="negativeSpace" presStyleCnt="0"/>
      <dgm:spPr/>
    </dgm:pt>
    <dgm:pt modelId="{7A3A1963-56E3-5F47-9140-BB4E1E570F99}" type="pres">
      <dgm:prSet presAssocID="{D5228C11-1470-1E4A-9C21-3CAF73AE24EA}" presName="childText" presStyleLbl="conFgAcc1" presStyleIdx="0" presStyleCnt="3">
        <dgm:presLayoutVars>
          <dgm:bulletEnabled val="1"/>
        </dgm:presLayoutVars>
      </dgm:prSet>
      <dgm:spPr/>
    </dgm:pt>
    <dgm:pt modelId="{4224DA2C-B0E8-C040-B3AA-CC13F5D66FD7}" type="pres">
      <dgm:prSet presAssocID="{CD0DCB43-8E57-C747-BAB9-9A8FF299CB3F}" presName="spaceBetweenRectangles" presStyleCnt="0"/>
      <dgm:spPr/>
    </dgm:pt>
    <dgm:pt modelId="{333D4B66-CA9F-C941-8EBC-9690527A952E}" type="pres">
      <dgm:prSet presAssocID="{CC90F362-9ED3-EE4A-A4A7-990C0621A824}" presName="parentLin" presStyleCnt="0"/>
      <dgm:spPr/>
    </dgm:pt>
    <dgm:pt modelId="{7FADA906-58E3-2448-A85D-30766F9B507C}" type="pres">
      <dgm:prSet presAssocID="{CC90F362-9ED3-EE4A-A4A7-990C0621A824}" presName="parentLeftMargin" presStyleLbl="node1" presStyleIdx="0" presStyleCnt="3"/>
      <dgm:spPr/>
      <dgm:t>
        <a:bodyPr/>
        <a:lstStyle/>
        <a:p>
          <a:endParaRPr lang="en-US"/>
        </a:p>
      </dgm:t>
    </dgm:pt>
    <dgm:pt modelId="{2E46DAA2-2261-C248-90B3-236D5D771BAB}" type="pres">
      <dgm:prSet presAssocID="{CC90F362-9ED3-EE4A-A4A7-990C0621A824}" presName="parentText" presStyleLbl="node1" presStyleIdx="1" presStyleCnt="3" custScaleX="142857" custLinFactNeighborX="43508" custLinFactNeighborY="-246">
        <dgm:presLayoutVars>
          <dgm:chMax val="0"/>
          <dgm:bulletEnabled val="1"/>
        </dgm:presLayoutVars>
      </dgm:prSet>
      <dgm:spPr/>
      <dgm:t>
        <a:bodyPr/>
        <a:lstStyle/>
        <a:p>
          <a:endParaRPr lang="en-US"/>
        </a:p>
      </dgm:t>
    </dgm:pt>
    <dgm:pt modelId="{41B13AC7-191C-9E4B-B75E-713423F994DE}" type="pres">
      <dgm:prSet presAssocID="{CC90F362-9ED3-EE4A-A4A7-990C0621A824}" presName="negativeSpace" presStyleCnt="0"/>
      <dgm:spPr/>
    </dgm:pt>
    <dgm:pt modelId="{68C145F1-8274-6642-B089-ACDB5BEF61A0}" type="pres">
      <dgm:prSet presAssocID="{CC90F362-9ED3-EE4A-A4A7-990C0621A824}" presName="childText" presStyleLbl="conFgAcc1" presStyleIdx="1" presStyleCnt="3">
        <dgm:presLayoutVars>
          <dgm:bulletEnabled val="1"/>
        </dgm:presLayoutVars>
      </dgm:prSet>
      <dgm:spPr/>
    </dgm:pt>
    <dgm:pt modelId="{F609033C-71B2-1948-BEC3-16D7947C887D}" type="pres">
      <dgm:prSet presAssocID="{7CA579A0-3172-CC46-96AD-E293D2A3DA1C}" presName="spaceBetweenRectangles" presStyleCnt="0"/>
      <dgm:spPr/>
    </dgm:pt>
    <dgm:pt modelId="{A301F875-F2B1-114C-B800-EFB6FC83DBC2}" type="pres">
      <dgm:prSet presAssocID="{BA59B5C6-309F-6841-BA70-37D5690C7241}" presName="parentLin" presStyleCnt="0"/>
      <dgm:spPr/>
    </dgm:pt>
    <dgm:pt modelId="{F12E9208-FB33-E642-89A8-366A0C4DE63D}" type="pres">
      <dgm:prSet presAssocID="{BA59B5C6-309F-6841-BA70-37D5690C7241}" presName="parentLeftMargin" presStyleLbl="node1" presStyleIdx="1" presStyleCnt="3"/>
      <dgm:spPr/>
      <dgm:t>
        <a:bodyPr/>
        <a:lstStyle/>
        <a:p>
          <a:endParaRPr lang="en-US"/>
        </a:p>
      </dgm:t>
    </dgm:pt>
    <dgm:pt modelId="{5CA32D2A-B6E3-C549-9698-26508AF97282}" type="pres">
      <dgm:prSet presAssocID="{BA59B5C6-309F-6841-BA70-37D5690C7241}" presName="parentText" presStyleLbl="node1" presStyleIdx="2" presStyleCnt="3" custScaleX="142857" custScaleY="158266">
        <dgm:presLayoutVars>
          <dgm:chMax val="0"/>
          <dgm:bulletEnabled val="1"/>
        </dgm:presLayoutVars>
      </dgm:prSet>
      <dgm:spPr/>
      <dgm:t>
        <a:bodyPr/>
        <a:lstStyle/>
        <a:p>
          <a:endParaRPr lang="en-US"/>
        </a:p>
      </dgm:t>
    </dgm:pt>
    <dgm:pt modelId="{2E95855E-E807-D441-BFFD-DD78E5B36FF7}" type="pres">
      <dgm:prSet presAssocID="{BA59B5C6-309F-6841-BA70-37D5690C7241}" presName="negativeSpace" presStyleCnt="0"/>
      <dgm:spPr/>
    </dgm:pt>
    <dgm:pt modelId="{EC0A3391-9435-B049-A77F-6D7623EB756E}" type="pres">
      <dgm:prSet presAssocID="{BA59B5C6-309F-6841-BA70-37D5690C7241}" presName="childText" presStyleLbl="conFgAcc1" presStyleIdx="2" presStyleCnt="3">
        <dgm:presLayoutVars>
          <dgm:bulletEnabled val="1"/>
        </dgm:presLayoutVars>
      </dgm:prSet>
      <dgm:spPr/>
    </dgm:pt>
  </dgm:ptLst>
  <dgm:cxnLst>
    <dgm:cxn modelId="{501505A6-CC46-FC4F-BE7D-C5D8B4EDD1C7}" srcId="{BE246436-190B-C043-B624-2367FFD151E1}" destId="{CC90F362-9ED3-EE4A-A4A7-990C0621A824}" srcOrd="1" destOrd="0" parTransId="{939B8B8E-1330-214F-AFB7-9BAD22978C6B}" sibTransId="{7CA579A0-3172-CC46-96AD-E293D2A3DA1C}"/>
    <dgm:cxn modelId="{0766D34D-9713-5140-9A0E-D9581298B83E}" srcId="{BE246436-190B-C043-B624-2367FFD151E1}" destId="{D5228C11-1470-1E4A-9C21-3CAF73AE24EA}" srcOrd="0" destOrd="0" parTransId="{AC5DFE1B-893E-4A4E-9903-D8A51F29295F}" sibTransId="{CD0DCB43-8E57-C747-BAB9-9A8FF299CB3F}"/>
    <dgm:cxn modelId="{F2A59082-33AA-1142-8792-9EB8E741CC84}" type="presOf" srcId="{D5228C11-1470-1E4A-9C21-3CAF73AE24EA}" destId="{B2897959-3D86-9C44-AA1B-4B88C831B298}" srcOrd="0" destOrd="0" presId="urn:microsoft.com/office/officeart/2005/8/layout/list1"/>
    <dgm:cxn modelId="{7A13F119-3BDD-4443-B631-FCE27DB0C350}" type="presOf" srcId="{D5228C11-1470-1E4A-9C21-3CAF73AE24EA}" destId="{46F594FF-08A7-2F45-AAC2-54302C3C89FE}" srcOrd="1" destOrd="0" presId="urn:microsoft.com/office/officeart/2005/8/layout/list1"/>
    <dgm:cxn modelId="{70BB1E83-2262-0142-963C-E64647BCE76D}" type="presOf" srcId="{CC90F362-9ED3-EE4A-A4A7-990C0621A824}" destId="{7FADA906-58E3-2448-A85D-30766F9B507C}" srcOrd="0" destOrd="0" presId="urn:microsoft.com/office/officeart/2005/8/layout/list1"/>
    <dgm:cxn modelId="{1715742F-12B8-814F-BD05-B2140154B406}" type="presOf" srcId="{BA59B5C6-309F-6841-BA70-37D5690C7241}" destId="{5CA32D2A-B6E3-C549-9698-26508AF97282}" srcOrd="1" destOrd="0" presId="urn:microsoft.com/office/officeart/2005/8/layout/list1"/>
    <dgm:cxn modelId="{0B3C7894-7C8E-734E-BBC9-EDA069C63930}" type="presOf" srcId="{BA59B5C6-309F-6841-BA70-37D5690C7241}" destId="{F12E9208-FB33-E642-89A8-366A0C4DE63D}" srcOrd="0" destOrd="0" presId="urn:microsoft.com/office/officeart/2005/8/layout/list1"/>
    <dgm:cxn modelId="{9FB5D5AB-15C8-1949-A839-4A1718F4F246}" type="presOf" srcId="{CC90F362-9ED3-EE4A-A4A7-990C0621A824}" destId="{2E46DAA2-2261-C248-90B3-236D5D771BAB}" srcOrd="1" destOrd="0" presId="urn:microsoft.com/office/officeart/2005/8/layout/list1"/>
    <dgm:cxn modelId="{5F62F784-E652-4A43-B33B-F3E63B59B0C2}" srcId="{BE246436-190B-C043-B624-2367FFD151E1}" destId="{BA59B5C6-309F-6841-BA70-37D5690C7241}" srcOrd="2" destOrd="0" parTransId="{19696007-CE95-F746-88B2-74EC4596F695}" sibTransId="{93730F1D-4A63-BF49-9CCA-D4A122BB5FD9}"/>
    <dgm:cxn modelId="{EF5C37BA-34B5-C842-876B-23418054D019}" type="presOf" srcId="{BE246436-190B-C043-B624-2367FFD151E1}" destId="{AE5E0F38-F17C-2548-975F-7AA43CF5EFCC}" srcOrd="0" destOrd="0" presId="urn:microsoft.com/office/officeart/2005/8/layout/list1"/>
    <dgm:cxn modelId="{975FB94D-36A2-6144-9C77-BB60DF5108CE}" type="presParOf" srcId="{AE5E0F38-F17C-2548-975F-7AA43CF5EFCC}" destId="{71BA38A5-D279-0442-BD6E-45455344438C}" srcOrd="0" destOrd="0" presId="urn:microsoft.com/office/officeart/2005/8/layout/list1"/>
    <dgm:cxn modelId="{C4F0BAF7-0E4D-D64F-969E-773072D3A9A4}" type="presParOf" srcId="{71BA38A5-D279-0442-BD6E-45455344438C}" destId="{B2897959-3D86-9C44-AA1B-4B88C831B298}" srcOrd="0" destOrd="0" presId="urn:microsoft.com/office/officeart/2005/8/layout/list1"/>
    <dgm:cxn modelId="{13638F31-E533-9B4F-A8EF-CF94C676BD62}" type="presParOf" srcId="{71BA38A5-D279-0442-BD6E-45455344438C}" destId="{46F594FF-08A7-2F45-AAC2-54302C3C89FE}" srcOrd="1" destOrd="0" presId="urn:microsoft.com/office/officeart/2005/8/layout/list1"/>
    <dgm:cxn modelId="{45E70A55-206B-BD4A-8AF6-0845A8FD79D4}" type="presParOf" srcId="{AE5E0F38-F17C-2548-975F-7AA43CF5EFCC}" destId="{623658F4-7358-194E-9A03-B3264A5DD40D}" srcOrd="1" destOrd="0" presId="urn:microsoft.com/office/officeart/2005/8/layout/list1"/>
    <dgm:cxn modelId="{CD53EB4F-37E0-6942-9D9F-802468EF10F6}" type="presParOf" srcId="{AE5E0F38-F17C-2548-975F-7AA43CF5EFCC}" destId="{7A3A1963-56E3-5F47-9140-BB4E1E570F99}" srcOrd="2" destOrd="0" presId="urn:microsoft.com/office/officeart/2005/8/layout/list1"/>
    <dgm:cxn modelId="{B6F7928B-1975-504D-ABCE-F1A5FD607A29}" type="presParOf" srcId="{AE5E0F38-F17C-2548-975F-7AA43CF5EFCC}" destId="{4224DA2C-B0E8-C040-B3AA-CC13F5D66FD7}" srcOrd="3" destOrd="0" presId="urn:microsoft.com/office/officeart/2005/8/layout/list1"/>
    <dgm:cxn modelId="{78CEF825-C443-BD4F-AD90-2E61F73DCAEC}" type="presParOf" srcId="{AE5E0F38-F17C-2548-975F-7AA43CF5EFCC}" destId="{333D4B66-CA9F-C941-8EBC-9690527A952E}" srcOrd="4" destOrd="0" presId="urn:microsoft.com/office/officeart/2005/8/layout/list1"/>
    <dgm:cxn modelId="{306D484B-B17E-9044-899D-EE9494BA94EE}" type="presParOf" srcId="{333D4B66-CA9F-C941-8EBC-9690527A952E}" destId="{7FADA906-58E3-2448-A85D-30766F9B507C}" srcOrd="0" destOrd="0" presId="urn:microsoft.com/office/officeart/2005/8/layout/list1"/>
    <dgm:cxn modelId="{765369CD-D14E-DC48-89AF-DB5E4B164751}" type="presParOf" srcId="{333D4B66-CA9F-C941-8EBC-9690527A952E}" destId="{2E46DAA2-2261-C248-90B3-236D5D771BAB}" srcOrd="1" destOrd="0" presId="urn:microsoft.com/office/officeart/2005/8/layout/list1"/>
    <dgm:cxn modelId="{E50AB374-B325-A542-B8EB-DB85D2523868}" type="presParOf" srcId="{AE5E0F38-F17C-2548-975F-7AA43CF5EFCC}" destId="{41B13AC7-191C-9E4B-B75E-713423F994DE}" srcOrd="5" destOrd="0" presId="urn:microsoft.com/office/officeart/2005/8/layout/list1"/>
    <dgm:cxn modelId="{79A8ECF9-C05E-AD4C-8AB7-7AA2A20BA730}" type="presParOf" srcId="{AE5E0F38-F17C-2548-975F-7AA43CF5EFCC}" destId="{68C145F1-8274-6642-B089-ACDB5BEF61A0}" srcOrd="6" destOrd="0" presId="urn:microsoft.com/office/officeart/2005/8/layout/list1"/>
    <dgm:cxn modelId="{509D2654-700F-894C-8BDC-9376AFED1076}" type="presParOf" srcId="{AE5E0F38-F17C-2548-975F-7AA43CF5EFCC}" destId="{F609033C-71B2-1948-BEC3-16D7947C887D}" srcOrd="7" destOrd="0" presId="urn:microsoft.com/office/officeart/2005/8/layout/list1"/>
    <dgm:cxn modelId="{7B8699C1-5286-994C-A505-9CB41906AB4F}" type="presParOf" srcId="{AE5E0F38-F17C-2548-975F-7AA43CF5EFCC}" destId="{A301F875-F2B1-114C-B800-EFB6FC83DBC2}" srcOrd="8" destOrd="0" presId="urn:microsoft.com/office/officeart/2005/8/layout/list1"/>
    <dgm:cxn modelId="{5DACAD57-D549-7546-85DA-C4326FBAB7FA}" type="presParOf" srcId="{A301F875-F2B1-114C-B800-EFB6FC83DBC2}" destId="{F12E9208-FB33-E642-89A8-366A0C4DE63D}" srcOrd="0" destOrd="0" presId="urn:microsoft.com/office/officeart/2005/8/layout/list1"/>
    <dgm:cxn modelId="{37F4CC76-3C00-A24E-8A4C-4B9B8C57ED3F}" type="presParOf" srcId="{A301F875-F2B1-114C-B800-EFB6FC83DBC2}" destId="{5CA32D2A-B6E3-C549-9698-26508AF97282}" srcOrd="1" destOrd="0" presId="urn:microsoft.com/office/officeart/2005/8/layout/list1"/>
    <dgm:cxn modelId="{23D6559D-39F4-3840-A540-60B6EFCC5896}" type="presParOf" srcId="{AE5E0F38-F17C-2548-975F-7AA43CF5EFCC}" destId="{2E95855E-E807-D441-BFFD-DD78E5B36FF7}" srcOrd="9" destOrd="0" presId="urn:microsoft.com/office/officeart/2005/8/layout/list1"/>
    <dgm:cxn modelId="{D9F275D5-CEF1-9848-8EA4-2ED71B5192E1}" type="presParOf" srcId="{AE5E0F38-F17C-2548-975F-7AA43CF5EFCC}" destId="{EC0A3391-9435-B049-A77F-6D7623EB756E}"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5228C11-1470-1E4A-9C21-3CAF73AE24EA}">
      <dgm:prSet phldrT="[Text]" custT="1"/>
      <dgm:spPr/>
      <dgm:t>
        <a:bodyPr/>
        <a:lstStyle/>
        <a:p>
          <a:r>
            <a:rPr lang="en-US" sz="1800" b="1" i="1" dirty="0" smtClean="0">
              <a:solidFill>
                <a:schemeClr val="tx1"/>
              </a:solidFill>
              <a:latin typeface="Century Gothic"/>
              <a:cs typeface="Century Gothic"/>
            </a:rPr>
            <a:t>First-best</a:t>
          </a:r>
          <a:r>
            <a:rPr lang="en-US" sz="1800" b="0" i="0" dirty="0" smtClean="0">
              <a:solidFill>
                <a:schemeClr val="tx1"/>
              </a:solidFill>
              <a:latin typeface="Century Gothic"/>
              <a:cs typeface="Century Gothic"/>
            </a:rPr>
            <a:t> intervention directly fixes a problem and restores </a:t>
          </a:r>
          <a:r>
            <a:rPr lang="en-US" sz="1800" b="0" i="0" dirty="0" err="1" smtClean="0">
              <a:solidFill>
                <a:schemeClr val="tx1"/>
              </a:solidFill>
              <a:latin typeface="Century Gothic"/>
              <a:cs typeface="Century Gothic"/>
            </a:rPr>
            <a:t>allocative</a:t>
          </a:r>
          <a:r>
            <a:rPr lang="en-US" sz="1800" b="0" i="0" dirty="0" smtClean="0">
              <a:solidFill>
                <a:schemeClr val="tx1"/>
              </a:solidFill>
              <a:latin typeface="Century Gothic"/>
              <a:cs typeface="Century Gothic"/>
            </a:rPr>
            <a:t> efficiency. </a:t>
          </a:r>
          <a:endParaRPr lang="en-US" sz="1800" b="0" i="0" dirty="0">
            <a:solidFill>
              <a:schemeClr val="tx1"/>
            </a:solidFill>
            <a:latin typeface="Century Gothic"/>
            <a:cs typeface="Century Gothic"/>
          </a:endParaRPr>
        </a:p>
      </dgm:t>
    </dgm:pt>
    <dgm:pt modelId="{AC5DFE1B-893E-4A4E-9903-D8A51F29295F}" type="parTrans" cxnId="{0766D34D-9713-5140-9A0E-D9581298B83E}">
      <dgm:prSet/>
      <dgm:spPr/>
      <dgm:t>
        <a:bodyPr/>
        <a:lstStyle/>
        <a:p>
          <a:endParaRPr lang="en-US"/>
        </a:p>
      </dgm:t>
    </dgm:pt>
    <dgm:pt modelId="{CD0DCB43-8E57-C747-BAB9-9A8FF299CB3F}" type="sibTrans" cxnId="{0766D34D-9713-5140-9A0E-D9581298B83E}">
      <dgm:prSet/>
      <dgm:spPr/>
      <dgm:t>
        <a:bodyPr/>
        <a:lstStyle/>
        <a:p>
          <a:endParaRPr lang="en-US"/>
        </a:p>
      </dgm:t>
    </dgm:pt>
    <dgm:pt modelId="{CC90F362-9ED3-EE4A-A4A7-990C0621A824}">
      <dgm:prSet phldrT="[Text]" custT="1"/>
      <dgm:spPr/>
      <dgm:t>
        <a:bodyPr/>
        <a:lstStyle/>
        <a:p>
          <a:r>
            <a:rPr lang="en-US" sz="1800" b="1" i="1" dirty="0" smtClean="0">
              <a:solidFill>
                <a:schemeClr val="tx1"/>
              </a:solidFill>
              <a:latin typeface="Century Gothic"/>
              <a:cs typeface="Century Gothic"/>
            </a:rPr>
            <a:t>Second-best </a:t>
          </a:r>
          <a:r>
            <a:rPr lang="en-US" sz="1800" b="0" i="0" dirty="0" smtClean="0">
              <a:solidFill>
                <a:schemeClr val="tx1"/>
              </a:solidFill>
              <a:latin typeface="Century Gothic"/>
              <a:cs typeface="Century Gothic"/>
            </a:rPr>
            <a:t>intervention tries to fix the problem indirectly, often by changing multiple economic variables, and may get closer or farther to </a:t>
          </a:r>
          <a:r>
            <a:rPr lang="en-US" sz="1800" b="0" i="0" dirty="0" err="1" smtClean="0">
              <a:solidFill>
                <a:schemeClr val="tx1"/>
              </a:solidFill>
              <a:latin typeface="Century Gothic"/>
              <a:cs typeface="Century Gothic"/>
            </a:rPr>
            <a:t>allocative</a:t>
          </a:r>
          <a:r>
            <a:rPr lang="en-US" sz="1800" b="0" i="0" dirty="0" smtClean="0">
              <a:solidFill>
                <a:schemeClr val="tx1"/>
              </a:solidFill>
              <a:latin typeface="Century Gothic"/>
              <a:cs typeface="Century Gothic"/>
            </a:rPr>
            <a:t> efficiency</a:t>
          </a:r>
          <a:r>
            <a:rPr lang="en-US" sz="1800" b="1" i="1" dirty="0" smtClean="0">
              <a:solidFill>
                <a:schemeClr val="tx1"/>
              </a:solidFill>
              <a:latin typeface="Century Gothic"/>
              <a:cs typeface="Century Gothic"/>
            </a:rPr>
            <a:t>. </a:t>
          </a:r>
          <a:r>
            <a:rPr lang="en-US" sz="1800" b="0" i="0" dirty="0" smtClean="0">
              <a:solidFill>
                <a:schemeClr val="tx1"/>
              </a:solidFill>
              <a:latin typeface="Century Gothic"/>
              <a:cs typeface="Century Gothic"/>
            </a:rPr>
            <a:t>It typically introduces other distortions.</a:t>
          </a:r>
          <a:endParaRPr lang="en-US" sz="1800" b="1" i="1" dirty="0">
            <a:solidFill>
              <a:schemeClr val="tx1"/>
            </a:solidFill>
            <a:latin typeface="Century Gothic"/>
            <a:cs typeface="Century Gothic"/>
          </a:endParaRPr>
        </a:p>
      </dgm:t>
    </dgm:pt>
    <dgm:pt modelId="{939B8B8E-1330-214F-AFB7-9BAD22978C6B}" type="parTrans" cxnId="{501505A6-CC46-FC4F-BE7D-C5D8B4EDD1C7}">
      <dgm:prSet/>
      <dgm:spPr/>
      <dgm:t>
        <a:bodyPr/>
        <a:lstStyle/>
        <a:p>
          <a:endParaRPr lang="en-US"/>
        </a:p>
      </dgm:t>
    </dgm:pt>
    <dgm:pt modelId="{7CA579A0-3172-CC46-96AD-E293D2A3DA1C}" type="sibTrans" cxnId="{501505A6-CC46-FC4F-BE7D-C5D8B4EDD1C7}">
      <dgm:prSet/>
      <dgm:spPr/>
      <dgm:t>
        <a:bodyPr/>
        <a:lstStyle/>
        <a:p>
          <a:endParaRPr lang="en-US"/>
        </a:p>
      </dgm:t>
    </dgm:pt>
    <dgm:pt modelId="{B573E12D-B3D7-1543-B472-8506E02F5693}">
      <dgm:prSet phldrT="[Text]" custT="1"/>
      <dgm:spPr/>
      <dgm:t>
        <a:bodyPr/>
        <a:lstStyle/>
        <a:p>
          <a:r>
            <a:rPr lang="en-US" sz="1600" b="0" i="0" dirty="0" smtClean="0">
              <a:solidFill>
                <a:schemeClr val="tx1"/>
              </a:solidFill>
              <a:latin typeface="Century Gothic"/>
              <a:cs typeface="Century Gothic"/>
            </a:rPr>
            <a:t>For example, if cigarette smoking imposes a $1 per pack “negative externality” from second smoke then we could impose a $1 per pack tax on the buyer. </a:t>
          </a:r>
          <a:endParaRPr lang="en-US" sz="1600" b="0" i="0" dirty="0">
            <a:solidFill>
              <a:schemeClr val="tx1"/>
            </a:solidFill>
            <a:latin typeface="Century Gothic"/>
            <a:cs typeface="Century Gothic"/>
          </a:endParaRPr>
        </a:p>
      </dgm:t>
    </dgm:pt>
    <dgm:pt modelId="{67033D94-28F6-FF40-8B63-0239EE5331F3}" type="parTrans" cxnId="{44681D64-5EF0-EE49-8DCF-26F065FBDC9D}">
      <dgm:prSet/>
      <dgm:spPr/>
      <dgm:t>
        <a:bodyPr/>
        <a:lstStyle/>
        <a:p>
          <a:endParaRPr lang="en-US"/>
        </a:p>
      </dgm:t>
    </dgm:pt>
    <dgm:pt modelId="{A9FD6A9F-D780-9240-9C09-B8A788E4DC42}" type="sibTrans" cxnId="{44681D64-5EF0-EE49-8DCF-26F065FBDC9D}">
      <dgm:prSet/>
      <dgm:spPr/>
      <dgm:t>
        <a:bodyPr/>
        <a:lstStyle/>
        <a:p>
          <a:endParaRPr lang="en-US"/>
        </a:p>
      </dgm:t>
    </dgm:pt>
    <dgm:pt modelId="{89EDADBD-8D95-774D-AEEC-CAAC0F20961E}">
      <dgm:prSet phldrT="[Text]" custT="1"/>
      <dgm:spPr/>
      <dgm:t>
        <a:bodyPr/>
        <a:lstStyle/>
        <a:p>
          <a:r>
            <a:rPr lang="en-US" sz="1800" b="0" i="0" dirty="0" smtClean="0">
              <a:solidFill>
                <a:schemeClr val="tx1"/>
              </a:solidFill>
              <a:latin typeface="Century Gothic"/>
              <a:cs typeface="Century Gothic"/>
            </a:rPr>
            <a:t>Usually a first-best intervention is not feasible. The question is whether the second-best intervention increases social welfare after taking all costs into account, including the costs of creating other distortions.</a:t>
          </a:r>
          <a:endParaRPr lang="en-US" sz="1800" b="1" i="1" dirty="0">
            <a:solidFill>
              <a:schemeClr val="tx1"/>
            </a:solidFill>
            <a:latin typeface="Century Gothic"/>
            <a:cs typeface="Century Gothic"/>
          </a:endParaRPr>
        </a:p>
      </dgm:t>
    </dgm:pt>
    <dgm:pt modelId="{B6536D42-A9CA-624A-A071-A549AA17108A}" type="parTrans" cxnId="{F8F588F6-0CE8-DA46-812E-8A48B8CB1121}">
      <dgm:prSet/>
      <dgm:spPr/>
      <dgm:t>
        <a:bodyPr/>
        <a:lstStyle/>
        <a:p>
          <a:endParaRPr lang="en-US"/>
        </a:p>
      </dgm:t>
    </dgm:pt>
    <dgm:pt modelId="{A3DD5ACD-F8A6-C34C-9D97-4EC8F209FAC1}" type="sibTrans" cxnId="{F8F588F6-0CE8-DA46-812E-8A48B8CB1121}">
      <dgm:prSet/>
      <dgm:spPr/>
      <dgm:t>
        <a:bodyPr/>
        <a:lstStyle/>
        <a:p>
          <a:endParaRPr lang="en-US"/>
        </a:p>
      </dgm:t>
    </dgm:pt>
    <dgm:pt modelId="{797893A2-E798-5E49-968F-C12325AF5403}">
      <dgm:prSet phldrT="[Text]" custT="1"/>
      <dgm:spPr/>
      <dgm:t>
        <a:bodyPr/>
        <a:lstStyle/>
        <a:p>
          <a:r>
            <a:rPr lang="en-US" sz="1600" b="0" i="0" dirty="0" smtClean="0">
              <a:solidFill>
                <a:schemeClr val="tx1"/>
              </a:solidFill>
              <a:latin typeface="Century Gothic"/>
              <a:cs typeface="Century Gothic"/>
            </a:rPr>
            <a:t>For example, we could ban cigarette smoking around people. Smokers might have lower welfare (should we care whether the smoker is making a bad decision for themselves?) but other people might have higher welfare</a:t>
          </a:r>
          <a:r>
            <a:rPr lang="en-US" sz="1600" b="1" i="1" dirty="0" smtClean="0">
              <a:solidFill>
                <a:schemeClr val="tx1"/>
              </a:solidFill>
              <a:latin typeface="Century Gothic"/>
              <a:cs typeface="Century Gothic"/>
            </a:rPr>
            <a:t>. </a:t>
          </a:r>
          <a:endParaRPr lang="en-US" sz="1600" b="1" i="1" dirty="0">
            <a:solidFill>
              <a:schemeClr val="tx1"/>
            </a:solidFill>
            <a:latin typeface="Century Gothic"/>
            <a:cs typeface="Century Gothic"/>
          </a:endParaRPr>
        </a:p>
      </dgm:t>
    </dgm:pt>
    <dgm:pt modelId="{7CC4D146-077E-4145-8D91-41AA81CA6744}" type="parTrans" cxnId="{344EA5B0-413A-0F43-BE4B-DD43C415C534}">
      <dgm:prSet/>
      <dgm:spPr/>
      <dgm:t>
        <a:bodyPr/>
        <a:lstStyle/>
        <a:p>
          <a:endParaRPr lang="en-US"/>
        </a:p>
      </dgm:t>
    </dgm:pt>
    <dgm:pt modelId="{B2DB1E78-9CEE-774C-94B6-5894AF3D2FDF}" type="sibTrans" cxnId="{344EA5B0-413A-0F43-BE4B-DD43C415C534}">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71BA38A5-D279-0442-BD6E-45455344438C}" type="pres">
      <dgm:prSet presAssocID="{D5228C11-1470-1E4A-9C21-3CAF73AE24EA}" presName="parentLin" presStyleCnt="0"/>
      <dgm:spPr/>
    </dgm:pt>
    <dgm:pt modelId="{B2897959-3D86-9C44-AA1B-4B88C831B298}" type="pres">
      <dgm:prSet presAssocID="{D5228C11-1470-1E4A-9C21-3CAF73AE24EA}" presName="parentLeftMargin" presStyleLbl="node1" presStyleIdx="0" presStyleCnt="3"/>
      <dgm:spPr/>
      <dgm:t>
        <a:bodyPr/>
        <a:lstStyle/>
        <a:p>
          <a:endParaRPr lang="en-US"/>
        </a:p>
      </dgm:t>
    </dgm:pt>
    <dgm:pt modelId="{46F594FF-08A7-2F45-AAC2-54302C3C89FE}" type="pres">
      <dgm:prSet presAssocID="{D5228C11-1470-1E4A-9C21-3CAF73AE24EA}" presName="parentText" presStyleLbl="node1" presStyleIdx="0" presStyleCnt="3" custScaleX="142857">
        <dgm:presLayoutVars>
          <dgm:chMax val="0"/>
          <dgm:bulletEnabled val="1"/>
        </dgm:presLayoutVars>
      </dgm:prSet>
      <dgm:spPr/>
      <dgm:t>
        <a:bodyPr/>
        <a:lstStyle/>
        <a:p>
          <a:endParaRPr lang="en-US"/>
        </a:p>
      </dgm:t>
    </dgm:pt>
    <dgm:pt modelId="{623658F4-7358-194E-9A03-B3264A5DD40D}" type="pres">
      <dgm:prSet presAssocID="{D5228C11-1470-1E4A-9C21-3CAF73AE24EA}" presName="negativeSpace" presStyleCnt="0"/>
      <dgm:spPr/>
    </dgm:pt>
    <dgm:pt modelId="{7A3A1963-56E3-5F47-9140-BB4E1E570F99}" type="pres">
      <dgm:prSet presAssocID="{D5228C11-1470-1E4A-9C21-3CAF73AE24EA}" presName="childText" presStyleLbl="conFgAcc1" presStyleIdx="0" presStyleCnt="3">
        <dgm:presLayoutVars>
          <dgm:bulletEnabled val="1"/>
        </dgm:presLayoutVars>
      </dgm:prSet>
      <dgm:spPr/>
      <dgm:t>
        <a:bodyPr/>
        <a:lstStyle/>
        <a:p>
          <a:endParaRPr lang="en-US"/>
        </a:p>
      </dgm:t>
    </dgm:pt>
    <dgm:pt modelId="{4224DA2C-B0E8-C040-B3AA-CC13F5D66FD7}" type="pres">
      <dgm:prSet presAssocID="{CD0DCB43-8E57-C747-BAB9-9A8FF299CB3F}" presName="spaceBetweenRectangles" presStyleCnt="0"/>
      <dgm:spPr/>
    </dgm:pt>
    <dgm:pt modelId="{333D4B66-CA9F-C941-8EBC-9690527A952E}" type="pres">
      <dgm:prSet presAssocID="{CC90F362-9ED3-EE4A-A4A7-990C0621A824}" presName="parentLin" presStyleCnt="0"/>
      <dgm:spPr/>
    </dgm:pt>
    <dgm:pt modelId="{7FADA906-58E3-2448-A85D-30766F9B507C}" type="pres">
      <dgm:prSet presAssocID="{CC90F362-9ED3-EE4A-A4A7-990C0621A824}" presName="parentLeftMargin" presStyleLbl="node1" presStyleIdx="0" presStyleCnt="3"/>
      <dgm:spPr/>
      <dgm:t>
        <a:bodyPr/>
        <a:lstStyle/>
        <a:p>
          <a:endParaRPr lang="en-US"/>
        </a:p>
      </dgm:t>
    </dgm:pt>
    <dgm:pt modelId="{2E46DAA2-2261-C248-90B3-236D5D771BAB}" type="pres">
      <dgm:prSet presAssocID="{CC90F362-9ED3-EE4A-A4A7-990C0621A824}" presName="parentText" presStyleLbl="node1" presStyleIdx="1" presStyleCnt="3" custScaleX="142857" custScaleY="119749" custLinFactNeighborX="43508" custLinFactNeighborY="-246">
        <dgm:presLayoutVars>
          <dgm:chMax val="0"/>
          <dgm:bulletEnabled val="1"/>
        </dgm:presLayoutVars>
      </dgm:prSet>
      <dgm:spPr/>
      <dgm:t>
        <a:bodyPr/>
        <a:lstStyle/>
        <a:p>
          <a:endParaRPr lang="en-US"/>
        </a:p>
      </dgm:t>
    </dgm:pt>
    <dgm:pt modelId="{41B13AC7-191C-9E4B-B75E-713423F994DE}" type="pres">
      <dgm:prSet presAssocID="{CC90F362-9ED3-EE4A-A4A7-990C0621A824}" presName="negativeSpace" presStyleCnt="0"/>
      <dgm:spPr/>
    </dgm:pt>
    <dgm:pt modelId="{68C145F1-8274-6642-B089-ACDB5BEF61A0}" type="pres">
      <dgm:prSet presAssocID="{CC90F362-9ED3-EE4A-A4A7-990C0621A824}" presName="childText" presStyleLbl="conFgAcc1" presStyleIdx="1" presStyleCnt="3">
        <dgm:presLayoutVars>
          <dgm:bulletEnabled val="1"/>
        </dgm:presLayoutVars>
      </dgm:prSet>
      <dgm:spPr/>
      <dgm:t>
        <a:bodyPr/>
        <a:lstStyle/>
        <a:p>
          <a:endParaRPr lang="en-US"/>
        </a:p>
      </dgm:t>
    </dgm:pt>
    <dgm:pt modelId="{F609033C-71B2-1948-BEC3-16D7947C887D}" type="pres">
      <dgm:prSet presAssocID="{7CA579A0-3172-CC46-96AD-E293D2A3DA1C}" presName="spaceBetweenRectangles" presStyleCnt="0"/>
      <dgm:spPr/>
    </dgm:pt>
    <dgm:pt modelId="{3B0E1F71-AF88-2C4E-BD88-50407D4A4B9E}" type="pres">
      <dgm:prSet presAssocID="{89EDADBD-8D95-774D-AEEC-CAAC0F20961E}" presName="parentLin" presStyleCnt="0"/>
      <dgm:spPr/>
    </dgm:pt>
    <dgm:pt modelId="{34BA4B60-9196-CA4C-8B97-074AC0BA9BF5}" type="pres">
      <dgm:prSet presAssocID="{89EDADBD-8D95-774D-AEEC-CAAC0F20961E}" presName="parentLeftMargin" presStyleLbl="node1" presStyleIdx="1" presStyleCnt="3"/>
      <dgm:spPr/>
      <dgm:t>
        <a:bodyPr/>
        <a:lstStyle/>
        <a:p>
          <a:endParaRPr lang="en-US"/>
        </a:p>
      </dgm:t>
    </dgm:pt>
    <dgm:pt modelId="{98BEF624-43E6-BB4A-BAB8-316DE723AC67}" type="pres">
      <dgm:prSet presAssocID="{89EDADBD-8D95-774D-AEEC-CAAC0F20961E}" presName="parentText" presStyleLbl="node1" presStyleIdx="2" presStyleCnt="3" custScaleX="142857" custScaleY="119613" custLinFactNeighborX="57895" custLinFactNeighborY="8140">
        <dgm:presLayoutVars>
          <dgm:chMax val="0"/>
          <dgm:bulletEnabled val="1"/>
        </dgm:presLayoutVars>
      </dgm:prSet>
      <dgm:spPr/>
      <dgm:t>
        <a:bodyPr/>
        <a:lstStyle/>
        <a:p>
          <a:endParaRPr lang="en-US"/>
        </a:p>
      </dgm:t>
    </dgm:pt>
    <dgm:pt modelId="{5680453A-2902-114B-BB17-1D6DBA62B711}" type="pres">
      <dgm:prSet presAssocID="{89EDADBD-8D95-774D-AEEC-CAAC0F20961E}" presName="negativeSpace" presStyleCnt="0"/>
      <dgm:spPr/>
    </dgm:pt>
    <dgm:pt modelId="{F0678AEB-D8A9-0B48-92F4-DEB68D30A554}" type="pres">
      <dgm:prSet presAssocID="{89EDADBD-8D95-774D-AEEC-CAAC0F20961E}" presName="childText" presStyleLbl="conFgAcc1" presStyleIdx="2" presStyleCnt="3">
        <dgm:presLayoutVars>
          <dgm:bulletEnabled val="1"/>
        </dgm:presLayoutVars>
      </dgm:prSet>
      <dgm:spPr/>
    </dgm:pt>
  </dgm:ptLst>
  <dgm:cxnLst>
    <dgm:cxn modelId="{344EA5B0-413A-0F43-BE4B-DD43C415C534}" srcId="{CC90F362-9ED3-EE4A-A4A7-990C0621A824}" destId="{797893A2-E798-5E49-968F-C12325AF5403}" srcOrd="0" destOrd="0" parTransId="{7CC4D146-077E-4145-8D91-41AA81CA6744}" sibTransId="{B2DB1E78-9CEE-774C-94B6-5894AF3D2FDF}"/>
    <dgm:cxn modelId="{6E340FFA-4537-E748-B86F-7145C9695C97}" type="presOf" srcId="{BE246436-190B-C043-B624-2367FFD151E1}" destId="{AE5E0F38-F17C-2548-975F-7AA43CF5EFCC}" srcOrd="0" destOrd="0" presId="urn:microsoft.com/office/officeart/2005/8/layout/list1"/>
    <dgm:cxn modelId="{F59AE6FE-EE7E-4749-911D-37E9E94FD5A0}" type="presOf" srcId="{797893A2-E798-5E49-968F-C12325AF5403}" destId="{68C145F1-8274-6642-B089-ACDB5BEF61A0}" srcOrd="0" destOrd="0" presId="urn:microsoft.com/office/officeart/2005/8/layout/list1"/>
    <dgm:cxn modelId="{F8F588F6-0CE8-DA46-812E-8A48B8CB1121}" srcId="{BE246436-190B-C043-B624-2367FFD151E1}" destId="{89EDADBD-8D95-774D-AEEC-CAAC0F20961E}" srcOrd="2" destOrd="0" parTransId="{B6536D42-A9CA-624A-A071-A549AA17108A}" sibTransId="{A3DD5ACD-F8A6-C34C-9D97-4EC8F209FAC1}"/>
    <dgm:cxn modelId="{06AB59E0-DEFA-8143-83F2-E9F60595A3AD}" type="presOf" srcId="{CC90F362-9ED3-EE4A-A4A7-990C0621A824}" destId="{7FADA906-58E3-2448-A85D-30766F9B507C}" srcOrd="0" destOrd="0" presId="urn:microsoft.com/office/officeart/2005/8/layout/list1"/>
    <dgm:cxn modelId="{BB8FFE4F-4F94-634C-86A3-ECB8D33EEF1B}" type="presOf" srcId="{D5228C11-1470-1E4A-9C21-3CAF73AE24EA}" destId="{46F594FF-08A7-2F45-AAC2-54302C3C89FE}" srcOrd="1" destOrd="0" presId="urn:microsoft.com/office/officeart/2005/8/layout/list1"/>
    <dgm:cxn modelId="{26BA9FDD-4642-9F43-8BB3-D5337C98A09C}" type="presOf" srcId="{B573E12D-B3D7-1543-B472-8506E02F5693}" destId="{7A3A1963-56E3-5F47-9140-BB4E1E570F99}" srcOrd="0" destOrd="0" presId="urn:microsoft.com/office/officeart/2005/8/layout/list1"/>
    <dgm:cxn modelId="{501505A6-CC46-FC4F-BE7D-C5D8B4EDD1C7}" srcId="{BE246436-190B-C043-B624-2367FFD151E1}" destId="{CC90F362-9ED3-EE4A-A4A7-990C0621A824}" srcOrd="1" destOrd="0" parTransId="{939B8B8E-1330-214F-AFB7-9BAD22978C6B}" sibTransId="{7CA579A0-3172-CC46-96AD-E293D2A3DA1C}"/>
    <dgm:cxn modelId="{384FEE2E-CDDB-7F4A-8878-10060F42B821}" type="presOf" srcId="{89EDADBD-8D95-774D-AEEC-CAAC0F20961E}" destId="{98BEF624-43E6-BB4A-BAB8-316DE723AC67}" srcOrd="1" destOrd="0" presId="urn:microsoft.com/office/officeart/2005/8/layout/list1"/>
    <dgm:cxn modelId="{44681D64-5EF0-EE49-8DCF-26F065FBDC9D}" srcId="{D5228C11-1470-1E4A-9C21-3CAF73AE24EA}" destId="{B573E12D-B3D7-1543-B472-8506E02F5693}" srcOrd="0" destOrd="0" parTransId="{67033D94-28F6-FF40-8B63-0239EE5331F3}" sibTransId="{A9FD6A9F-D780-9240-9C09-B8A788E4DC42}"/>
    <dgm:cxn modelId="{932D2CF0-0FF8-3544-BE24-8A52E4D59916}" type="presOf" srcId="{D5228C11-1470-1E4A-9C21-3CAF73AE24EA}" destId="{B2897959-3D86-9C44-AA1B-4B88C831B298}" srcOrd="0" destOrd="0" presId="urn:microsoft.com/office/officeart/2005/8/layout/list1"/>
    <dgm:cxn modelId="{66706A79-3902-8B4E-8E2D-369FBA1DDD64}" type="presOf" srcId="{89EDADBD-8D95-774D-AEEC-CAAC0F20961E}" destId="{34BA4B60-9196-CA4C-8B97-074AC0BA9BF5}" srcOrd="0" destOrd="0" presId="urn:microsoft.com/office/officeart/2005/8/layout/list1"/>
    <dgm:cxn modelId="{B5FA7978-08DE-7D42-BD6B-5498113AD792}" type="presOf" srcId="{CC90F362-9ED3-EE4A-A4A7-990C0621A824}" destId="{2E46DAA2-2261-C248-90B3-236D5D771BAB}" srcOrd="1" destOrd="0" presId="urn:microsoft.com/office/officeart/2005/8/layout/list1"/>
    <dgm:cxn modelId="{0766D34D-9713-5140-9A0E-D9581298B83E}" srcId="{BE246436-190B-C043-B624-2367FFD151E1}" destId="{D5228C11-1470-1E4A-9C21-3CAF73AE24EA}" srcOrd="0" destOrd="0" parTransId="{AC5DFE1B-893E-4A4E-9903-D8A51F29295F}" sibTransId="{CD0DCB43-8E57-C747-BAB9-9A8FF299CB3F}"/>
    <dgm:cxn modelId="{98B463BC-7F86-1C41-A9A9-043EF3A85D79}" type="presParOf" srcId="{AE5E0F38-F17C-2548-975F-7AA43CF5EFCC}" destId="{71BA38A5-D279-0442-BD6E-45455344438C}" srcOrd="0" destOrd="0" presId="urn:microsoft.com/office/officeart/2005/8/layout/list1"/>
    <dgm:cxn modelId="{AF1497A4-C71A-5242-BE4E-D7A42F5DFA82}" type="presParOf" srcId="{71BA38A5-D279-0442-BD6E-45455344438C}" destId="{B2897959-3D86-9C44-AA1B-4B88C831B298}" srcOrd="0" destOrd="0" presId="urn:microsoft.com/office/officeart/2005/8/layout/list1"/>
    <dgm:cxn modelId="{C7B35974-0ED5-2C4E-8B1C-D03324391B3F}" type="presParOf" srcId="{71BA38A5-D279-0442-BD6E-45455344438C}" destId="{46F594FF-08A7-2F45-AAC2-54302C3C89FE}" srcOrd="1" destOrd="0" presId="urn:microsoft.com/office/officeart/2005/8/layout/list1"/>
    <dgm:cxn modelId="{C38B8711-747F-8848-AC83-4E114AE33DB4}" type="presParOf" srcId="{AE5E0F38-F17C-2548-975F-7AA43CF5EFCC}" destId="{623658F4-7358-194E-9A03-B3264A5DD40D}" srcOrd="1" destOrd="0" presId="urn:microsoft.com/office/officeart/2005/8/layout/list1"/>
    <dgm:cxn modelId="{43D1B6EE-D087-6447-AEE4-927482E755A5}" type="presParOf" srcId="{AE5E0F38-F17C-2548-975F-7AA43CF5EFCC}" destId="{7A3A1963-56E3-5F47-9140-BB4E1E570F99}" srcOrd="2" destOrd="0" presId="urn:microsoft.com/office/officeart/2005/8/layout/list1"/>
    <dgm:cxn modelId="{B5D49180-8F86-0E4D-AAB2-973744D2B68B}" type="presParOf" srcId="{AE5E0F38-F17C-2548-975F-7AA43CF5EFCC}" destId="{4224DA2C-B0E8-C040-B3AA-CC13F5D66FD7}" srcOrd="3" destOrd="0" presId="urn:microsoft.com/office/officeart/2005/8/layout/list1"/>
    <dgm:cxn modelId="{814D5832-CE0B-FA45-A6E6-0E928C12B665}" type="presParOf" srcId="{AE5E0F38-F17C-2548-975F-7AA43CF5EFCC}" destId="{333D4B66-CA9F-C941-8EBC-9690527A952E}" srcOrd="4" destOrd="0" presId="urn:microsoft.com/office/officeart/2005/8/layout/list1"/>
    <dgm:cxn modelId="{0E3AEFB6-E2B0-1445-8A4C-8B5E65F68C60}" type="presParOf" srcId="{333D4B66-CA9F-C941-8EBC-9690527A952E}" destId="{7FADA906-58E3-2448-A85D-30766F9B507C}" srcOrd="0" destOrd="0" presId="urn:microsoft.com/office/officeart/2005/8/layout/list1"/>
    <dgm:cxn modelId="{10C14766-5E21-0243-8E5F-A6DC9D24918E}" type="presParOf" srcId="{333D4B66-CA9F-C941-8EBC-9690527A952E}" destId="{2E46DAA2-2261-C248-90B3-236D5D771BAB}" srcOrd="1" destOrd="0" presId="urn:microsoft.com/office/officeart/2005/8/layout/list1"/>
    <dgm:cxn modelId="{161B733C-90C4-6F42-A9A6-27C96E1B7030}" type="presParOf" srcId="{AE5E0F38-F17C-2548-975F-7AA43CF5EFCC}" destId="{41B13AC7-191C-9E4B-B75E-713423F994DE}" srcOrd="5" destOrd="0" presId="urn:microsoft.com/office/officeart/2005/8/layout/list1"/>
    <dgm:cxn modelId="{B46ABB46-DD4A-1841-B79E-AB5B59E4AAF7}" type="presParOf" srcId="{AE5E0F38-F17C-2548-975F-7AA43CF5EFCC}" destId="{68C145F1-8274-6642-B089-ACDB5BEF61A0}" srcOrd="6" destOrd="0" presId="urn:microsoft.com/office/officeart/2005/8/layout/list1"/>
    <dgm:cxn modelId="{9A58539F-907A-0C43-AF64-AE477532F516}" type="presParOf" srcId="{AE5E0F38-F17C-2548-975F-7AA43CF5EFCC}" destId="{F609033C-71B2-1948-BEC3-16D7947C887D}" srcOrd="7" destOrd="0" presId="urn:microsoft.com/office/officeart/2005/8/layout/list1"/>
    <dgm:cxn modelId="{DA359A5D-E528-2742-986E-534FADE525FE}" type="presParOf" srcId="{AE5E0F38-F17C-2548-975F-7AA43CF5EFCC}" destId="{3B0E1F71-AF88-2C4E-BD88-50407D4A4B9E}" srcOrd="8" destOrd="0" presId="urn:microsoft.com/office/officeart/2005/8/layout/list1"/>
    <dgm:cxn modelId="{5FDF1F5A-61CF-7B46-B773-1F6059291365}" type="presParOf" srcId="{3B0E1F71-AF88-2C4E-BD88-50407D4A4B9E}" destId="{34BA4B60-9196-CA4C-8B97-074AC0BA9BF5}" srcOrd="0" destOrd="0" presId="urn:microsoft.com/office/officeart/2005/8/layout/list1"/>
    <dgm:cxn modelId="{DD2A619E-3D4C-B14D-A4BB-3FF6492B61CD}" type="presParOf" srcId="{3B0E1F71-AF88-2C4E-BD88-50407D4A4B9E}" destId="{98BEF624-43E6-BB4A-BAB8-316DE723AC67}" srcOrd="1" destOrd="0" presId="urn:microsoft.com/office/officeart/2005/8/layout/list1"/>
    <dgm:cxn modelId="{7B00FC99-51FA-444E-8277-0FC2B6419E07}" type="presParOf" srcId="{AE5E0F38-F17C-2548-975F-7AA43CF5EFCC}" destId="{5680453A-2902-114B-BB17-1D6DBA62B711}" srcOrd="9" destOrd="0" presId="urn:microsoft.com/office/officeart/2005/8/layout/list1"/>
    <dgm:cxn modelId="{221A9375-01E7-B641-83C7-5EA163EFEBD1}" type="presParOf" srcId="{AE5E0F38-F17C-2548-975F-7AA43CF5EFCC}" destId="{F0678AEB-D8A9-0B48-92F4-DEB68D30A554}"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5228C11-1470-1E4A-9C21-3CAF73AE24EA}">
      <dgm:prSet phldrT="[Text]" custT="1"/>
      <dgm:spPr/>
      <dgm:t>
        <a:bodyPr/>
        <a:lstStyle/>
        <a:p>
          <a:r>
            <a:rPr lang="en-US" sz="1800" b="0" i="0" dirty="0" smtClean="0">
              <a:solidFill>
                <a:schemeClr val="tx1"/>
              </a:solidFill>
              <a:latin typeface="Century Gothic"/>
              <a:cs typeface="Century Gothic"/>
            </a:rPr>
            <a:t>What other distortions does a remedy for a market failure introduce and what are the costs of those distortions? </a:t>
          </a:r>
          <a:endParaRPr lang="en-US" sz="1800" b="0" i="0" dirty="0">
            <a:solidFill>
              <a:schemeClr val="tx1"/>
            </a:solidFill>
            <a:latin typeface="Century Gothic"/>
            <a:cs typeface="Century Gothic"/>
          </a:endParaRPr>
        </a:p>
      </dgm:t>
    </dgm:pt>
    <dgm:pt modelId="{AC5DFE1B-893E-4A4E-9903-D8A51F29295F}" type="parTrans" cxnId="{0766D34D-9713-5140-9A0E-D9581298B83E}">
      <dgm:prSet/>
      <dgm:spPr/>
      <dgm:t>
        <a:bodyPr/>
        <a:lstStyle/>
        <a:p>
          <a:endParaRPr lang="en-US"/>
        </a:p>
      </dgm:t>
    </dgm:pt>
    <dgm:pt modelId="{CD0DCB43-8E57-C747-BAB9-9A8FF299CB3F}" type="sibTrans" cxnId="{0766D34D-9713-5140-9A0E-D9581298B83E}">
      <dgm:prSet/>
      <dgm:spPr/>
      <dgm:t>
        <a:bodyPr/>
        <a:lstStyle/>
        <a:p>
          <a:endParaRPr lang="en-US"/>
        </a:p>
      </dgm:t>
    </dgm:pt>
    <dgm:pt modelId="{CC90F362-9ED3-EE4A-A4A7-990C0621A824}">
      <dgm:prSet phldrT="[Text]" custT="1"/>
      <dgm:spPr/>
      <dgm:t>
        <a:bodyPr/>
        <a:lstStyle/>
        <a:p>
          <a:r>
            <a:rPr lang="en-US" sz="1800" b="0" i="0" dirty="0" smtClean="0">
              <a:solidFill>
                <a:schemeClr val="tx1"/>
              </a:solidFill>
              <a:latin typeface="Century Gothic"/>
              <a:cs typeface="Century Gothic"/>
            </a:rPr>
            <a:t>What the the costs of administering the remedy?</a:t>
          </a:r>
          <a:endParaRPr lang="en-US" sz="1800" b="0" i="0" dirty="0">
            <a:solidFill>
              <a:schemeClr val="tx1"/>
            </a:solidFill>
            <a:latin typeface="Century Gothic"/>
            <a:cs typeface="Century Gothic"/>
          </a:endParaRPr>
        </a:p>
      </dgm:t>
    </dgm:pt>
    <dgm:pt modelId="{939B8B8E-1330-214F-AFB7-9BAD22978C6B}" type="parTrans" cxnId="{501505A6-CC46-FC4F-BE7D-C5D8B4EDD1C7}">
      <dgm:prSet/>
      <dgm:spPr/>
      <dgm:t>
        <a:bodyPr/>
        <a:lstStyle/>
        <a:p>
          <a:endParaRPr lang="en-US"/>
        </a:p>
      </dgm:t>
    </dgm:pt>
    <dgm:pt modelId="{7CA579A0-3172-CC46-96AD-E293D2A3DA1C}" type="sibTrans" cxnId="{501505A6-CC46-FC4F-BE7D-C5D8B4EDD1C7}">
      <dgm:prSet/>
      <dgm:spPr/>
      <dgm:t>
        <a:bodyPr/>
        <a:lstStyle/>
        <a:p>
          <a:endParaRPr lang="en-US"/>
        </a:p>
      </dgm:t>
    </dgm:pt>
    <dgm:pt modelId="{6DC2BAAD-2033-F041-8A9B-43D0DB6D6885}">
      <dgm:prSet phldrT="[Text]" custT="1"/>
      <dgm:spPr/>
      <dgm:t>
        <a:bodyPr/>
        <a:lstStyle/>
        <a:p>
          <a:r>
            <a:rPr lang="en-US" sz="1600" b="0" i="0" dirty="0" smtClean="0">
              <a:solidFill>
                <a:schemeClr val="tx1"/>
              </a:solidFill>
              <a:latin typeface="Century Gothic"/>
              <a:cs typeface="Century Gothic"/>
            </a:rPr>
            <a:t>For example, providing patent rights to deal with non-excludability could result in “monopoly power” that could lead to deadweight loss.</a:t>
          </a:r>
          <a:endParaRPr lang="en-US" sz="1600" b="0" i="0" dirty="0">
            <a:solidFill>
              <a:schemeClr val="tx1"/>
            </a:solidFill>
            <a:latin typeface="Century Gothic"/>
            <a:cs typeface="Century Gothic"/>
          </a:endParaRPr>
        </a:p>
      </dgm:t>
    </dgm:pt>
    <dgm:pt modelId="{C8320779-CB27-D240-AF0E-0A4DF4319D2C}" type="parTrans" cxnId="{202C45BE-8C36-BE42-98F1-33C1809EE5CD}">
      <dgm:prSet/>
      <dgm:spPr/>
      <dgm:t>
        <a:bodyPr/>
        <a:lstStyle/>
        <a:p>
          <a:endParaRPr lang="en-US"/>
        </a:p>
      </dgm:t>
    </dgm:pt>
    <dgm:pt modelId="{4E8CB470-9240-364F-A9E1-012063C73439}" type="sibTrans" cxnId="{202C45BE-8C36-BE42-98F1-33C1809EE5CD}">
      <dgm:prSet/>
      <dgm:spPr/>
      <dgm:t>
        <a:bodyPr/>
        <a:lstStyle/>
        <a:p>
          <a:endParaRPr lang="en-US"/>
        </a:p>
      </dgm:t>
    </dgm:pt>
    <dgm:pt modelId="{6CB31B1E-172C-5B45-8F5A-03B83611D677}">
      <dgm:prSet phldrT="[Text]" custT="1"/>
      <dgm:spPr/>
      <dgm:t>
        <a:bodyPr/>
        <a:lstStyle/>
        <a:p>
          <a:r>
            <a:rPr lang="en-US" sz="1600" b="0" i="0" dirty="0" smtClean="0">
              <a:solidFill>
                <a:schemeClr val="tx1"/>
              </a:solidFill>
              <a:latin typeface="Century Gothic"/>
              <a:cs typeface="Century Gothic"/>
            </a:rPr>
            <a:t>For example, patent rights lead to costs of establishing a patent office and a legal system for addressing such rights. </a:t>
          </a:r>
          <a:endParaRPr lang="en-US" sz="1600" b="0" i="0" dirty="0">
            <a:solidFill>
              <a:schemeClr val="tx1"/>
            </a:solidFill>
            <a:latin typeface="Century Gothic"/>
            <a:cs typeface="Century Gothic"/>
          </a:endParaRPr>
        </a:p>
      </dgm:t>
    </dgm:pt>
    <dgm:pt modelId="{ECE7728B-F3ED-E247-831E-7FB54E2C3D18}" type="parTrans" cxnId="{6B052474-5BDC-294E-A1FB-7C511DA301D8}">
      <dgm:prSet/>
      <dgm:spPr/>
      <dgm:t>
        <a:bodyPr/>
        <a:lstStyle/>
        <a:p>
          <a:endParaRPr lang="en-US"/>
        </a:p>
      </dgm:t>
    </dgm:pt>
    <dgm:pt modelId="{542F7AD2-8ACE-F94F-B90F-17C3E206CE5B}" type="sibTrans" cxnId="{6B052474-5BDC-294E-A1FB-7C511DA301D8}">
      <dgm:prSet/>
      <dgm:spPr/>
      <dgm:t>
        <a:bodyPr/>
        <a:lstStyle/>
        <a:p>
          <a:endParaRPr lang="en-US"/>
        </a:p>
      </dgm:t>
    </dgm:pt>
    <dgm:pt modelId="{FFF3A5FA-77B4-F146-9C1A-1865BDC0999B}">
      <dgm:prSet phldrT="[Text]" custT="1"/>
      <dgm:spPr/>
      <dgm:t>
        <a:bodyPr/>
        <a:lstStyle/>
        <a:p>
          <a:r>
            <a:rPr lang="en-US" sz="1800" b="0" i="0" dirty="0" smtClean="0">
              <a:solidFill>
                <a:schemeClr val="tx1"/>
              </a:solidFill>
              <a:latin typeface="Century Gothic"/>
              <a:cs typeface="Century Gothic"/>
            </a:rPr>
            <a:t>How likely and costly are unintended consequences of a remedy? </a:t>
          </a:r>
          <a:endParaRPr lang="en-US" sz="1800" b="0" i="0" dirty="0">
            <a:solidFill>
              <a:schemeClr val="tx1"/>
            </a:solidFill>
            <a:latin typeface="Century Gothic"/>
            <a:cs typeface="Century Gothic"/>
          </a:endParaRPr>
        </a:p>
      </dgm:t>
    </dgm:pt>
    <dgm:pt modelId="{543F0601-BE81-4F4C-9DB2-5CE7FFDD1756}" type="parTrans" cxnId="{91A4F780-CDCA-9D48-8DF5-4D9C81B8A119}">
      <dgm:prSet/>
      <dgm:spPr/>
      <dgm:t>
        <a:bodyPr/>
        <a:lstStyle/>
        <a:p>
          <a:endParaRPr lang="en-US"/>
        </a:p>
      </dgm:t>
    </dgm:pt>
    <dgm:pt modelId="{D0C6BDDD-23F7-614A-89D0-404EAE2DBD2E}" type="sibTrans" cxnId="{91A4F780-CDCA-9D48-8DF5-4D9C81B8A119}">
      <dgm:prSet/>
      <dgm:spPr/>
      <dgm:t>
        <a:bodyPr/>
        <a:lstStyle/>
        <a:p>
          <a:endParaRPr lang="en-US"/>
        </a:p>
      </dgm:t>
    </dgm:pt>
    <dgm:pt modelId="{BA9715D2-289E-0A4C-8F64-DCB23446F2E3}">
      <dgm:prSet phldrT="[Text]" custT="1"/>
      <dgm:spPr/>
      <dgm:t>
        <a:bodyPr/>
        <a:lstStyle/>
        <a:p>
          <a:r>
            <a:rPr lang="en-US" sz="1600" b="0" i="0" dirty="0" smtClean="0">
              <a:solidFill>
                <a:schemeClr val="tx1"/>
              </a:solidFill>
              <a:latin typeface="Century Gothic"/>
              <a:cs typeface="Century Gothic"/>
            </a:rPr>
            <a:t>For example, some argue patent rights result in “tragedy of anti-commons” where there are too many conflicting rights over intellectual property leading to high transactions costs.</a:t>
          </a:r>
          <a:endParaRPr lang="en-US" sz="1600" b="0" i="0" dirty="0">
            <a:solidFill>
              <a:schemeClr val="tx1"/>
            </a:solidFill>
            <a:latin typeface="Century Gothic"/>
            <a:cs typeface="Century Gothic"/>
          </a:endParaRPr>
        </a:p>
      </dgm:t>
    </dgm:pt>
    <dgm:pt modelId="{0FAD3A5B-4CFE-9D4C-ABBA-A1AFADCA94CE}" type="parTrans" cxnId="{DC108F75-8F36-584E-B0FA-8E1855D5150E}">
      <dgm:prSet/>
      <dgm:spPr/>
      <dgm:t>
        <a:bodyPr/>
        <a:lstStyle/>
        <a:p>
          <a:endParaRPr lang="en-US"/>
        </a:p>
      </dgm:t>
    </dgm:pt>
    <dgm:pt modelId="{85FA52AC-49AB-6A42-93E9-8E9EC68FB96D}" type="sibTrans" cxnId="{DC108F75-8F36-584E-B0FA-8E1855D5150E}">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71BA38A5-D279-0442-BD6E-45455344438C}" type="pres">
      <dgm:prSet presAssocID="{D5228C11-1470-1E4A-9C21-3CAF73AE24EA}" presName="parentLin" presStyleCnt="0"/>
      <dgm:spPr/>
    </dgm:pt>
    <dgm:pt modelId="{B2897959-3D86-9C44-AA1B-4B88C831B298}" type="pres">
      <dgm:prSet presAssocID="{D5228C11-1470-1E4A-9C21-3CAF73AE24EA}" presName="parentLeftMargin" presStyleLbl="node1" presStyleIdx="0" presStyleCnt="3"/>
      <dgm:spPr/>
      <dgm:t>
        <a:bodyPr/>
        <a:lstStyle/>
        <a:p>
          <a:endParaRPr lang="en-US"/>
        </a:p>
      </dgm:t>
    </dgm:pt>
    <dgm:pt modelId="{46F594FF-08A7-2F45-AAC2-54302C3C89FE}" type="pres">
      <dgm:prSet presAssocID="{D5228C11-1470-1E4A-9C21-3CAF73AE24EA}" presName="parentText" presStyleLbl="node1" presStyleIdx="0" presStyleCnt="3" custScaleX="142857" custScaleY="138439">
        <dgm:presLayoutVars>
          <dgm:chMax val="0"/>
          <dgm:bulletEnabled val="1"/>
        </dgm:presLayoutVars>
      </dgm:prSet>
      <dgm:spPr/>
      <dgm:t>
        <a:bodyPr/>
        <a:lstStyle/>
        <a:p>
          <a:endParaRPr lang="en-US"/>
        </a:p>
      </dgm:t>
    </dgm:pt>
    <dgm:pt modelId="{623658F4-7358-194E-9A03-B3264A5DD40D}" type="pres">
      <dgm:prSet presAssocID="{D5228C11-1470-1E4A-9C21-3CAF73AE24EA}" presName="negativeSpace" presStyleCnt="0"/>
      <dgm:spPr/>
    </dgm:pt>
    <dgm:pt modelId="{7A3A1963-56E3-5F47-9140-BB4E1E570F99}" type="pres">
      <dgm:prSet presAssocID="{D5228C11-1470-1E4A-9C21-3CAF73AE24EA}" presName="childText" presStyleLbl="conFgAcc1" presStyleIdx="0" presStyleCnt="3">
        <dgm:presLayoutVars>
          <dgm:bulletEnabled val="1"/>
        </dgm:presLayoutVars>
      </dgm:prSet>
      <dgm:spPr/>
      <dgm:t>
        <a:bodyPr/>
        <a:lstStyle/>
        <a:p>
          <a:endParaRPr lang="en-US"/>
        </a:p>
      </dgm:t>
    </dgm:pt>
    <dgm:pt modelId="{4224DA2C-B0E8-C040-B3AA-CC13F5D66FD7}" type="pres">
      <dgm:prSet presAssocID="{CD0DCB43-8E57-C747-BAB9-9A8FF299CB3F}" presName="spaceBetweenRectangles" presStyleCnt="0"/>
      <dgm:spPr/>
    </dgm:pt>
    <dgm:pt modelId="{333D4B66-CA9F-C941-8EBC-9690527A952E}" type="pres">
      <dgm:prSet presAssocID="{CC90F362-9ED3-EE4A-A4A7-990C0621A824}" presName="parentLin" presStyleCnt="0"/>
      <dgm:spPr/>
    </dgm:pt>
    <dgm:pt modelId="{7FADA906-58E3-2448-A85D-30766F9B507C}" type="pres">
      <dgm:prSet presAssocID="{CC90F362-9ED3-EE4A-A4A7-990C0621A824}" presName="parentLeftMargin" presStyleLbl="node1" presStyleIdx="0" presStyleCnt="3"/>
      <dgm:spPr/>
      <dgm:t>
        <a:bodyPr/>
        <a:lstStyle/>
        <a:p>
          <a:endParaRPr lang="en-US"/>
        </a:p>
      </dgm:t>
    </dgm:pt>
    <dgm:pt modelId="{2E46DAA2-2261-C248-90B3-236D5D771BAB}" type="pres">
      <dgm:prSet presAssocID="{CC90F362-9ED3-EE4A-A4A7-990C0621A824}" presName="parentText" presStyleLbl="node1" presStyleIdx="1" presStyleCnt="3" custScaleX="142857" custLinFactNeighborX="43508" custLinFactNeighborY="-246">
        <dgm:presLayoutVars>
          <dgm:chMax val="0"/>
          <dgm:bulletEnabled val="1"/>
        </dgm:presLayoutVars>
      </dgm:prSet>
      <dgm:spPr/>
      <dgm:t>
        <a:bodyPr/>
        <a:lstStyle/>
        <a:p>
          <a:endParaRPr lang="en-US"/>
        </a:p>
      </dgm:t>
    </dgm:pt>
    <dgm:pt modelId="{41B13AC7-191C-9E4B-B75E-713423F994DE}" type="pres">
      <dgm:prSet presAssocID="{CC90F362-9ED3-EE4A-A4A7-990C0621A824}" presName="negativeSpace" presStyleCnt="0"/>
      <dgm:spPr/>
    </dgm:pt>
    <dgm:pt modelId="{68C145F1-8274-6642-B089-ACDB5BEF61A0}" type="pres">
      <dgm:prSet presAssocID="{CC90F362-9ED3-EE4A-A4A7-990C0621A824}" presName="childText" presStyleLbl="conFgAcc1" presStyleIdx="1" presStyleCnt="3">
        <dgm:presLayoutVars>
          <dgm:bulletEnabled val="1"/>
        </dgm:presLayoutVars>
      </dgm:prSet>
      <dgm:spPr/>
      <dgm:t>
        <a:bodyPr/>
        <a:lstStyle/>
        <a:p>
          <a:endParaRPr lang="en-US"/>
        </a:p>
      </dgm:t>
    </dgm:pt>
    <dgm:pt modelId="{F609033C-71B2-1948-BEC3-16D7947C887D}" type="pres">
      <dgm:prSet presAssocID="{7CA579A0-3172-CC46-96AD-E293D2A3DA1C}" presName="spaceBetweenRectangles" presStyleCnt="0"/>
      <dgm:spPr/>
    </dgm:pt>
    <dgm:pt modelId="{C27AFC12-DF38-904E-A24F-93D61675253D}" type="pres">
      <dgm:prSet presAssocID="{FFF3A5FA-77B4-F146-9C1A-1865BDC0999B}" presName="parentLin" presStyleCnt="0"/>
      <dgm:spPr/>
    </dgm:pt>
    <dgm:pt modelId="{866A8AF4-3379-6840-9B39-82C104220982}" type="pres">
      <dgm:prSet presAssocID="{FFF3A5FA-77B4-F146-9C1A-1865BDC0999B}" presName="parentLeftMargin" presStyleLbl="node1" presStyleIdx="1" presStyleCnt="3"/>
      <dgm:spPr/>
      <dgm:t>
        <a:bodyPr/>
        <a:lstStyle/>
        <a:p>
          <a:endParaRPr lang="en-US"/>
        </a:p>
      </dgm:t>
    </dgm:pt>
    <dgm:pt modelId="{9AE40F19-AEF0-094A-9717-0FB8DC534FB9}" type="pres">
      <dgm:prSet presAssocID="{FFF3A5FA-77B4-F146-9C1A-1865BDC0999B}" presName="parentText" presStyleLbl="node1" presStyleIdx="2" presStyleCnt="3" custScaleX="142857">
        <dgm:presLayoutVars>
          <dgm:chMax val="0"/>
          <dgm:bulletEnabled val="1"/>
        </dgm:presLayoutVars>
      </dgm:prSet>
      <dgm:spPr/>
      <dgm:t>
        <a:bodyPr/>
        <a:lstStyle/>
        <a:p>
          <a:endParaRPr lang="en-US"/>
        </a:p>
      </dgm:t>
    </dgm:pt>
    <dgm:pt modelId="{2209A207-17D4-8E4C-A60E-C22E8CBE7380}" type="pres">
      <dgm:prSet presAssocID="{FFF3A5FA-77B4-F146-9C1A-1865BDC0999B}" presName="negativeSpace" presStyleCnt="0"/>
      <dgm:spPr/>
    </dgm:pt>
    <dgm:pt modelId="{7305B4A1-3644-9447-BC90-53999A22CFF4}" type="pres">
      <dgm:prSet presAssocID="{FFF3A5FA-77B4-F146-9C1A-1865BDC0999B}" presName="childText" presStyleLbl="conFgAcc1" presStyleIdx="2" presStyleCnt="3">
        <dgm:presLayoutVars>
          <dgm:bulletEnabled val="1"/>
        </dgm:presLayoutVars>
      </dgm:prSet>
      <dgm:spPr/>
      <dgm:t>
        <a:bodyPr/>
        <a:lstStyle/>
        <a:p>
          <a:endParaRPr lang="en-US"/>
        </a:p>
      </dgm:t>
    </dgm:pt>
  </dgm:ptLst>
  <dgm:cxnLst>
    <dgm:cxn modelId="{AD1E75F0-F583-464A-A854-A06BC97B5422}" type="presOf" srcId="{6CB31B1E-172C-5B45-8F5A-03B83611D677}" destId="{68C145F1-8274-6642-B089-ACDB5BEF61A0}" srcOrd="0" destOrd="0" presId="urn:microsoft.com/office/officeart/2005/8/layout/list1"/>
    <dgm:cxn modelId="{5FAF3132-DB9D-794E-A2F8-0AD5631BF0D9}" type="presOf" srcId="{D5228C11-1470-1E4A-9C21-3CAF73AE24EA}" destId="{B2897959-3D86-9C44-AA1B-4B88C831B298}" srcOrd="0" destOrd="0" presId="urn:microsoft.com/office/officeart/2005/8/layout/list1"/>
    <dgm:cxn modelId="{3B9423E4-9147-5B4D-9F05-3A9A1220F05D}" type="presOf" srcId="{BE246436-190B-C043-B624-2367FFD151E1}" destId="{AE5E0F38-F17C-2548-975F-7AA43CF5EFCC}" srcOrd="0" destOrd="0" presId="urn:microsoft.com/office/officeart/2005/8/layout/list1"/>
    <dgm:cxn modelId="{B3DD05FA-E1CF-CD45-AAE7-18CA82417907}" type="presOf" srcId="{BA9715D2-289E-0A4C-8F64-DCB23446F2E3}" destId="{7305B4A1-3644-9447-BC90-53999A22CFF4}" srcOrd="0" destOrd="0" presId="urn:microsoft.com/office/officeart/2005/8/layout/list1"/>
    <dgm:cxn modelId="{97DACCEF-574D-4A42-B9F6-3D95DA456F31}" type="presOf" srcId="{6DC2BAAD-2033-F041-8A9B-43D0DB6D6885}" destId="{7A3A1963-56E3-5F47-9140-BB4E1E570F99}" srcOrd="0" destOrd="0" presId="urn:microsoft.com/office/officeart/2005/8/layout/list1"/>
    <dgm:cxn modelId="{202C45BE-8C36-BE42-98F1-33C1809EE5CD}" srcId="{D5228C11-1470-1E4A-9C21-3CAF73AE24EA}" destId="{6DC2BAAD-2033-F041-8A9B-43D0DB6D6885}" srcOrd="0" destOrd="0" parTransId="{C8320779-CB27-D240-AF0E-0A4DF4319D2C}" sibTransId="{4E8CB470-9240-364F-A9E1-012063C73439}"/>
    <dgm:cxn modelId="{1B8233AE-0087-B34A-A029-E181B7DB8A94}" type="presOf" srcId="{FFF3A5FA-77B4-F146-9C1A-1865BDC0999B}" destId="{9AE40F19-AEF0-094A-9717-0FB8DC534FB9}" srcOrd="1" destOrd="0" presId="urn:microsoft.com/office/officeart/2005/8/layout/list1"/>
    <dgm:cxn modelId="{25F86328-2232-554D-87A5-0A4A9FB76D21}" type="presOf" srcId="{D5228C11-1470-1E4A-9C21-3CAF73AE24EA}" destId="{46F594FF-08A7-2F45-AAC2-54302C3C89FE}" srcOrd="1" destOrd="0" presId="urn:microsoft.com/office/officeart/2005/8/layout/list1"/>
    <dgm:cxn modelId="{35B98107-5590-DB46-9EB4-A0C9A87AEBE8}" type="presOf" srcId="{CC90F362-9ED3-EE4A-A4A7-990C0621A824}" destId="{2E46DAA2-2261-C248-90B3-236D5D771BAB}" srcOrd="1" destOrd="0" presId="urn:microsoft.com/office/officeart/2005/8/layout/list1"/>
    <dgm:cxn modelId="{6B052474-5BDC-294E-A1FB-7C511DA301D8}" srcId="{CC90F362-9ED3-EE4A-A4A7-990C0621A824}" destId="{6CB31B1E-172C-5B45-8F5A-03B83611D677}" srcOrd="0" destOrd="0" parTransId="{ECE7728B-F3ED-E247-831E-7FB54E2C3D18}" sibTransId="{542F7AD2-8ACE-F94F-B90F-17C3E206CE5B}"/>
    <dgm:cxn modelId="{DC108F75-8F36-584E-B0FA-8E1855D5150E}" srcId="{FFF3A5FA-77B4-F146-9C1A-1865BDC0999B}" destId="{BA9715D2-289E-0A4C-8F64-DCB23446F2E3}" srcOrd="0" destOrd="0" parTransId="{0FAD3A5B-4CFE-9D4C-ABBA-A1AFADCA94CE}" sibTransId="{85FA52AC-49AB-6A42-93E9-8E9EC68FB96D}"/>
    <dgm:cxn modelId="{501505A6-CC46-FC4F-BE7D-C5D8B4EDD1C7}" srcId="{BE246436-190B-C043-B624-2367FFD151E1}" destId="{CC90F362-9ED3-EE4A-A4A7-990C0621A824}" srcOrd="1" destOrd="0" parTransId="{939B8B8E-1330-214F-AFB7-9BAD22978C6B}" sibTransId="{7CA579A0-3172-CC46-96AD-E293D2A3DA1C}"/>
    <dgm:cxn modelId="{B1B98C0B-7532-AB41-9084-B0C31B684F47}" type="presOf" srcId="{FFF3A5FA-77B4-F146-9C1A-1865BDC0999B}" destId="{866A8AF4-3379-6840-9B39-82C104220982}" srcOrd="0" destOrd="0" presId="urn:microsoft.com/office/officeart/2005/8/layout/list1"/>
    <dgm:cxn modelId="{5631A495-9F04-8D46-95DC-CE68F19491FD}" type="presOf" srcId="{CC90F362-9ED3-EE4A-A4A7-990C0621A824}" destId="{7FADA906-58E3-2448-A85D-30766F9B507C}" srcOrd="0" destOrd="0" presId="urn:microsoft.com/office/officeart/2005/8/layout/list1"/>
    <dgm:cxn modelId="{0766D34D-9713-5140-9A0E-D9581298B83E}" srcId="{BE246436-190B-C043-B624-2367FFD151E1}" destId="{D5228C11-1470-1E4A-9C21-3CAF73AE24EA}" srcOrd="0" destOrd="0" parTransId="{AC5DFE1B-893E-4A4E-9903-D8A51F29295F}" sibTransId="{CD0DCB43-8E57-C747-BAB9-9A8FF299CB3F}"/>
    <dgm:cxn modelId="{91A4F780-CDCA-9D48-8DF5-4D9C81B8A119}" srcId="{BE246436-190B-C043-B624-2367FFD151E1}" destId="{FFF3A5FA-77B4-F146-9C1A-1865BDC0999B}" srcOrd="2" destOrd="0" parTransId="{543F0601-BE81-4F4C-9DB2-5CE7FFDD1756}" sibTransId="{D0C6BDDD-23F7-614A-89D0-404EAE2DBD2E}"/>
    <dgm:cxn modelId="{6C1078CC-ECF6-AC44-B0E3-B7F36F57AD89}" type="presParOf" srcId="{AE5E0F38-F17C-2548-975F-7AA43CF5EFCC}" destId="{71BA38A5-D279-0442-BD6E-45455344438C}" srcOrd="0" destOrd="0" presId="urn:microsoft.com/office/officeart/2005/8/layout/list1"/>
    <dgm:cxn modelId="{AE4BD9E9-4013-194F-B82F-530EFC1D4C17}" type="presParOf" srcId="{71BA38A5-D279-0442-BD6E-45455344438C}" destId="{B2897959-3D86-9C44-AA1B-4B88C831B298}" srcOrd="0" destOrd="0" presId="urn:microsoft.com/office/officeart/2005/8/layout/list1"/>
    <dgm:cxn modelId="{03D6B8A2-C869-8A40-95FF-348B9A63E43D}" type="presParOf" srcId="{71BA38A5-D279-0442-BD6E-45455344438C}" destId="{46F594FF-08A7-2F45-AAC2-54302C3C89FE}" srcOrd="1" destOrd="0" presId="urn:microsoft.com/office/officeart/2005/8/layout/list1"/>
    <dgm:cxn modelId="{65FCAB28-7FF5-4D4F-9A12-E0CC568615F5}" type="presParOf" srcId="{AE5E0F38-F17C-2548-975F-7AA43CF5EFCC}" destId="{623658F4-7358-194E-9A03-B3264A5DD40D}" srcOrd="1" destOrd="0" presId="urn:microsoft.com/office/officeart/2005/8/layout/list1"/>
    <dgm:cxn modelId="{8630F099-F5A0-904C-BD7F-9D8FCA84EF1F}" type="presParOf" srcId="{AE5E0F38-F17C-2548-975F-7AA43CF5EFCC}" destId="{7A3A1963-56E3-5F47-9140-BB4E1E570F99}" srcOrd="2" destOrd="0" presId="urn:microsoft.com/office/officeart/2005/8/layout/list1"/>
    <dgm:cxn modelId="{0EAB5652-2C94-5546-B6F0-FE6555EF294A}" type="presParOf" srcId="{AE5E0F38-F17C-2548-975F-7AA43CF5EFCC}" destId="{4224DA2C-B0E8-C040-B3AA-CC13F5D66FD7}" srcOrd="3" destOrd="0" presId="urn:microsoft.com/office/officeart/2005/8/layout/list1"/>
    <dgm:cxn modelId="{61837C46-68D1-8941-94E7-ADA10D12E076}" type="presParOf" srcId="{AE5E0F38-F17C-2548-975F-7AA43CF5EFCC}" destId="{333D4B66-CA9F-C941-8EBC-9690527A952E}" srcOrd="4" destOrd="0" presId="urn:microsoft.com/office/officeart/2005/8/layout/list1"/>
    <dgm:cxn modelId="{E60A1FE6-B307-6040-9C35-1FE289A59D69}" type="presParOf" srcId="{333D4B66-CA9F-C941-8EBC-9690527A952E}" destId="{7FADA906-58E3-2448-A85D-30766F9B507C}" srcOrd="0" destOrd="0" presId="urn:microsoft.com/office/officeart/2005/8/layout/list1"/>
    <dgm:cxn modelId="{4B6CBDAD-B9BF-D94B-9B35-A0FBF24195ED}" type="presParOf" srcId="{333D4B66-CA9F-C941-8EBC-9690527A952E}" destId="{2E46DAA2-2261-C248-90B3-236D5D771BAB}" srcOrd="1" destOrd="0" presId="urn:microsoft.com/office/officeart/2005/8/layout/list1"/>
    <dgm:cxn modelId="{A4A39278-D283-804D-9E3C-1B0B97B8130B}" type="presParOf" srcId="{AE5E0F38-F17C-2548-975F-7AA43CF5EFCC}" destId="{41B13AC7-191C-9E4B-B75E-713423F994DE}" srcOrd="5" destOrd="0" presId="urn:microsoft.com/office/officeart/2005/8/layout/list1"/>
    <dgm:cxn modelId="{9A6C7BF7-C488-BD43-ACEC-AA3D8BE843E6}" type="presParOf" srcId="{AE5E0F38-F17C-2548-975F-7AA43CF5EFCC}" destId="{68C145F1-8274-6642-B089-ACDB5BEF61A0}" srcOrd="6" destOrd="0" presId="urn:microsoft.com/office/officeart/2005/8/layout/list1"/>
    <dgm:cxn modelId="{3CC928B3-83C5-2748-ADA0-0F553F1D9B83}" type="presParOf" srcId="{AE5E0F38-F17C-2548-975F-7AA43CF5EFCC}" destId="{F609033C-71B2-1948-BEC3-16D7947C887D}" srcOrd="7" destOrd="0" presId="urn:microsoft.com/office/officeart/2005/8/layout/list1"/>
    <dgm:cxn modelId="{1008B295-CC78-034B-8A8A-758C5DC0F0EE}" type="presParOf" srcId="{AE5E0F38-F17C-2548-975F-7AA43CF5EFCC}" destId="{C27AFC12-DF38-904E-A24F-93D61675253D}" srcOrd="8" destOrd="0" presId="urn:microsoft.com/office/officeart/2005/8/layout/list1"/>
    <dgm:cxn modelId="{E4C32C3F-257F-6441-9EB5-27CF568EE462}" type="presParOf" srcId="{C27AFC12-DF38-904E-A24F-93D61675253D}" destId="{866A8AF4-3379-6840-9B39-82C104220982}" srcOrd="0" destOrd="0" presId="urn:microsoft.com/office/officeart/2005/8/layout/list1"/>
    <dgm:cxn modelId="{9A7A5CB2-13ED-C149-838A-38796A20D1CA}" type="presParOf" srcId="{C27AFC12-DF38-904E-A24F-93D61675253D}" destId="{9AE40F19-AEF0-094A-9717-0FB8DC534FB9}" srcOrd="1" destOrd="0" presId="urn:microsoft.com/office/officeart/2005/8/layout/list1"/>
    <dgm:cxn modelId="{C1FA2949-213A-A443-8C78-B6698344FE2A}" type="presParOf" srcId="{AE5E0F38-F17C-2548-975F-7AA43CF5EFCC}" destId="{2209A207-17D4-8E4C-A60E-C22E8CBE7380}" srcOrd="9" destOrd="0" presId="urn:microsoft.com/office/officeart/2005/8/layout/list1"/>
    <dgm:cxn modelId="{93537AC0-4DBF-2E4D-9671-28529A70B89E}" type="presParOf" srcId="{AE5E0F38-F17C-2548-975F-7AA43CF5EFCC}" destId="{7305B4A1-3644-9447-BC90-53999A22CFF4}" srcOrd="10"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5228C11-1470-1E4A-9C21-3CAF73AE24EA}">
      <dgm:prSet phldrT="[Text]" custT="1"/>
      <dgm:spPr/>
      <dgm:t>
        <a:bodyPr/>
        <a:lstStyle/>
        <a:p>
          <a:r>
            <a:rPr lang="en-US" sz="1800" b="0" i="0" smtClean="0">
              <a:solidFill>
                <a:schemeClr val="tx1"/>
              </a:solidFill>
              <a:latin typeface="Century Gothic"/>
              <a:cs typeface="Century Gothic"/>
            </a:rPr>
            <a:t>One view of antitrust is that it is a remedy for the monopoly problem.  Monopoly creates deadweight loss (reduced allocative efficiency) and reduced consumer surplus.</a:t>
          </a:r>
          <a:endParaRPr lang="en-US" sz="1800" b="0" i="0" dirty="0" smtClean="0">
            <a:solidFill>
              <a:schemeClr val="tx1"/>
            </a:solidFill>
            <a:latin typeface="Century Gothic"/>
            <a:cs typeface="Century Gothic"/>
          </a:endParaRPr>
        </a:p>
      </dgm:t>
    </dgm:pt>
    <dgm:pt modelId="{AC5DFE1B-893E-4A4E-9903-D8A51F29295F}" type="parTrans" cxnId="{0766D34D-9713-5140-9A0E-D9581298B83E}">
      <dgm:prSet/>
      <dgm:spPr/>
      <dgm:t>
        <a:bodyPr/>
        <a:lstStyle/>
        <a:p>
          <a:endParaRPr lang="en-US"/>
        </a:p>
      </dgm:t>
    </dgm:pt>
    <dgm:pt modelId="{CD0DCB43-8E57-C747-BAB9-9A8FF299CB3F}" type="sibTrans" cxnId="{0766D34D-9713-5140-9A0E-D9581298B83E}">
      <dgm:prSet/>
      <dgm:spPr/>
      <dgm:t>
        <a:bodyPr/>
        <a:lstStyle/>
        <a:p>
          <a:endParaRPr lang="en-US"/>
        </a:p>
      </dgm:t>
    </dgm:pt>
    <dgm:pt modelId="{36AA1E70-7F5E-3445-9F3E-CC0D3D6A55DC}">
      <dgm:prSet phldrT="[Text]" custT="1"/>
      <dgm:spPr/>
      <dgm:t>
        <a:bodyPr/>
        <a:lstStyle/>
        <a:p>
          <a:r>
            <a:rPr lang="en-US" sz="1800" b="0" i="0" dirty="0" smtClean="0">
              <a:solidFill>
                <a:schemeClr val="tx1"/>
              </a:solidFill>
              <a:latin typeface="Century Gothic"/>
              <a:cs typeface="Century Gothic"/>
            </a:rPr>
            <a:t>“Textbook” first-best intervention is to force production at the competitive price and output either by mandate or by replacing monopoly with a competitive industry.</a:t>
          </a:r>
        </a:p>
      </dgm:t>
    </dgm:pt>
    <dgm:pt modelId="{B9EED263-BDE8-C642-9110-B16C86B09127}" type="parTrans" cxnId="{CDE32D13-9D28-7045-9A29-50C85B4FF778}">
      <dgm:prSet/>
      <dgm:spPr/>
      <dgm:t>
        <a:bodyPr/>
        <a:lstStyle/>
        <a:p>
          <a:endParaRPr lang="en-US"/>
        </a:p>
      </dgm:t>
    </dgm:pt>
    <dgm:pt modelId="{AB6B9928-2048-2249-A9DA-E3707FB5EA0E}" type="sibTrans" cxnId="{CDE32D13-9D28-7045-9A29-50C85B4FF778}">
      <dgm:prSet/>
      <dgm:spPr/>
      <dgm:t>
        <a:bodyPr/>
        <a:lstStyle/>
        <a:p>
          <a:endParaRPr lang="en-US"/>
        </a:p>
      </dgm:t>
    </dgm:pt>
    <dgm:pt modelId="{C7795E6A-46B9-324B-BAFD-FC6BFE5D07AC}">
      <dgm:prSet phldrT="[Text]" custT="1"/>
      <dgm:spPr/>
      <dgm:t>
        <a:bodyPr/>
        <a:lstStyle/>
        <a:p>
          <a:r>
            <a:rPr lang="en-US" sz="1800" b="0" i="0" dirty="0" smtClean="0">
              <a:solidFill>
                <a:schemeClr val="tx1"/>
              </a:solidFill>
              <a:latin typeface="Century Gothic"/>
              <a:cs typeface="Century Gothic"/>
            </a:rPr>
            <a:t>The “Textbook” solution doesn’t work because competition is not feasible or the best approach for achieving static or dynamic </a:t>
          </a:r>
          <a:r>
            <a:rPr lang="en-US" sz="1800" b="0" i="0" dirty="0" err="1" smtClean="0">
              <a:solidFill>
                <a:schemeClr val="tx1"/>
              </a:solidFill>
              <a:latin typeface="Century Gothic"/>
              <a:cs typeface="Century Gothic"/>
            </a:rPr>
            <a:t>allocative</a:t>
          </a:r>
          <a:r>
            <a:rPr lang="en-US" sz="1800" b="0" i="0" dirty="0" smtClean="0">
              <a:solidFill>
                <a:schemeClr val="tx1"/>
              </a:solidFill>
              <a:latin typeface="Century Gothic"/>
              <a:cs typeface="Century Gothic"/>
            </a:rPr>
            <a:t> efficiency. </a:t>
          </a:r>
        </a:p>
      </dgm:t>
    </dgm:pt>
    <dgm:pt modelId="{BB601161-5AD9-2A4E-87C2-AE7FBC8C79A7}" type="parTrans" cxnId="{42DB438B-E7E7-F645-9633-76FE64656EB4}">
      <dgm:prSet/>
      <dgm:spPr/>
      <dgm:t>
        <a:bodyPr/>
        <a:lstStyle/>
        <a:p>
          <a:endParaRPr lang="en-US"/>
        </a:p>
      </dgm:t>
    </dgm:pt>
    <dgm:pt modelId="{3B2655A7-9FE8-EF46-8377-E14D283E2898}" type="sibTrans" cxnId="{42DB438B-E7E7-F645-9633-76FE64656EB4}">
      <dgm:prSet/>
      <dgm:spPr/>
      <dgm:t>
        <a:bodyPr/>
        <a:lstStyle/>
        <a:p>
          <a:endParaRPr lang="en-US"/>
        </a:p>
      </dgm:t>
    </dgm:pt>
    <dgm:pt modelId="{D254ADB2-5DD7-8548-8369-27FB94D44B69}">
      <dgm:prSet phldrT="[Text]" custT="1"/>
      <dgm:spPr/>
      <dgm:t>
        <a:bodyPr/>
        <a:lstStyle/>
        <a:p>
          <a:r>
            <a:rPr lang="en-US" sz="1800" b="0" i="0" dirty="0" smtClean="0">
              <a:solidFill>
                <a:schemeClr val="tx1"/>
              </a:solidFill>
              <a:latin typeface="Century Gothic"/>
              <a:cs typeface="Century Gothic"/>
            </a:rPr>
            <a:t>In fact, US case law specifically repudiates the notion that antitrust without something more should prohibit obtaining and exercising monopoly power.</a:t>
          </a:r>
        </a:p>
      </dgm:t>
    </dgm:pt>
    <dgm:pt modelId="{D611F3E0-F978-D14F-9378-7D9C3122ED53}" type="parTrans" cxnId="{180FBEDB-3720-AA40-B8BD-65EE4129F5E9}">
      <dgm:prSet/>
      <dgm:spPr/>
      <dgm:t>
        <a:bodyPr/>
        <a:lstStyle/>
        <a:p>
          <a:endParaRPr lang="en-US"/>
        </a:p>
      </dgm:t>
    </dgm:pt>
    <dgm:pt modelId="{CE507A3A-A8A4-8843-9237-854880C13359}" type="sibTrans" cxnId="{180FBEDB-3720-AA40-B8BD-65EE4129F5E9}">
      <dgm:prSet/>
      <dgm:spPr/>
      <dgm:t>
        <a:bodyPr/>
        <a:lstStyle/>
        <a:p>
          <a:endParaRPr lang="en-US"/>
        </a:p>
      </dgm:t>
    </dgm:pt>
    <dgm:pt modelId="{0E109A9B-7771-5847-BE85-98B0912A1A4D}">
      <dgm:prSet phldrT="[Text]" custT="1"/>
      <dgm:spPr/>
      <dgm:t>
        <a:bodyPr/>
        <a:lstStyle/>
        <a:p>
          <a:r>
            <a:rPr lang="en-US" sz="1800" b="0" i="0" dirty="0" smtClean="0">
              <a:solidFill>
                <a:schemeClr val="tx1"/>
              </a:solidFill>
              <a:latin typeface="Century Gothic"/>
              <a:cs typeface="Century Gothic"/>
            </a:rPr>
            <a:t>Antitrust, in fact, does not act as a remedy for the monopoly problem.</a:t>
          </a:r>
        </a:p>
      </dgm:t>
    </dgm:pt>
    <dgm:pt modelId="{001B6F75-3525-F542-AC50-EEE45408C391}" type="parTrans" cxnId="{938DBA0C-4194-934D-8080-6690CC826062}">
      <dgm:prSet/>
      <dgm:spPr/>
      <dgm:t>
        <a:bodyPr/>
        <a:lstStyle/>
        <a:p>
          <a:endParaRPr lang="en-US"/>
        </a:p>
      </dgm:t>
    </dgm:pt>
    <dgm:pt modelId="{937982D0-417C-0746-8742-E316B28AED08}" type="sibTrans" cxnId="{938DBA0C-4194-934D-8080-6690CC826062}">
      <dgm:prSet/>
      <dgm:spPr/>
      <dgm:t>
        <a:bodyPr/>
        <a:lstStyle/>
        <a:p>
          <a:endParaRPr lang="en-US"/>
        </a:p>
      </dgm:t>
    </dgm:pt>
    <dgm:pt modelId="{6ED2253D-4946-CC4C-A47F-F8B609D971F4}">
      <dgm:prSet phldrT="[Text]" custT="1"/>
      <dgm:spPr/>
      <dgm:t>
        <a:bodyPr/>
        <a:lstStyle/>
        <a:p>
          <a:r>
            <a:rPr lang="en-US" sz="1800" b="0" i="0" dirty="0" smtClean="0">
              <a:solidFill>
                <a:schemeClr val="tx1"/>
              </a:solidFill>
              <a:latin typeface="Century Gothic"/>
              <a:cs typeface="Century Gothic"/>
            </a:rPr>
            <a:t>The US and most jurisdictions do not prohibit “monopoly” prices or prohibit firms from having monopolies.</a:t>
          </a:r>
        </a:p>
      </dgm:t>
    </dgm:pt>
    <dgm:pt modelId="{0D0BF937-3BA4-A64A-95CD-B6D4E7CB1E47}" type="parTrans" cxnId="{008D3048-DCD2-1B43-91B3-A53264E9B99E}">
      <dgm:prSet/>
      <dgm:spPr/>
      <dgm:t>
        <a:bodyPr/>
        <a:lstStyle/>
        <a:p>
          <a:endParaRPr lang="en-US"/>
        </a:p>
      </dgm:t>
    </dgm:pt>
    <dgm:pt modelId="{ED05A4D2-D397-004B-B700-45E78B82650D}" type="sibTrans" cxnId="{008D3048-DCD2-1B43-91B3-A53264E9B99E}">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71BA38A5-D279-0442-BD6E-45455344438C}" type="pres">
      <dgm:prSet presAssocID="{D5228C11-1470-1E4A-9C21-3CAF73AE24EA}" presName="parentLin" presStyleCnt="0"/>
      <dgm:spPr/>
    </dgm:pt>
    <dgm:pt modelId="{B2897959-3D86-9C44-AA1B-4B88C831B298}" type="pres">
      <dgm:prSet presAssocID="{D5228C11-1470-1E4A-9C21-3CAF73AE24EA}" presName="parentLeftMargin" presStyleLbl="node1" presStyleIdx="0" presStyleCnt="2"/>
      <dgm:spPr/>
      <dgm:t>
        <a:bodyPr/>
        <a:lstStyle/>
        <a:p>
          <a:endParaRPr lang="en-US"/>
        </a:p>
      </dgm:t>
    </dgm:pt>
    <dgm:pt modelId="{46F594FF-08A7-2F45-AAC2-54302C3C89FE}" type="pres">
      <dgm:prSet presAssocID="{D5228C11-1470-1E4A-9C21-3CAF73AE24EA}" presName="parentText" presStyleLbl="node1" presStyleIdx="0" presStyleCnt="2" custScaleX="142857">
        <dgm:presLayoutVars>
          <dgm:chMax val="0"/>
          <dgm:bulletEnabled val="1"/>
        </dgm:presLayoutVars>
      </dgm:prSet>
      <dgm:spPr/>
      <dgm:t>
        <a:bodyPr/>
        <a:lstStyle/>
        <a:p>
          <a:endParaRPr lang="en-US"/>
        </a:p>
      </dgm:t>
    </dgm:pt>
    <dgm:pt modelId="{623658F4-7358-194E-9A03-B3264A5DD40D}" type="pres">
      <dgm:prSet presAssocID="{D5228C11-1470-1E4A-9C21-3CAF73AE24EA}" presName="negativeSpace" presStyleCnt="0"/>
      <dgm:spPr/>
    </dgm:pt>
    <dgm:pt modelId="{7A3A1963-56E3-5F47-9140-BB4E1E570F99}" type="pres">
      <dgm:prSet presAssocID="{D5228C11-1470-1E4A-9C21-3CAF73AE24EA}" presName="childText" presStyleLbl="conFgAcc1" presStyleIdx="0" presStyleCnt="2">
        <dgm:presLayoutVars>
          <dgm:bulletEnabled val="1"/>
        </dgm:presLayoutVars>
      </dgm:prSet>
      <dgm:spPr/>
      <dgm:t>
        <a:bodyPr/>
        <a:lstStyle/>
        <a:p>
          <a:endParaRPr lang="en-US"/>
        </a:p>
      </dgm:t>
    </dgm:pt>
    <dgm:pt modelId="{4224DA2C-B0E8-C040-B3AA-CC13F5D66FD7}" type="pres">
      <dgm:prSet presAssocID="{CD0DCB43-8E57-C747-BAB9-9A8FF299CB3F}" presName="spaceBetweenRectangles" presStyleCnt="0"/>
      <dgm:spPr/>
    </dgm:pt>
    <dgm:pt modelId="{E0864812-EE7D-144F-976D-A2D78D38F442}" type="pres">
      <dgm:prSet presAssocID="{0E109A9B-7771-5847-BE85-98B0912A1A4D}" presName="parentLin" presStyleCnt="0"/>
      <dgm:spPr/>
    </dgm:pt>
    <dgm:pt modelId="{39AA0CC1-8895-854F-835E-DFB7B3181340}" type="pres">
      <dgm:prSet presAssocID="{0E109A9B-7771-5847-BE85-98B0912A1A4D}" presName="parentLeftMargin" presStyleLbl="node1" presStyleIdx="0" presStyleCnt="2"/>
      <dgm:spPr/>
      <dgm:t>
        <a:bodyPr/>
        <a:lstStyle/>
        <a:p>
          <a:endParaRPr lang="en-US"/>
        </a:p>
      </dgm:t>
    </dgm:pt>
    <dgm:pt modelId="{54AB22AC-DE94-3B43-BAB5-3500A27F06FB}" type="pres">
      <dgm:prSet presAssocID="{0E109A9B-7771-5847-BE85-98B0912A1A4D}" presName="parentText" presStyleLbl="node1" presStyleIdx="1" presStyleCnt="2" custScaleX="142857" custScaleY="63940">
        <dgm:presLayoutVars>
          <dgm:chMax val="0"/>
          <dgm:bulletEnabled val="1"/>
        </dgm:presLayoutVars>
      </dgm:prSet>
      <dgm:spPr/>
      <dgm:t>
        <a:bodyPr/>
        <a:lstStyle/>
        <a:p>
          <a:endParaRPr lang="en-US"/>
        </a:p>
      </dgm:t>
    </dgm:pt>
    <dgm:pt modelId="{00A97E9A-7B9E-2B4F-B9BC-CBB6EB63359D}" type="pres">
      <dgm:prSet presAssocID="{0E109A9B-7771-5847-BE85-98B0912A1A4D}" presName="negativeSpace" presStyleCnt="0"/>
      <dgm:spPr/>
    </dgm:pt>
    <dgm:pt modelId="{855ACC15-82DF-B04F-A666-68CDB5533C85}" type="pres">
      <dgm:prSet presAssocID="{0E109A9B-7771-5847-BE85-98B0912A1A4D}" presName="childText" presStyleLbl="conFgAcc1" presStyleIdx="1" presStyleCnt="2">
        <dgm:presLayoutVars>
          <dgm:bulletEnabled val="1"/>
        </dgm:presLayoutVars>
      </dgm:prSet>
      <dgm:spPr/>
      <dgm:t>
        <a:bodyPr/>
        <a:lstStyle/>
        <a:p>
          <a:endParaRPr lang="en-US"/>
        </a:p>
      </dgm:t>
    </dgm:pt>
  </dgm:ptLst>
  <dgm:cxnLst>
    <dgm:cxn modelId="{0766D34D-9713-5140-9A0E-D9581298B83E}" srcId="{BE246436-190B-C043-B624-2367FFD151E1}" destId="{D5228C11-1470-1E4A-9C21-3CAF73AE24EA}" srcOrd="0" destOrd="0" parTransId="{AC5DFE1B-893E-4A4E-9903-D8A51F29295F}" sibTransId="{CD0DCB43-8E57-C747-BAB9-9A8FF299CB3F}"/>
    <dgm:cxn modelId="{CDE32D13-9D28-7045-9A29-50C85B4FF778}" srcId="{D5228C11-1470-1E4A-9C21-3CAF73AE24EA}" destId="{36AA1E70-7F5E-3445-9F3E-CC0D3D6A55DC}" srcOrd="0" destOrd="0" parTransId="{B9EED263-BDE8-C642-9110-B16C86B09127}" sibTransId="{AB6B9928-2048-2249-A9DA-E3707FB5EA0E}"/>
    <dgm:cxn modelId="{1AE969F8-B2BE-804B-ABDF-9BEAFF05B328}" type="presOf" srcId="{D5228C11-1470-1E4A-9C21-3CAF73AE24EA}" destId="{B2897959-3D86-9C44-AA1B-4B88C831B298}" srcOrd="0" destOrd="0" presId="urn:microsoft.com/office/officeart/2005/8/layout/list1"/>
    <dgm:cxn modelId="{B28FE523-2CCF-9C4A-BE53-176518BBE255}" type="presOf" srcId="{0E109A9B-7771-5847-BE85-98B0912A1A4D}" destId="{39AA0CC1-8895-854F-835E-DFB7B3181340}" srcOrd="0" destOrd="0" presId="urn:microsoft.com/office/officeart/2005/8/layout/list1"/>
    <dgm:cxn modelId="{41CFF477-4E50-A24F-B8F8-28008CED2B2A}" type="presOf" srcId="{D254ADB2-5DD7-8548-8369-27FB94D44B69}" destId="{855ACC15-82DF-B04F-A666-68CDB5533C85}" srcOrd="0" destOrd="1" presId="urn:microsoft.com/office/officeart/2005/8/layout/list1"/>
    <dgm:cxn modelId="{180FBEDB-3720-AA40-B8BD-65EE4129F5E9}" srcId="{0E109A9B-7771-5847-BE85-98B0912A1A4D}" destId="{D254ADB2-5DD7-8548-8369-27FB94D44B69}" srcOrd="1" destOrd="0" parTransId="{D611F3E0-F978-D14F-9378-7D9C3122ED53}" sibTransId="{CE507A3A-A8A4-8843-9237-854880C13359}"/>
    <dgm:cxn modelId="{D81E64B8-E17C-6541-9567-DDCD20F4AB42}" type="presOf" srcId="{BE246436-190B-C043-B624-2367FFD151E1}" destId="{AE5E0F38-F17C-2548-975F-7AA43CF5EFCC}" srcOrd="0" destOrd="0" presId="urn:microsoft.com/office/officeart/2005/8/layout/list1"/>
    <dgm:cxn modelId="{52EDD8EB-46ED-624D-8DCD-405C06ABD61E}" type="presOf" srcId="{C7795E6A-46B9-324B-BAFD-FC6BFE5D07AC}" destId="{7A3A1963-56E3-5F47-9140-BB4E1E570F99}" srcOrd="0" destOrd="1" presId="urn:microsoft.com/office/officeart/2005/8/layout/list1"/>
    <dgm:cxn modelId="{7F6AF10C-F057-E049-9FDF-EA365E882C7D}" type="presOf" srcId="{36AA1E70-7F5E-3445-9F3E-CC0D3D6A55DC}" destId="{7A3A1963-56E3-5F47-9140-BB4E1E570F99}" srcOrd="0" destOrd="0" presId="urn:microsoft.com/office/officeart/2005/8/layout/list1"/>
    <dgm:cxn modelId="{938DBA0C-4194-934D-8080-6690CC826062}" srcId="{BE246436-190B-C043-B624-2367FFD151E1}" destId="{0E109A9B-7771-5847-BE85-98B0912A1A4D}" srcOrd="1" destOrd="0" parTransId="{001B6F75-3525-F542-AC50-EEE45408C391}" sibTransId="{937982D0-417C-0746-8742-E316B28AED08}"/>
    <dgm:cxn modelId="{008D3048-DCD2-1B43-91B3-A53264E9B99E}" srcId="{0E109A9B-7771-5847-BE85-98B0912A1A4D}" destId="{6ED2253D-4946-CC4C-A47F-F8B609D971F4}" srcOrd="0" destOrd="0" parTransId="{0D0BF937-3BA4-A64A-95CD-B6D4E7CB1E47}" sibTransId="{ED05A4D2-D397-004B-B700-45E78B82650D}"/>
    <dgm:cxn modelId="{A90B1F5A-774E-FA42-A56E-BD59A6B9A286}" type="presOf" srcId="{0E109A9B-7771-5847-BE85-98B0912A1A4D}" destId="{54AB22AC-DE94-3B43-BAB5-3500A27F06FB}" srcOrd="1" destOrd="0" presId="urn:microsoft.com/office/officeart/2005/8/layout/list1"/>
    <dgm:cxn modelId="{2A0771A1-170E-4B4A-8B83-60D3B16576B4}" type="presOf" srcId="{6ED2253D-4946-CC4C-A47F-F8B609D971F4}" destId="{855ACC15-82DF-B04F-A666-68CDB5533C85}" srcOrd="0" destOrd="0" presId="urn:microsoft.com/office/officeart/2005/8/layout/list1"/>
    <dgm:cxn modelId="{BE89A698-FF16-4E43-AA20-6248178584AA}" type="presOf" srcId="{D5228C11-1470-1E4A-9C21-3CAF73AE24EA}" destId="{46F594FF-08A7-2F45-AAC2-54302C3C89FE}" srcOrd="1" destOrd="0" presId="urn:microsoft.com/office/officeart/2005/8/layout/list1"/>
    <dgm:cxn modelId="{42DB438B-E7E7-F645-9633-76FE64656EB4}" srcId="{D5228C11-1470-1E4A-9C21-3CAF73AE24EA}" destId="{C7795E6A-46B9-324B-BAFD-FC6BFE5D07AC}" srcOrd="1" destOrd="0" parTransId="{BB601161-5AD9-2A4E-87C2-AE7FBC8C79A7}" sibTransId="{3B2655A7-9FE8-EF46-8377-E14D283E2898}"/>
    <dgm:cxn modelId="{A9F9B26D-D7FA-134F-8C72-F0B17D23CBC3}" type="presParOf" srcId="{AE5E0F38-F17C-2548-975F-7AA43CF5EFCC}" destId="{71BA38A5-D279-0442-BD6E-45455344438C}" srcOrd="0" destOrd="0" presId="urn:microsoft.com/office/officeart/2005/8/layout/list1"/>
    <dgm:cxn modelId="{1963F382-5D44-7540-93F7-741A0FDDB50E}" type="presParOf" srcId="{71BA38A5-D279-0442-BD6E-45455344438C}" destId="{B2897959-3D86-9C44-AA1B-4B88C831B298}" srcOrd="0" destOrd="0" presId="urn:microsoft.com/office/officeart/2005/8/layout/list1"/>
    <dgm:cxn modelId="{EC5AC0FB-97EE-7140-97E9-15C86B112C38}" type="presParOf" srcId="{71BA38A5-D279-0442-BD6E-45455344438C}" destId="{46F594FF-08A7-2F45-AAC2-54302C3C89FE}" srcOrd="1" destOrd="0" presId="urn:microsoft.com/office/officeart/2005/8/layout/list1"/>
    <dgm:cxn modelId="{7720F0ED-F93C-124C-BD4A-4686745E1B6D}" type="presParOf" srcId="{AE5E0F38-F17C-2548-975F-7AA43CF5EFCC}" destId="{623658F4-7358-194E-9A03-B3264A5DD40D}" srcOrd="1" destOrd="0" presId="urn:microsoft.com/office/officeart/2005/8/layout/list1"/>
    <dgm:cxn modelId="{7EDAC0C3-0033-4B4E-8439-52E099D161F0}" type="presParOf" srcId="{AE5E0F38-F17C-2548-975F-7AA43CF5EFCC}" destId="{7A3A1963-56E3-5F47-9140-BB4E1E570F99}" srcOrd="2" destOrd="0" presId="urn:microsoft.com/office/officeart/2005/8/layout/list1"/>
    <dgm:cxn modelId="{78D4CF86-63EA-4C4F-AB48-F1C48554C9A1}" type="presParOf" srcId="{AE5E0F38-F17C-2548-975F-7AA43CF5EFCC}" destId="{4224DA2C-B0E8-C040-B3AA-CC13F5D66FD7}" srcOrd="3" destOrd="0" presId="urn:microsoft.com/office/officeart/2005/8/layout/list1"/>
    <dgm:cxn modelId="{FA855CF0-E434-DC44-9E5F-83FE7B0D73EB}" type="presParOf" srcId="{AE5E0F38-F17C-2548-975F-7AA43CF5EFCC}" destId="{E0864812-EE7D-144F-976D-A2D78D38F442}" srcOrd="4" destOrd="0" presId="urn:microsoft.com/office/officeart/2005/8/layout/list1"/>
    <dgm:cxn modelId="{B7510CBE-117C-794A-A8E1-748F8A144F4F}" type="presParOf" srcId="{E0864812-EE7D-144F-976D-A2D78D38F442}" destId="{39AA0CC1-8895-854F-835E-DFB7B3181340}" srcOrd="0" destOrd="0" presId="urn:microsoft.com/office/officeart/2005/8/layout/list1"/>
    <dgm:cxn modelId="{6E485F04-9DA8-8647-A3C0-D8C52A06A057}" type="presParOf" srcId="{E0864812-EE7D-144F-976D-A2D78D38F442}" destId="{54AB22AC-DE94-3B43-BAB5-3500A27F06FB}" srcOrd="1" destOrd="0" presId="urn:microsoft.com/office/officeart/2005/8/layout/list1"/>
    <dgm:cxn modelId="{7AF77FAF-DA63-DE49-9E22-68ACBF4C40A9}" type="presParOf" srcId="{AE5E0F38-F17C-2548-975F-7AA43CF5EFCC}" destId="{00A97E9A-7B9E-2B4F-B9BC-CBB6EB63359D}" srcOrd="5" destOrd="0" presId="urn:microsoft.com/office/officeart/2005/8/layout/list1"/>
    <dgm:cxn modelId="{737884E1-1AEB-DA45-93A7-680D2095E4C7}" type="presParOf" srcId="{AE5E0F38-F17C-2548-975F-7AA43CF5EFCC}" destId="{855ACC15-82DF-B04F-A666-68CDB5533C85}"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5228C11-1470-1E4A-9C21-3CAF73AE24EA}">
      <dgm:prSet phldrT="[Text]" custT="1"/>
      <dgm:spPr/>
      <dgm:t>
        <a:bodyPr/>
        <a:lstStyle/>
        <a:p>
          <a:r>
            <a:rPr lang="en-US" sz="1800" b="0" i="0" dirty="0" smtClean="0">
              <a:solidFill>
                <a:schemeClr val="tx1"/>
              </a:solidFill>
              <a:latin typeface="Century Gothic"/>
              <a:cs typeface="Century Gothic"/>
            </a:rPr>
            <a:t>Judge Learned Hand’s famous quote summarizes the idea behind using antitrust to “solve” the monopoly problem</a:t>
          </a:r>
        </a:p>
      </dgm:t>
    </dgm:pt>
    <dgm:pt modelId="{AC5DFE1B-893E-4A4E-9903-D8A51F29295F}" type="parTrans" cxnId="{0766D34D-9713-5140-9A0E-D9581298B83E}">
      <dgm:prSet/>
      <dgm:spPr/>
      <dgm:t>
        <a:bodyPr/>
        <a:lstStyle/>
        <a:p>
          <a:endParaRPr lang="en-US"/>
        </a:p>
      </dgm:t>
    </dgm:pt>
    <dgm:pt modelId="{CD0DCB43-8E57-C747-BAB9-9A8FF299CB3F}" type="sibTrans" cxnId="{0766D34D-9713-5140-9A0E-D9581298B83E}">
      <dgm:prSet/>
      <dgm:spPr/>
      <dgm:t>
        <a:bodyPr/>
        <a:lstStyle/>
        <a:p>
          <a:endParaRPr lang="en-US"/>
        </a:p>
      </dgm:t>
    </dgm:pt>
    <dgm:pt modelId="{36AA1E70-7F5E-3445-9F3E-CC0D3D6A55DC}">
      <dgm:prSet phldrT="[Text]" custT="1"/>
      <dgm:spPr/>
      <dgm:t>
        <a:bodyPr/>
        <a:lstStyle/>
        <a:p>
          <a:r>
            <a:rPr lang="en-US" sz="1600" b="0" i="0" dirty="0" smtClean="0">
              <a:solidFill>
                <a:schemeClr val="tx1"/>
              </a:solidFill>
              <a:latin typeface="Century Gothic"/>
              <a:cs typeface="Century Gothic"/>
            </a:rPr>
            <a:t>“A market may, for example, be so limited that it is impossible to produce at all and meet the cost of production except by a plant large enough to supply the whole demand. Or there may be changes in taste or in cost which drive out all but one purveyor. A single producer may be the survivor out of a group of active competitors, merely by virtue of his superior skill, foresight and industry. In such cases a strong argument can be made that, although the result may expose the public to the evils of monopoly, the Act does not mean to condemn the resultant of those very forces which it is its prime object to foster: </a:t>
          </a:r>
          <a:r>
            <a:rPr lang="en-US" sz="1600" b="0" i="1" dirty="0" smtClean="0">
              <a:solidFill>
                <a:schemeClr val="tx1"/>
              </a:solidFill>
              <a:latin typeface="Century Gothic"/>
              <a:cs typeface="Century Gothic"/>
            </a:rPr>
            <a:t>finis opus </a:t>
          </a:r>
          <a:r>
            <a:rPr lang="en-US" sz="1600" b="0" i="1" dirty="0" err="1" smtClean="0">
              <a:solidFill>
                <a:schemeClr val="tx1"/>
              </a:solidFill>
              <a:latin typeface="Century Gothic"/>
              <a:cs typeface="Century Gothic"/>
            </a:rPr>
            <a:t>coronat</a:t>
          </a:r>
          <a:r>
            <a:rPr lang="en-US" sz="1600" b="0" i="0" dirty="0" smtClean="0">
              <a:solidFill>
                <a:schemeClr val="tx1"/>
              </a:solidFill>
              <a:latin typeface="Century Gothic"/>
              <a:cs typeface="Century Gothic"/>
            </a:rPr>
            <a:t>. </a:t>
          </a:r>
          <a:r>
            <a:rPr lang="en-US" sz="1600" b="1" i="0" dirty="0" smtClean="0">
              <a:solidFill>
                <a:schemeClr val="tx1"/>
              </a:solidFill>
              <a:latin typeface="Century Gothic"/>
              <a:cs typeface="Century Gothic"/>
            </a:rPr>
            <a:t>The successful competitor, having been urged to compete, must not be turned upon when he wins</a:t>
          </a:r>
          <a:r>
            <a:rPr lang="en-US" sz="1600" b="0" i="0" dirty="0" smtClean="0">
              <a:solidFill>
                <a:schemeClr val="tx1"/>
              </a:solidFill>
              <a:latin typeface="Century Gothic"/>
              <a:cs typeface="Century Gothic"/>
            </a:rPr>
            <a:t>.” </a:t>
          </a:r>
          <a:br>
            <a:rPr lang="en-US" sz="1600" b="0" i="0" dirty="0" smtClean="0">
              <a:solidFill>
                <a:schemeClr val="tx1"/>
              </a:solidFill>
              <a:latin typeface="Century Gothic"/>
              <a:cs typeface="Century Gothic"/>
            </a:rPr>
          </a:br>
          <a:r>
            <a:rPr lang="en-US" sz="1600" b="0" i="0" dirty="0" smtClean="0">
              <a:solidFill>
                <a:schemeClr val="tx1"/>
              </a:solidFill>
              <a:latin typeface="Century Gothic"/>
              <a:cs typeface="Century Gothic"/>
            </a:rPr>
            <a:t/>
          </a:r>
          <a:br>
            <a:rPr lang="en-US" sz="1600" b="0" i="0" dirty="0" smtClean="0">
              <a:solidFill>
                <a:schemeClr val="tx1"/>
              </a:solidFill>
              <a:latin typeface="Century Gothic"/>
              <a:cs typeface="Century Gothic"/>
            </a:rPr>
          </a:br>
          <a:r>
            <a:rPr lang="en-US" sz="1200" i="1" dirty="0" smtClean="0">
              <a:hlinkClick xmlns:r="http://schemas.openxmlformats.org/officeDocument/2006/relationships" r:id="rId1" tooltip="United States v. Aluminum Corp. of America (page does not exist)"/>
            </a:rPr>
            <a:t>United States v. Aluminum Corp. of America</a:t>
          </a:r>
          <a:r>
            <a:rPr lang="en-US" sz="1200" dirty="0" smtClean="0"/>
            <a:t>, 148 F.2d 416, 430 (1945) </a:t>
          </a:r>
          <a:endParaRPr lang="en-US" sz="1600" b="0" i="0" dirty="0" smtClean="0">
            <a:solidFill>
              <a:schemeClr val="tx1"/>
            </a:solidFill>
            <a:latin typeface="Century Gothic"/>
            <a:cs typeface="Century Gothic"/>
          </a:endParaRPr>
        </a:p>
      </dgm:t>
    </dgm:pt>
    <dgm:pt modelId="{B9EED263-BDE8-C642-9110-B16C86B09127}" type="parTrans" cxnId="{CDE32D13-9D28-7045-9A29-50C85B4FF778}">
      <dgm:prSet/>
      <dgm:spPr/>
      <dgm:t>
        <a:bodyPr/>
        <a:lstStyle/>
        <a:p>
          <a:endParaRPr lang="en-US"/>
        </a:p>
      </dgm:t>
    </dgm:pt>
    <dgm:pt modelId="{AB6B9928-2048-2249-A9DA-E3707FB5EA0E}" type="sibTrans" cxnId="{CDE32D13-9D28-7045-9A29-50C85B4FF778}">
      <dgm:prSet/>
      <dgm:spPr/>
      <dgm:t>
        <a:bodyPr/>
        <a:lstStyle/>
        <a:p>
          <a:endParaRPr lang="en-US"/>
        </a:p>
      </dgm:t>
    </dgm:pt>
    <dgm:pt modelId="{8217597B-013F-5C46-9B8D-E4A99EB2A922}">
      <dgm:prSet phldrT="[Text]" custT="1"/>
      <dgm:spPr/>
      <dgm:t>
        <a:bodyPr/>
        <a:lstStyle/>
        <a:p>
          <a:endParaRPr lang="en-US" sz="1600" b="0" i="0" dirty="0" smtClean="0">
            <a:solidFill>
              <a:schemeClr val="tx1"/>
            </a:solidFill>
            <a:latin typeface="Century Gothic"/>
            <a:cs typeface="Century Gothic"/>
          </a:endParaRPr>
        </a:p>
      </dgm:t>
    </dgm:pt>
    <dgm:pt modelId="{6814AACF-E923-C448-97AE-0FD7BDCDF4B6}" type="parTrans" cxnId="{44825A3C-24BB-6B47-8F9B-5C03D2CF8CBA}">
      <dgm:prSet/>
      <dgm:spPr/>
      <dgm:t>
        <a:bodyPr/>
        <a:lstStyle/>
        <a:p>
          <a:endParaRPr lang="en-US"/>
        </a:p>
      </dgm:t>
    </dgm:pt>
    <dgm:pt modelId="{B9E38FC7-330D-724F-8EE9-4055D6130DA7}" type="sibTrans" cxnId="{44825A3C-24BB-6B47-8F9B-5C03D2CF8CBA}">
      <dgm:prSet/>
      <dgm:spPr/>
      <dgm:t>
        <a:bodyPr/>
        <a:lstStyle/>
        <a:p>
          <a:endParaRPr lang="en-US"/>
        </a:p>
      </dgm:t>
    </dgm:pt>
    <dgm:pt modelId="{674AEBC4-0ED2-D64E-B9A6-E7CBA27F6A3C}">
      <dgm:prSet phldrT="[Text]" custT="1"/>
      <dgm:spPr/>
      <dgm:t>
        <a:bodyPr/>
        <a:lstStyle/>
        <a:p>
          <a:endParaRPr lang="en-US" sz="1600" b="0" i="0" dirty="0" smtClean="0">
            <a:solidFill>
              <a:schemeClr val="tx1"/>
            </a:solidFill>
            <a:latin typeface="Century Gothic"/>
            <a:cs typeface="Century Gothic"/>
          </a:endParaRPr>
        </a:p>
      </dgm:t>
    </dgm:pt>
    <dgm:pt modelId="{3CDBE9E2-B350-4045-8757-1729CCECC5E7}" type="parTrans" cxnId="{E221DDD9-0E12-1843-9A12-1CA60FB01683}">
      <dgm:prSet/>
      <dgm:spPr/>
      <dgm:t>
        <a:bodyPr/>
        <a:lstStyle/>
        <a:p>
          <a:endParaRPr lang="en-US"/>
        </a:p>
      </dgm:t>
    </dgm:pt>
    <dgm:pt modelId="{8048B8FC-7E87-B64F-BB5D-573A29913F17}" type="sibTrans" cxnId="{E221DDD9-0E12-1843-9A12-1CA60FB01683}">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71BA38A5-D279-0442-BD6E-45455344438C}" type="pres">
      <dgm:prSet presAssocID="{D5228C11-1470-1E4A-9C21-3CAF73AE24EA}" presName="parentLin" presStyleCnt="0"/>
      <dgm:spPr/>
    </dgm:pt>
    <dgm:pt modelId="{B2897959-3D86-9C44-AA1B-4B88C831B298}" type="pres">
      <dgm:prSet presAssocID="{D5228C11-1470-1E4A-9C21-3CAF73AE24EA}" presName="parentLeftMargin" presStyleLbl="node1" presStyleIdx="0" presStyleCnt="1"/>
      <dgm:spPr/>
      <dgm:t>
        <a:bodyPr/>
        <a:lstStyle/>
        <a:p>
          <a:endParaRPr lang="en-US"/>
        </a:p>
      </dgm:t>
    </dgm:pt>
    <dgm:pt modelId="{46F594FF-08A7-2F45-AAC2-54302C3C89FE}" type="pres">
      <dgm:prSet presAssocID="{D5228C11-1470-1E4A-9C21-3CAF73AE24EA}" presName="parentText" presStyleLbl="node1" presStyleIdx="0" presStyleCnt="1" custScaleX="142857" custScaleY="45737" custLinFactNeighborX="-7872" custLinFactNeighborY="-26105">
        <dgm:presLayoutVars>
          <dgm:chMax val="0"/>
          <dgm:bulletEnabled val="1"/>
        </dgm:presLayoutVars>
      </dgm:prSet>
      <dgm:spPr/>
      <dgm:t>
        <a:bodyPr/>
        <a:lstStyle/>
        <a:p>
          <a:endParaRPr lang="en-US"/>
        </a:p>
      </dgm:t>
    </dgm:pt>
    <dgm:pt modelId="{623658F4-7358-194E-9A03-B3264A5DD40D}" type="pres">
      <dgm:prSet presAssocID="{D5228C11-1470-1E4A-9C21-3CAF73AE24EA}" presName="negativeSpace" presStyleCnt="0"/>
      <dgm:spPr/>
    </dgm:pt>
    <dgm:pt modelId="{7A3A1963-56E3-5F47-9140-BB4E1E570F99}" type="pres">
      <dgm:prSet presAssocID="{D5228C11-1470-1E4A-9C21-3CAF73AE24EA}" presName="childText" presStyleLbl="conFgAcc1" presStyleIdx="0" presStyleCnt="1" custScaleY="80012" custLinFactNeighborX="270" custLinFactNeighborY="38529">
        <dgm:presLayoutVars>
          <dgm:bulletEnabled val="1"/>
        </dgm:presLayoutVars>
      </dgm:prSet>
      <dgm:spPr/>
      <dgm:t>
        <a:bodyPr/>
        <a:lstStyle/>
        <a:p>
          <a:endParaRPr lang="en-US"/>
        </a:p>
      </dgm:t>
    </dgm:pt>
  </dgm:ptLst>
  <dgm:cxnLst>
    <dgm:cxn modelId="{7FBD2F86-94CE-1840-B04D-E6CF77C82A07}" type="presOf" srcId="{D5228C11-1470-1E4A-9C21-3CAF73AE24EA}" destId="{B2897959-3D86-9C44-AA1B-4B88C831B298}" srcOrd="0" destOrd="0" presId="urn:microsoft.com/office/officeart/2005/8/layout/list1"/>
    <dgm:cxn modelId="{0766D34D-9713-5140-9A0E-D9581298B83E}" srcId="{BE246436-190B-C043-B624-2367FFD151E1}" destId="{D5228C11-1470-1E4A-9C21-3CAF73AE24EA}" srcOrd="0" destOrd="0" parTransId="{AC5DFE1B-893E-4A4E-9903-D8A51F29295F}" sibTransId="{CD0DCB43-8E57-C747-BAB9-9A8FF299CB3F}"/>
    <dgm:cxn modelId="{44825A3C-24BB-6B47-8F9B-5C03D2CF8CBA}" srcId="{D5228C11-1470-1E4A-9C21-3CAF73AE24EA}" destId="{8217597B-013F-5C46-9B8D-E4A99EB2A922}" srcOrd="0" destOrd="0" parTransId="{6814AACF-E923-C448-97AE-0FD7BDCDF4B6}" sibTransId="{B9E38FC7-330D-724F-8EE9-4055D6130DA7}"/>
    <dgm:cxn modelId="{7F10B337-C948-C046-96C4-A1699AD54E59}" type="presOf" srcId="{8217597B-013F-5C46-9B8D-E4A99EB2A922}" destId="{7A3A1963-56E3-5F47-9140-BB4E1E570F99}" srcOrd="0" destOrd="0" presId="urn:microsoft.com/office/officeart/2005/8/layout/list1"/>
    <dgm:cxn modelId="{8BBB286A-BD7E-574C-A29A-85E1DE0B1958}" type="presOf" srcId="{674AEBC4-0ED2-D64E-B9A6-E7CBA27F6A3C}" destId="{7A3A1963-56E3-5F47-9140-BB4E1E570F99}" srcOrd="0" destOrd="1" presId="urn:microsoft.com/office/officeart/2005/8/layout/list1"/>
    <dgm:cxn modelId="{CDE32D13-9D28-7045-9A29-50C85B4FF778}" srcId="{D5228C11-1470-1E4A-9C21-3CAF73AE24EA}" destId="{36AA1E70-7F5E-3445-9F3E-CC0D3D6A55DC}" srcOrd="2" destOrd="0" parTransId="{B9EED263-BDE8-C642-9110-B16C86B09127}" sibTransId="{AB6B9928-2048-2249-A9DA-E3707FB5EA0E}"/>
    <dgm:cxn modelId="{236E1EBD-81CA-BA4A-8207-F51099C8AD92}" type="presOf" srcId="{BE246436-190B-C043-B624-2367FFD151E1}" destId="{AE5E0F38-F17C-2548-975F-7AA43CF5EFCC}" srcOrd="0" destOrd="0" presId="urn:microsoft.com/office/officeart/2005/8/layout/list1"/>
    <dgm:cxn modelId="{E221DDD9-0E12-1843-9A12-1CA60FB01683}" srcId="{D5228C11-1470-1E4A-9C21-3CAF73AE24EA}" destId="{674AEBC4-0ED2-D64E-B9A6-E7CBA27F6A3C}" srcOrd="1" destOrd="0" parTransId="{3CDBE9E2-B350-4045-8757-1729CCECC5E7}" sibTransId="{8048B8FC-7E87-B64F-BB5D-573A29913F17}"/>
    <dgm:cxn modelId="{DF470551-109D-AE43-A983-984F346A3B3E}" type="presOf" srcId="{D5228C11-1470-1E4A-9C21-3CAF73AE24EA}" destId="{46F594FF-08A7-2F45-AAC2-54302C3C89FE}" srcOrd="1" destOrd="0" presId="urn:microsoft.com/office/officeart/2005/8/layout/list1"/>
    <dgm:cxn modelId="{5CA4D038-578C-7845-BC0D-F569CB7E6A3E}" type="presOf" srcId="{36AA1E70-7F5E-3445-9F3E-CC0D3D6A55DC}" destId="{7A3A1963-56E3-5F47-9140-BB4E1E570F99}" srcOrd="0" destOrd="2" presId="urn:microsoft.com/office/officeart/2005/8/layout/list1"/>
    <dgm:cxn modelId="{6755A9D7-6147-3F47-A63D-461482342BF3}" type="presParOf" srcId="{AE5E0F38-F17C-2548-975F-7AA43CF5EFCC}" destId="{71BA38A5-D279-0442-BD6E-45455344438C}" srcOrd="0" destOrd="0" presId="urn:microsoft.com/office/officeart/2005/8/layout/list1"/>
    <dgm:cxn modelId="{6879D579-AAB1-E44A-9352-C61C682581AC}" type="presParOf" srcId="{71BA38A5-D279-0442-BD6E-45455344438C}" destId="{B2897959-3D86-9C44-AA1B-4B88C831B298}" srcOrd="0" destOrd="0" presId="urn:microsoft.com/office/officeart/2005/8/layout/list1"/>
    <dgm:cxn modelId="{E105C997-1E45-5F4A-BA11-FBAA07BDA1F9}" type="presParOf" srcId="{71BA38A5-D279-0442-BD6E-45455344438C}" destId="{46F594FF-08A7-2F45-AAC2-54302C3C89FE}" srcOrd="1" destOrd="0" presId="urn:microsoft.com/office/officeart/2005/8/layout/list1"/>
    <dgm:cxn modelId="{53551D27-D580-3040-8AF4-F8384B1CE3BF}" type="presParOf" srcId="{AE5E0F38-F17C-2548-975F-7AA43CF5EFCC}" destId="{623658F4-7358-194E-9A03-B3264A5DD40D}" srcOrd="1" destOrd="0" presId="urn:microsoft.com/office/officeart/2005/8/layout/list1"/>
    <dgm:cxn modelId="{5C702643-1815-1448-A4F4-F7A120D1AA1C}" type="presParOf" srcId="{AE5E0F38-F17C-2548-975F-7AA43CF5EFCC}" destId="{7A3A1963-56E3-5F47-9140-BB4E1E570F99}"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5228C11-1470-1E4A-9C21-3CAF73AE24EA}">
      <dgm:prSet phldrT="[Text]" custT="1"/>
      <dgm:spPr/>
      <dgm:t>
        <a:bodyPr/>
        <a:lstStyle/>
        <a:p>
          <a:r>
            <a:rPr lang="en-US" sz="1800" b="0" i="0" dirty="0" smtClean="0">
              <a:solidFill>
                <a:schemeClr val="tx1"/>
              </a:solidFill>
              <a:latin typeface="Century Gothic"/>
              <a:cs typeface="Century Gothic"/>
            </a:rPr>
            <a:t>Firms can adopt various practices that reduce static and dynamic </a:t>
          </a:r>
          <a:r>
            <a:rPr lang="en-US" sz="1800" b="0" i="0" dirty="0" err="1" smtClean="0">
              <a:solidFill>
                <a:schemeClr val="tx1"/>
              </a:solidFill>
              <a:latin typeface="Century Gothic"/>
              <a:cs typeface="Century Gothic"/>
            </a:rPr>
            <a:t>allocative</a:t>
          </a:r>
          <a:r>
            <a:rPr lang="en-US" sz="1800" b="0" i="0" dirty="0" smtClean="0">
              <a:solidFill>
                <a:schemeClr val="tx1"/>
              </a:solidFill>
              <a:latin typeface="Century Gothic"/>
              <a:cs typeface="Century Gothic"/>
            </a:rPr>
            <a:t> efficiency. Some of them may arise over the normal course of business, others may not.</a:t>
          </a:r>
          <a:endParaRPr lang="en-US" sz="1800" b="0" i="0" dirty="0">
            <a:solidFill>
              <a:schemeClr val="tx1"/>
            </a:solidFill>
            <a:latin typeface="Century Gothic"/>
            <a:cs typeface="Century Gothic"/>
          </a:endParaRPr>
        </a:p>
      </dgm:t>
    </dgm:pt>
    <dgm:pt modelId="{AC5DFE1B-893E-4A4E-9903-D8A51F29295F}" type="parTrans" cxnId="{0766D34D-9713-5140-9A0E-D9581298B83E}">
      <dgm:prSet/>
      <dgm:spPr/>
      <dgm:t>
        <a:bodyPr/>
        <a:lstStyle/>
        <a:p>
          <a:endParaRPr lang="en-US"/>
        </a:p>
      </dgm:t>
    </dgm:pt>
    <dgm:pt modelId="{CD0DCB43-8E57-C747-BAB9-9A8FF299CB3F}" type="sibTrans" cxnId="{0766D34D-9713-5140-9A0E-D9581298B83E}">
      <dgm:prSet/>
      <dgm:spPr/>
      <dgm:t>
        <a:bodyPr/>
        <a:lstStyle/>
        <a:p>
          <a:endParaRPr lang="en-US"/>
        </a:p>
      </dgm:t>
    </dgm:pt>
    <dgm:pt modelId="{CC90F362-9ED3-EE4A-A4A7-990C0621A824}">
      <dgm:prSet phldrT="[Text]" custT="1"/>
      <dgm:spPr/>
      <dgm:t>
        <a:bodyPr/>
        <a:lstStyle/>
        <a:p>
          <a:r>
            <a:rPr lang="en-US" sz="1800" b="0" i="0" dirty="0" smtClean="0">
              <a:solidFill>
                <a:schemeClr val="tx1"/>
              </a:solidFill>
              <a:latin typeface="Century Gothic"/>
              <a:cs typeface="Century Gothic"/>
            </a:rPr>
            <a:t>Antitrust provides a framework for identifying business practices that can reduce efficiency, banning them or discouraging them to varying degrees.</a:t>
          </a:r>
          <a:endParaRPr lang="en-US" sz="1800" b="0" i="0" dirty="0">
            <a:solidFill>
              <a:schemeClr val="tx1"/>
            </a:solidFill>
            <a:latin typeface="Century Gothic"/>
            <a:cs typeface="Century Gothic"/>
          </a:endParaRPr>
        </a:p>
      </dgm:t>
    </dgm:pt>
    <dgm:pt modelId="{939B8B8E-1330-214F-AFB7-9BAD22978C6B}" type="parTrans" cxnId="{501505A6-CC46-FC4F-BE7D-C5D8B4EDD1C7}">
      <dgm:prSet/>
      <dgm:spPr/>
      <dgm:t>
        <a:bodyPr/>
        <a:lstStyle/>
        <a:p>
          <a:endParaRPr lang="en-US"/>
        </a:p>
      </dgm:t>
    </dgm:pt>
    <dgm:pt modelId="{7CA579A0-3172-CC46-96AD-E293D2A3DA1C}" type="sibTrans" cxnId="{501505A6-CC46-FC4F-BE7D-C5D8B4EDD1C7}">
      <dgm:prSet/>
      <dgm:spPr/>
      <dgm:t>
        <a:bodyPr/>
        <a:lstStyle/>
        <a:p>
          <a:endParaRPr lang="en-US"/>
        </a:p>
      </dgm:t>
    </dgm:pt>
    <dgm:pt modelId="{6DC2BAAD-2033-F041-8A9B-43D0DB6D6885}">
      <dgm:prSet phldrT="[Text]" custT="1"/>
      <dgm:spPr/>
      <dgm:t>
        <a:bodyPr/>
        <a:lstStyle/>
        <a:p>
          <a:endParaRPr lang="en-US" sz="1800" b="0" i="0" dirty="0">
            <a:solidFill>
              <a:schemeClr val="tx1"/>
            </a:solidFill>
            <a:latin typeface="Century Gothic"/>
            <a:cs typeface="Century Gothic"/>
          </a:endParaRPr>
        </a:p>
      </dgm:t>
    </dgm:pt>
    <dgm:pt modelId="{C8320779-CB27-D240-AF0E-0A4DF4319D2C}" type="parTrans" cxnId="{202C45BE-8C36-BE42-98F1-33C1809EE5CD}">
      <dgm:prSet/>
      <dgm:spPr/>
      <dgm:t>
        <a:bodyPr/>
        <a:lstStyle/>
        <a:p>
          <a:endParaRPr lang="en-US"/>
        </a:p>
      </dgm:t>
    </dgm:pt>
    <dgm:pt modelId="{4E8CB470-9240-364F-A9E1-012063C73439}" type="sibTrans" cxnId="{202C45BE-8C36-BE42-98F1-33C1809EE5CD}">
      <dgm:prSet/>
      <dgm:spPr/>
      <dgm:t>
        <a:bodyPr/>
        <a:lstStyle/>
        <a:p>
          <a:endParaRPr lang="en-US"/>
        </a:p>
      </dgm:t>
    </dgm:pt>
    <dgm:pt modelId="{6CB31B1E-172C-5B45-8F5A-03B83611D677}">
      <dgm:prSet phldrT="[Text]" custT="1"/>
      <dgm:spPr/>
      <dgm:t>
        <a:bodyPr/>
        <a:lstStyle/>
        <a:p>
          <a:endParaRPr lang="en-US" sz="1800" b="1" i="1" dirty="0">
            <a:solidFill>
              <a:schemeClr val="tx1"/>
            </a:solidFill>
            <a:latin typeface="Century Gothic"/>
            <a:cs typeface="Century Gothic"/>
          </a:endParaRPr>
        </a:p>
      </dgm:t>
    </dgm:pt>
    <dgm:pt modelId="{ECE7728B-F3ED-E247-831E-7FB54E2C3D18}" type="parTrans" cxnId="{6B052474-5BDC-294E-A1FB-7C511DA301D8}">
      <dgm:prSet/>
      <dgm:spPr/>
      <dgm:t>
        <a:bodyPr/>
        <a:lstStyle/>
        <a:p>
          <a:endParaRPr lang="en-US"/>
        </a:p>
      </dgm:t>
    </dgm:pt>
    <dgm:pt modelId="{542F7AD2-8ACE-F94F-B90F-17C3E206CE5B}" type="sibTrans" cxnId="{6B052474-5BDC-294E-A1FB-7C511DA301D8}">
      <dgm:prSet/>
      <dgm:spPr/>
      <dgm:t>
        <a:bodyPr/>
        <a:lstStyle/>
        <a:p>
          <a:endParaRPr lang="en-US"/>
        </a:p>
      </dgm:t>
    </dgm:pt>
    <dgm:pt modelId="{FFF3A5FA-77B4-F146-9C1A-1865BDC0999B}">
      <dgm:prSet phldrT="[Text]" custT="1"/>
      <dgm:spPr/>
      <dgm:t>
        <a:bodyPr/>
        <a:lstStyle/>
        <a:p>
          <a:r>
            <a:rPr lang="en-US" sz="1800" b="0" i="0" dirty="0" smtClean="0">
              <a:solidFill>
                <a:schemeClr val="tx1"/>
              </a:solidFill>
              <a:latin typeface="Century Gothic"/>
              <a:cs typeface="Century Gothic"/>
            </a:rPr>
            <a:t>Antitrust rules take lessons of optimal intervention into account—rule of reason analysis in US, Article 101(3) for Europe, etc.</a:t>
          </a:r>
          <a:endParaRPr lang="en-US" sz="1800" b="0" i="0" dirty="0">
            <a:solidFill>
              <a:schemeClr val="tx1"/>
            </a:solidFill>
            <a:latin typeface="Century Gothic"/>
            <a:cs typeface="Century Gothic"/>
          </a:endParaRPr>
        </a:p>
      </dgm:t>
    </dgm:pt>
    <dgm:pt modelId="{543F0601-BE81-4F4C-9DB2-5CE7FFDD1756}" type="parTrans" cxnId="{91A4F780-CDCA-9D48-8DF5-4D9C81B8A119}">
      <dgm:prSet/>
      <dgm:spPr/>
      <dgm:t>
        <a:bodyPr/>
        <a:lstStyle/>
        <a:p>
          <a:endParaRPr lang="en-US"/>
        </a:p>
      </dgm:t>
    </dgm:pt>
    <dgm:pt modelId="{D0C6BDDD-23F7-614A-89D0-404EAE2DBD2E}" type="sibTrans" cxnId="{91A4F780-CDCA-9D48-8DF5-4D9C81B8A119}">
      <dgm:prSet/>
      <dgm:spPr/>
      <dgm:t>
        <a:bodyPr/>
        <a:lstStyle/>
        <a:p>
          <a:endParaRPr lang="en-US"/>
        </a:p>
      </dgm:t>
    </dgm:pt>
    <dgm:pt modelId="{BA9715D2-289E-0A4C-8F64-DCB23446F2E3}">
      <dgm:prSet phldrT="[Text]" custT="1"/>
      <dgm:spPr/>
      <dgm:t>
        <a:bodyPr/>
        <a:lstStyle/>
        <a:p>
          <a:endParaRPr lang="en-US" sz="1800" b="0" i="0" dirty="0">
            <a:solidFill>
              <a:schemeClr val="tx1"/>
            </a:solidFill>
            <a:latin typeface="Century Gothic"/>
            <a:cs typeface="Century Gothic"/>
          </a:endParaRPr>
        </a:p>
      </dgm:t>
    </dgm:pt>
    <dgm:pt modelId="{0FAD3A5B-4CFE-9D4C-ABBA-A1AFADCA94CE}" type="parTrans" cxnId="{DC108F75-8F36-584E-B0FA-8E1855D5150E}">
      <dgm:prSet/>
      <dgm:spPr/>
      <dgm:t>
        <a:bodyPr/>
        <a:lstStyle/>
        <a:p>
          <a:endParaRPr lang="en-US"/>
        </a:p>
      </dgm:t>
    </dgm:pt>
    <dgm:pt modelId="{85FA52AC-49AB-6A42-93E9-8E9EC68FB96D}" type="sibTrans" cxnId="{DC108F75-8F36-584E-B0FA-8E1855D5150E}">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71BA38A5-D279-0442-BD6E-45455344438C}" type="pres">
      <dgm:prSet presAssocID="{D5228C11-1470-1E4A-9C21-3CAF73AE24EA}" presName="parentLin" presStyleCnt="0"/>
      <dgm:spPr/>
    </dgm:pt>
    <dgm:pt modelId="{B2897959-3D86-9C44-AA1B-4B88C831B298}" type="pres">
      <dgm:prSet presAssocID="{D5228C11-1470-1E4A-9C21-3CAF73AE24EA}" presName="parentLeftMargin" presStyleLbl="node1" presStyleIdx="0" presStyleCnt="3"/>
      <dgm:spPr/>
      <dgm:t>
        <a:bodyPr/>
        <a:lstStyle/>
        <a:p>
          <a:endParaRPr lang="en-US"/>
        </a:p>
      </dgm:t>
    </dgm:pt>
    <dgm:pt modelId="{46F594FF-08A7-2F45-AAC2-54302C3C89FE}" type="pres">
      <dgm:prSet presAssocID="{D5228C11-1470-1E4A-9C21-3CAF73AE24EA}" presName="parentText" presStyleLbl="node1" presStyleIdx="0" presStyleCnt="3" custScaleX="142857">
        <dgm:presLayoutVars>
          <dgm:chMax val="0"/>
          <dgm:bulletEnabled val="1"/>
        </dgm:presLayoutVars>
      </dgm:prSet>
      <dgm:spPr/>
      <dgm:t>
        <a:bodyPr/>
        <a:lstStyle/>
        <a:p>
          <a:endParaRPr lang="en-US"/>
        </a:p>
      </dgm:t>
    </dgm:pt>
    <dgm:pt modelId="{623658F4-7358-194E-9A03-B3264A5DD40D}" type="pres">
      <dgm:prSet presAssocID="{D5228C11-1470-1E4A-9C21-3CAF73AE24EA}" presName="negativeSpace" presStyleCnt="0"/>
      <dgm:spPr/>
    </dgm:pt>
    <dgm:pt modelId="{7A3A1963-56E3-5F47-9140-BB4E1E570F99}" type="pres">
      <dgm:prSet presAssocID="{D5228C11-1470-1E4A-9C21-3CAF73AE24EA}" presName="childText" presStyleLbl="conFgAcc1" presStyleIdx="0" presStyleCnt="3">
        <dgm:presLayoutVars>
          <dgm:bulletEnabled val="1"/>
        </dgm:presLayoutVars>
      </dgm:prSet>
      <dgm:spPr/>
      <dgm:t>
        <a:bodyPr/>
        <a:lstStyle/>
        <a:p>
          <a:endParaRPr lang="en-US"/>
        </a:p>
      </dgm:t>
    </dgm:pt>
    <dgm:pt modelId="{4224DA2C-B0E8-C040-B3AA-CC13F5D66FD7}" type="pres">
      <dgm:prSet presAssocID="{CD0DCB43-8E57-C747-BAB9-9A8FF299CB3F}" presName="spaceBetweenRectangles" presStyleCnt="0"/>
      <dgm:spPr/>
    </dgm:pt>
    <dgm:pt modelId="{333D4B66-CA9F-C941-8EBC-9690527A952E}" type="pres">
      <dgm:prSet presAssocID="{CC90F362-9ED3-EE4A-A4A7-990C0621A824}" presName="parentLin" presStyleCnt="0"/>
      <dgm:spPr/>
    </dgm:pt>
    <dgm:pt modelId="{7FADA906-58E3-2448-A85D-30766F9B507C}" type="pres">
      <dgm:prSet presAssocID="{CC90F362-9ED3-EE4A-A4A7-990C0621A824}" presName="parentLeftMargin" presStyleLbl="node1" presStyleIdx="0" presStyleCnt="3"/>
      <dgm:spPr/>
      <dgm:t>
        <a:bodyPr/>
        <a:lstStyle/>
        <a:p>
          <a:endParaRPr lang="en-US"/>
        </a:p>
      </dgm:t>
    </dgm:pt>
    <dgm:pt modelId="{2E46DAA2-2261-C248-90B3-236D5D771BAB}" type="pres">
      <dgm:prSet presAssocID="{CC90F362-9ED3-EE4A-A4A7-990C0621A824}" presName="parentText" presStyleLbl="node1" presStyleIdx="1" presStyleCnt="3" custScaleX="142857" custLinFactNeighborX="43508" custLinFactNeighborY="-246">
        <dgm:presLayoutVars>
          <dgm:chMax val="0"/>
          <dgm:bulletEnabled val="1"/>
        </dgm:presLayoutVars>
      </dgm:prSet>
      <dgm:spPr/>
      <dgm:t>
        <a:bodyPr/>
        <a:lstStyle/>
        <a:p>
          <a:endParaRPr lang="en-US"/>
        </a:p>
      </dgm:t>
    </dgm:pt>
    <dgm:pt modelId="{41B13AC7-191C-9E4B-B75E-713423F994DE}" type="pres">
      <dgm:prSet presAssocID="{CC90F362-9ED3-EE4A-A4A7-990C0621A824}" presName="negativeSpace" presStyleCnt="0"/>
      <dgm:spPr/>
    </dgm:pt>
    <dgm:pt modelId="{68C145F1-8274-6642-B089-ACDB5BEF61A0}" type="pres">
      <dgm:prSet presAssocID="{CC90F362-9ED3-EE4A-A4A7-990C0621A824}" presName="childText" presStyleLbl="conFgAcc1" presStyleIdx="1" presStyleCnt="3">
        <dgm:presLayoutVars>
          <dgm:bulletEnabled val="1"/>
        </dgm:presLayoutVars>
      </dgm:prSet>
      <dgm:spPr/>
      <dgm:t>
        <a:bodyPr/>
        <a:lstStyle/>
        <a:p>
          <a:endParaRPr lang="en-US"/>
        </a:p>
      </dgm:t>
    </dgm:pt>
    <dgm:pt modelId="{F609033C-71B2-1948-BEC3-16D7947C887D}" type="pres">
      <dgm:prSet presAssocID="{7CA579A0-3172-CC46-96AD-E293D2A3DA1C}" presName="spaceBetweenRectangles" presStyleCnt="0"/>
      <dgm:spPr/>
    </dgm:pt>
    <dgm:pt modelId="{C27AFC12-DF38-904E-A24F-93D61675253D}" type="pres">
      <dgm:prSet presAssocID="{FFF3A5FA-77B4-F146-9C1A-1865BDC0999B}" presName="parentLin" presStyleCnt="0"/>
      <dgm:spPr/>
    </dgm:pt>
    <dgm:pt modelId="{866A8AF4-3379-6840-9B39-82C104220982}" type="pres">
      <dgm:prSet presAssocID="{FFF3A5FA-77B4-F146-9C1A-1865BDC0999B}" presName="parentLeftMargin" presStyleLbl="node1" presStyleIdx="1" presStyleCnt="3"/>
      <dgm:spPr/>
      <dgm:t>
        <a:bodyPr/>
        <a:lstStyle/>
        <a:p>
          <a:endParaRPr lang="en-US"/>
        </a:p>
      </dgm:t>
    </dgm:pt>
    <dgm:pt modelId="{9AE40F19-AEF0-094A-9717-0FB8DC534FB9}" type="pres">
      <dgm:prSet presAssocID="{FFF3A5FA-77B4-F146-9C1A-1865BDC0999B}" presName="parentText" presStyleLbl="node1" presStyleIdx="2" presStyleCnt="3" custScaleX="142857">
        <dgm:presLayoutVars>
          <dgm:chMax val="0"/>
          <dgm:bulletEnabled val="1"/>
        </dgm:presLayoutVars>
      </dgm:prSet>
      <dgm:spPr/>
      <dgm:t>
        <a:bodyPr/>
        <a:lstStyle/>
        <a:p>
          <a:endParaRPr lang="en-US"/>
        </a:p>
      </dgm:t>
    </dgm:pt>
    <dgm:pt modelId="{2209A207-17D4-8E4C-A60E-C22E8CBE7380}" type="pres">
      <dgm:prSet presAssocID="{FFF3A5FA-77B4-F146-9C1A-1865BDC0999B}" presName="negativeSpace" presStyleCnt="0"/>
      <dgm:spPr/>
    </dgm:pt>
    <dgm:pt modelId="{7305B4A1-3644-9447-BC90-53999A22CFF4}" type="pres">
      <dgm:prSet presAssocID="{FFF3A5FA-77B4-F146-9C1A-1865BDC0999B}" presName="childText" presStyleLbl="conFgAcc1" presStyleIdx="2" presStyleCnt="3">
        <dgm:presLayoutVars>
          <dgm:bulletEnabled val="1"/>
        </dgm:presLayoutVars>
      </dgm:prSet>
      <dgm:spPr/>
      <dgm:t>
        <a:bodyPr/>
        <a:lstStyle/>
        <a:p>
          <a:endParaRPr lang="en-US"/>
        </a:p>
      </dgm:t>
    </dgm:pt>
  </dgm:ptLst>
  <dgm:cxnLst>
    <dgm:cxn modelId="{FC71D623-F0E2-7646-BE4E-312F9B9CA471}" type="presOf" srcId="{FFF3A5FA-77B4-F146-9C1A-1865BDC0999B}" destId="{9AE40F19-AEF0-094A-9717-0FB8DC534FB9}" srcOrd="1" destOrd="0" presId="urn:microsoft.com/office/officeart/2005/8/layout/list1"/>
    <dgm:cxn modelId="{05DEB303-3B48-394C-9ED8-4BA1BA121879}" type="presOf" srcId="{6CB31B1E-172C-5B45-8F5A-03B83611D677}" destId="{68C145F1-8274-6642-B089-ACDB5BEF61A0}" srcOrd="0" destOrd="0" presId="urn:microsoft.com/office/officeart/2005/8/layout/list1"/>
    <dgm:cxn modelId="{583306CB-522A-2C4C-9106-EABC438BE442}" type="presOf" srcId="{CC90F362-9ED3-EE4A-A4A7-990C0621A824}" destId="{7FADA906-58E3-2448-A85D-30766F9B507C}" srcOrd="0" destOrd="0" presId="urn:microsoft.com/office/officeart/2005/8/layout/list1"/>
    <dgm:cxn modelId="{202C45BE-8C36-BE42-98F1-33C1809EE5CD}" srcId="{D5228C11-1470-1E4A-9C21-3CAF73AE24EA}" destId="{6DC2BAAD-2033-F041-8A9B-43D0DB6D6885}" srcOrd="0" destOrd="0" parTransId="{C8320779-CB27-D240-AF0E-0A4DF4319D2C}" sibTransId="{4E8CB470-9240-364F-A9E1-012063C73439}"/>
    <dgm:cxn modelId="{B45E2EEB-54E6-5942-8E11-3509D4F5D120}" type="presOf" srcId="{D5228C11-1470-1E4A-9C21-3CAF73AE24EA}" destId="{46F594FF-08A7-2F45-AAC2-54302C3C89FE}" srcOrd="1" destOrd="0" presId="urn:microsoft.com/office/officeart/2005/8/layout/list1"/>
    <dgm:cxn modelId="{534A328C-EDCA-9E41-9E38-677EEA854FD6}" type="presOf" srcId="{6DC2BAAD-2033-F041-8A9B-43D0DB6D6885}" destId="{7A3A1963-56E3-5F47-9140-BB4E1E570F99}" srcOrd="0" destOrd="0" presId="urn:microsoft.com/office/officeart/2005/8/layout/list1"/>
    <dgm:cxn modelId="{6B052474-5BDC-294E-A1FB-7C511DA301D8}" srcId="{CC90F362-9ED3-EE4A-A4A7-990C0621A824}" destId="{6CB31B1E-172C-5B45-8F5A-03B83611D677}" srcOrd="0" destOrd="0" parTransId="{ECE7728B-F3ED-E247-831E-7FB54E2C3D18}" sibTransId="{542F7AD2-8ACE-F94F-B90F-17C3E206CE5B}"/>
    <dgm:cxn modelId="{B53A3A8A-7B7D-8443-8C18-633CA8AF3E21}" type="presOf" srcId="{CC90F362-9ED3-EE4A-A4A7-990C0621A824}" destId="{2E46DAA2-2261-C248-90B3-236D5D771BAB}" srcOrd="1" destOrd="0" presId="urn:microsoft.com/office/officeart/2005/8/layout/list1"/>
    <dgm:cxn modelId="{DC108F75-8F36-584E-B0FA-8E1855D5150E}" srcId="{FFF3A5FA-77B4-F146-9C1A-1865BDC0999B}" destId="{BA9715D2-289E-0A4C-8F64-DCB23446F2E3}" srcOrd="0" destOrd="0" parTransId="{0FAD3A5B-4CFE-9D4C-ABBA-A1AFADCA94CE}" sibTransId="{85FA52AC-49AB-6A42-93E9-8E9EC68FB96D}"/>
    <dgm:cxn modelId="{C91954EC-790D-7B4B-A8C0-57B7A74A86A7}" type="presOf" srcId="{D5228C11-1470-1E4A-9C21-3CAF73AE24EA}" destId="{B2897959-3D86-9C44-AA1B-4B88C831B298}" srcOrd="0" destOrd="0" presId="urn:microsoft.com/office/officeart/2005/8/layout/list1"/>
    <dgm:cxn modelId="{58F3291B-608D-B746-9E69-329BEE011AB4}" type="presOf" srcId="{BA9715D2-289E-0A4C-8F64-DCB23446F2E3}" destId="{7305B4A1-3644-9447-BC90-53999A22CFF4}" srcOrd="0" destOrd="0" presId="urn:microsoft.com/office/officeart/2005/8/layout/list1"/>
    <dgm:cxn modelId="{501505A6-CC46-FC4F-BE7D-C5D8B4EDD1C7}" srcId="{BE246436-190B-C043-B624-2367FFD151E1}" destId="{CC90F362-9ED3-EE4A-A4A7-990C0621A824}" srcOrd="1" destOrd="0" parTransId="{939B8B8E-1330-214F-AFB7-9BAD22978C6B}" sibTransId="{7CA579A0-3172-CC46-96AD-E293D2A3DA1C}"/>
    <dgm:cxn modelId="{EFCD7E9B-F161-A04B-BE76-049E9814A620}" type="presOf" srcId="{BE246436-190B-C043-B624-2367FFD151E1}" destId="{AE5E0F38-F17C-2548-975F-7AA43CF5EFCC}" srcOrd="0" destOrd="0" presId="urn:microsoft.com/office/officeart/2005/8/layout/list1"/>
    <dgm:cxn modelId="{42F3E165-48D7-4B42-B8A2-931891D9E861}" type="presOf" srcId="{FFF3A5FA-77B4-F146-9C1A-1865BDC0999B}" destId="{866A8AF4-3379-6840-9B39-82C104220982}" srcOrd="0" destOrd="0" presId="urn:microsoft.com/office/officeart/2005/8/layout/list1"/>
    <dgm:cxn modelId="{0766D34D-9713-5140-9A0E-D9581298B83E}" srcId="{BE246436-190B-C043-B624-2367FFD151E1}" destId="{D5228C11-1470-1E4A-9C21-3CAF73AE24EA}" srcOrd="0" destOrd="0" parTransId="{AC5DFE1B-893E-4A4E-9903-D8A51F29295F}" sibTransId="{CD0DCB43-8E57-C747-BAB9-9A8FF299CB3F}"/>
    <dgm:cxn modelId="{91A4F780-CDCA-9D48-8DF5-4D9C81B8A119}" srcId="{BE246436-190B-C043-B624-2367FFD151E1}" destId="{FFF3A5FA-77B4-F146-9C1A-1865BDC0999B}" srcOrd="2" destOrd="0" parTransId="{543F0601-BE81-4F4C-9DB2-5CE7FFDD1756}" sibTransId="{D0C6BDDD-23F7-614A-89D0-404EAE2DBD2E}"/>
    <dgm:cxn modelId="{A3E2AE23-C0B6-E740-8D0C-A7EEB8CFEAD2}" type="presParOf" srcId="{AE5E0F38-F17C-2548-975F-7AA43CF5EFCC}" destId="{71BA38A5-D279-0442-BD6E-45455344438C}" srcOrd="0" destOrd="0" presId="urn:microsoft.com/office/officeart/2005/8/layout/list1"/>
    <dgm:cxn modelId="{B9515AF2-F884-2F4D-87FA-E56F502FBFA4}" type="presParOf" srcId="{71BA38A5-D279-0442-BD6E-45455344438C}" destId="{B2897959-3D86-9C44-AA1B-4B88C831B298}" srcOrd="0" destOrd="0" presId="urn:microsoft.com/office/officeart/2005/8/layout/list1"/>
    <dgm:cxn modelId="{197D0493-3665-6F4F-BC00-960B81FBCBA0}" type="presParOf" srcId="{71BA38A5-D279-0442-BD6E-45455344438C}" destId="{46F594FF-08A7-2F45-AAC2-54302C3C89FE}" srcOrd="1" destOrd="0" presId="urn:microsoft.com/office/officeart/2005/8/layout/list1"/>
    <dgm:cxn modelId="{94517693-8C69-D84E-B878-543637EA985A}" type="presParOf" srcId="{AE5E0F38-F17C-2548-975F-7AA43CF5EFCC}" destId="{623658F4-7358-194E-9A03-B3264A5DD40D}" srcOrd="1" destOrd="0" presId="urn:microsoft.com/office/officeart/2005/8/layout/list1"/>
    <dgm:cxn modelId="{7D76EFC0-6437-6C43-928D-6E86BE917738}" type="presParOf" srcId="{AE5E0F38-F17C-2548-975F-7AA43CF5EFCC}" destId="{7A3A1963-56E3-5F47-9140-BB4E1E570F99}" srcOrd="2" destOrd="0" presId="urn:microsoft.com/office/officeart/2005/8/layout/list1"/>
    <dgm:cxn modelId="{62B8BC23-48CA-4041-86C1-2E9466620AD0}" type="presParOf" srcId="{AE5E0F38-F17C-2548-975F-7AA43CF5EFCC}" destId="{4224DA2C-B0E8-C040-B3AA-CC13F5D66FD7}" srcOrd="3" destOrd="0" presId="urn:microsoft.com/office/officeart/2005/8/layout/list1"/>
    <dgm:cxn modelId="{6D772246-A9BD-3948-8277-9E41A40A443F}" type="presParOf" srcId="{AE5E0F38-F17C-2548-975F-7AA43CF5EFCC}" destId="{333D4B66-CA9F-C941-8EBC-9690527A952E}" srcOrd="4" destOrd="0" presId="urn:microsoft.com/office/officeart/2005/8/layout/list1"/>
    <dgm:cxn modelId="{A2D68E7E-F1F5-A14A-B902-4FD63845EB41}" type="presParOf" srcId="{333D4B66-CA9F-C941-8EBC-9690527A952E}" destId="{7FADA906-58E3-2448-A85D-30766F9B507C}" srcOrd="0" destOrd="0" presId="urn:microsoft.com/office/officeart/2005/8/layout/list1"/>
    <dgm:cxn modelId="{777C7A87-E7B1-4D4D-93AB-86384031288B}" type="presParOf" srcId="{333D4B66-CA9F-C941-8EBC-9690527A952E}" destId="{2E46DAA2-2261-C248-90B3-236D5D771BAB}" srcOrd="1" destOrd="0" presId="urn:microsoft.com/office/officeart/2005/8/layout/list1"/>
    <dgm:cxn modelId="{ED0C42A7-931C-7544-B82E-A147769DED90}" type="presParOf" srcId="{AE5E0F38-F17C-2548-975F-7AA43CF5EFCC}" destId="{41B13AC7-191C-9E4B-B75E-713423F994DE}" srcOrd="5" destOrd="0" presId="urn:microsoft.com/office/officeart/2005/8/layout/list1"/>
    <dgm:cxn modelId="{8A2C4DA4-59B6-174A-8693-8E444695D8A0}" type="presParOf" srcId="{AE5E0F38-F17C-2548-975F-7AA43CF5EFCC}" destId="{68C145F1-8274-6642-B089-ACDB5BEF61A0}" srcOrd="6" destOrd="0" presId="urn:microsoft.com/office/officeart/2005/8/layout/list1"/>
    <dgm:cxn modelId="{E8EDC0EF-32B1-2642-A779-FCF6B5D51B10}" type="presParOf" srcId="{AE5E0F38-F17C-2548-975F-7AA43CF5EFCC}" destId="{F609033C-71B2-1948-BEC3-16D7947C887D}" srcOrd="7" destOrd="0" presId="urn:microsoft.com/office/officeart/2005/8/layout/list1"/>
    <dgm:cxn modelId="{8AB713F1-1407-474F-9A33-FCACDE7189C2}" type="presParOf" srcId="{AE5E0F38-F17C-2548-975F-7AA43CF5EFCC}" destId="{C27AFC12-DF38-904E-A24F-93D61675253D}" srcOrd="8" destOrd="0" presId="urn:microsoft.com/office/officeart/2005/8/layout/list1"/>
    <dgm:cxn modelId="{D9DC0A6D-E691-CC42-9D6C-792C0B90A713}" type="presParOf" srcId="{C27AFC12-DF38-904E-A24F-93D61675253D}" destId="{866A8AF4-3379-6840-9B39-82C104220982}" srcOrd="0" destOrd="0" presId="urn:microsoft.com/office/officeart/2005/8/layout/list1"/>
    <dgm:cxn modelId="{7B503A24-5B08-AA45-9422-E3269707876F}" type="presParOf" srcId="{C27AFC12-DF38-904E-A24F-93D61675253D}" destId="{9AE40F19-AEF0-094A-9717-0FB8DC534FB9}" srcOrd="1" destOrd="0" presId="urn:microsoft.com/office/officeart/2005/8/layout/list1"/>
    <dgm:cxn modelId="{1E5F67B3-F036-0446-B4CF-BAA9EE9540B9}" type="presParOf" srcId="{AE5E0F38-F17C-2548-975F-7AA43CF5EFCC}" destId="{2209A207-17D4-8E4C-A60E-C22E8CBE7380}" srcOrd="9" destOrd="0" presId="urn:microsoft.com/office/officeart/2005/8/layout/list1"/>
    <dgm:cxn modelId="{CA1EB7C2-11A6-C140-9016-0045FEFEA1FF}" type="presParOf" srcId="{AE5E0F38-F17C-2548-975F-7AA43CF5EFCC}" destId="{7305B4A1-3644-9447-BC90-53999A22CFF4}"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5228C11-1470-1E4A-9C21-3CAF73AE24EA}">
      <dgm:prSet phldrT="[Text]" custT="1"/>
      <dgm:spPr/>
      <dgm:t>
        <a:bodyPr/>
        <a:lstStyle/>
        <a:p>
          <a:r>
            <a:rPr lang="en-US" sz="1800" b="0" i="0" dirty="0" smtClean="0">
              <a:solidFill>
                <a:schemeClr val="tx1"/>
              </a:solidFill>
              <a:latin typeface="Century Gothic"/>
              <a:cs typeface="Century Gothic"/>
            </a:rPr>
            <a:t>Structural remedies</a:t>
          </a:r>
          <a:endParaRPr lang="en-US" sz="1800" b="0" i="0" dirty="0">
            <a:solidFill>
              <a:schemeClr val="tx1"/>
            </a:solidFill>
            <a:latin typeface="Century Gothic"/>
            <a:cs typeface="Century Gothic"/>
          </a:endParaRPr>
        </a:p>
      </dgm:t>
    </dgm:pt>
    <dgm:pt modelId="{AC5DFE1B-893E-4A4E-9903-D8A51F29295F}" type="parTrans" cxnId="{0766D34D-9713-5140-9A0E-D9581298B83E}">
      <dgm:prSet/>
      <dgm:spPr/>
      <dgm:t>
        <a:bodyPr/>
        <a:lstStyle/>
        <a:p>
          <a:endParaRPr lang="en-US"/>
        </a:p>
      </dgm:t>
    </dgm:pt>
    <dgm:pt modelId="{CD0DCB43-8E57-C747-BAB9-9A8FF299CB3F}" type="sibTrans" cxnId="{0766D34D-9713-5140-9A0E-D9581298B83E}">
      <dgm:prSet/>
      <dgm:spPr/>
      <dgm:t>
        <a:bodyPr/>
        <a:lstStyle/>
        <a:p>
          <a:endParaRPr lang="en-US"/>
        </a:p>
      </dgm:t>
    </dgm:pt>
    <dgm:pt modelId="{CC90F362-9ED3-EE4A-A4A7-990C0621A824}">
      <dgm:prSet phldrT="[Text]" custT="1"/>
      <dgm:spPr/>
      <dgm:t>
        <a:bodyPr/>
        <a:lstStyle/>
        <a:p>
          <a:r>
            <a:rPr lang="en-US" sz="1800" b="0" i="0" dirty="0" smtClean="0">
              <a:solidFill>
                <a:schemeClr val="tx1"/>
              </a:solidFill>
              <a:latin typeface="Century Gothic"/>
              <a:cs typeface="Century Gothic"/>
            </a:rPr>
            <a:t>Behavioral remedies</a:t>
          </a:r>
          <a:endParaRPr lang="en-US" sz="1800" b="1" i="1" dirty="0">
            <a:solidFill>
              <a:schemeClr val="tx1"/>
            </a:solidFill>
            <a:latin typeface="Century Gothic"/>
            <a:cs typeface="Century Gothic"/>
          </a:endParaRPr>
        </a:p>
      </dgm:t>
    </dgm:pt>
    <dgm:pt modelId="{939B8B8E-1330-214F-AFB7-9BAD22978C6B}" type="parTrans" cxnId="{501505A6-CC46-FC4F-BE7D-C5D8B4EDD1C7}">
      <dgm:prSet/>
      <dgm:spPr/>
      <dgm:t>
        <a:bodyPr/>
        <a:lstStyle/>
        <a:p>
          <a:endParaRPr lang="en-US"/>
        </a:p>
      </dgm:t>
    </dgm:pt>
    <dgm:pt modelId="{7CA579A0-3172-CC46-96AD-E293D2A3DA1C}" type="sibTrans" cxnId="{501505A6-CC46-FC4F-BE7D-C5D8B4EDD1C7}">
      <dgm:prSet/>
      <dgm:spPr/>
      <dgm:t>
        <a:bodyPr/>
        <a:lstStyle/>
        <a:p>
          <a:endParaRPr lang="en-US"/>
        </a:p>
      </dgm:t>
    </dgm:pt>
    <dgm:pt modelId="{75220F63-DA2B-AE4E-907F-8E3EFF42301D}">
      <dgm:prSet phldrT="[Text]" custT="1"/>
      <dgm:spPr/>
      <dgm:t>
        <a:bodyPr/>
        <a:lstStyle/>
        <a:p>
          <a:r>
            <a:rPr lang="en-US" sz="1600" b="0" i="0" dirty="0" smtClean="0">
              <a:solidFill>
                <a:schemeClr val="tx1"/>
              </a:solidFill>
              <a:latin typeface="Century Gothic"/>
              <a:cs typeface="Century Gothic"/>
            </a:rPr>
            <a:t>Breaking up monopolies (e.g. Standard Oil, US Bell System) and creating competition</a:t>
          </a:r>
          <a:endParaRPr lang="en-US" sz="1600" b="0" i="0" dirty="0">
            <a:solidFill>
              <a:schemeClr val="tx1"/>
            </a:solidFill>
            <a:latin typeface="Century Gothic"/>
            <a:cs typeface="Century Gothic"/>
          </a:endParaRPr>
        </a:p>
      </dgm:t>
    </dgm:pt>
    <dgm:pt modelId="{C01F26CD-E2FE-BA49-A646-CEA3504A9C6E}" type="parTrans" cxnId="{33D31A3E-97A6-EA43-BDC6-9C0E0066D8F3}">
      <dgm:prSet/>
      <dgm:spPr/>
      <dgm:t>
        <a:bodyPr/>
        <a:lstStyle/>
        <a:p>
          <a:endParaRPr lang="en-US"/>
        </a:p>
      </dgm:t>
    </dgm:pt>
    <dgm:pt modelId="{247531F6-4260-2A4A-AA48-0E8EC4883DF7}" type="sibTrans" cxnId="{33D31A3E-97A6-EA43-BDC6-9C0E0066D8F3}">
      <dgm:prSet/>
      <dgm:spPr/>
      <dgm:t>
        <a:bodyPr/>
        <a:lstStyle/>
        <a:p>
          <a:endParaRPr lang="en-US"/>
        </a:p>
      </dgm:t>
    </dgm:pt>
    <dgm:pt modelId="{A3E7C13B-3386-0E47-AE82-7C2AF9A5021E}">
      <dgm:prSet phldrT="[Text]" custT="1"/>
      <dgm:spPr/>
      <dgm:t>
        <a:bodyPr/>
        <a:lstStyle/>
        <a:p>
          <a:r>
            <a:rPr lang="en-US" sz="1600" b="0" i="0" dirty="0" smtClean="0">
              <a:solidFill>
                <a:schemeClr val="tx1"/>
              </a:solidFill>
              <a:latin typeface="Century Gothic"/>
              <a:cs typeface="Century Gothic"/>
            </a:rPr>
            <a:t>Selective divestitures (particularly mergers, e.g. recent AB </a:t>
          </a:r>
          <a:r>
            <a:rPr lang="en-US" sz="1600" b="0" i="0" dirty="0" err="1" smtClean="0">
              <a:solidFill>
                <a:schemeClr val="tx1"/>
              </a:solidFill>
              <a:latin typeface="Century Gothic"/>
              <a:cs typeface="Century Gothic"/>
            </a:rPr>
            <a:t>InBev</a:t>
          </a:r>
          <a:r>
            <a:rPr lang="en-US" sz="1600" b="0" i="0" dirty="0" smtClean="0">
              <a:solidFill>
                <a:schemeClr val="tx1"/>
              </a:solidFill>
              <a:latin typeface="Century Gothic"/>
              <a:cs typeface="Century Gothic"/>
            </a:rPr>
            <a:t>/</a:t>
          </a:r>
          <a:r>
            <a:rPr lang="en-US" sz="1600" b="0" i="0" dirty="0" err="1" smtClean="0">
              <a:solidFill>
                <a:schemeClr val="tx1"/>
              </a:solidFill>
              <a:latin typeface="Century Gothic"/>
              <a:cs typeface="Century Gothic"/>
            </a:rPr>
            <a:t>Modelo</a:t>
          </a:r>
          <a:r>
            <a:rPr lang="en-US" sz="1600" b="0" i="0" dirty="0" smtClean="0">
              <a:solidFill>
                <a:schemeClr val="tx1"/>
              </a:solidFill>
              <a:latin typeface="Century Gothic"/>
              <a:cs typeface="Century Gothic"/>
            </a:rPr>
            <a:t> merger in the U.S.)</a:t>
          </a:r>
          <a:endParaRPr lang="en-US" sz="1600" b="0" i="0" dirty="0">
            <a:solidFill>
              <a:schemeClr val="tx1"/>
            </a:solidFill>
            <a:latin typeface="Century Gothic"/>
            <a:cs typeface="Century Gothic"/>
          </a:endParaRPr>
        </a:p>
      </dgm:t>
    </dgm:pt>
    <dgm:pt modelId="{174B7D36-B480-1B4C-9274-22CC778DABD1}" type="parTrans" cxnId="{CA8A56BB-5C58-A549-8A44-29CDEA23E71F}">
      <dgm:prSet/>
      <dgm:spPr/>
      <dgm:t>
        <a:bodyPr/>
        <a:lstStyle/>
        <a:p>
          <a:endParaRPr lang="en-US"/>
        </a:p>
      </dgm:t>
    </dgm:pt>
    <dgm:pt modelId="{5633D6FF-02D8-AD41-ABE8-EFE48ED48AFE}" type="sibTrans" cxnId="{CA8A56BB-5C58-A549-8A44-29CDEA23E71F}">
      <dgm:prSet/>
      <dgm:spPr/>
      <dgm:t>
        <a:bodyPr/>
        <a:lstStyle/>
        <a:p>
          <a:endParaRPr lang="en-US"/>
        </a:p>
      </dgm:t>
    </dgm:pt>
    <dgm:pt modelId="{5284E7B9-705D-464C-9FF0-14AA9FFF9610}">
      <dgm:prSet phldrT="[Text]" custT="1"/>
      <dgm:spPr/>
      <dgm:t>
        <a:bodyPr/>
        <a:lstStyle/>
        <a:p>
          <a:r>
            <a:rPr lang="en-US" sz="1600" b="0" i="0" dirty="0" smtClean="0">
              <a:solidFill>
                <a:schemeClr val="tx1"/>
              </a:solidFill>
              <a:latin typeface="Century Gothic"/>
              <a:cs typeface="Century Gothic"/>
            </a:rPr>
            <a:t>Prohibitions on resale price maintenance, tying, MFNs, etc. (e.g. banning exclusive dealings in carbonated beverages or sharing refrigerator space). </a:t>
          </a:r>
          <a:endParaRPr lang="en-US" sz="1600" b="0" i="0" dirty="0">
            <a:solidFill>
              <a:schemeClr val="tx1"/>
            </a:solidFill>
            <a:latin typeface="Century Gothic"/>
            <a:cs typeface="Century Gothic"/>
          </a:endParaRPr>
        </a:p>
      </dgm:t>
    </dgm:pt>
    <dgm:pt modelId="{A87C7BA9-CD23-4C46-B948-52DC985AE324}" type="parTrans" cxnId="{0726A12A-A1F8-DD45-88B1-7955E2BF5CCD}">
      <dgm:prSet/>
      <dgm:spPr/>
      <dgm:t>
        <a:bodyPr/>
        <a:lstStyle/>
        <a:p>
          <a:endParaRPr lang="en-US"/>
        </a:p>
      </dgm:t>
    </dgm:pt>
    <dgm:pt modelId="{B962CF44-E241-0A4E-B172-A8A3F4D7BC3B}" type="sibTrans" cxnId="{0726A12A-A1F8-DD45-88B1-7955E2BF5CCD}">
      <dgm:prSet/>
      <dgm:spPr/>
      <dgm:t>
        <a:bodyPr/>
        <a:lstStyle/>
        <a:p>
          <a:endParaRPr lang="en-US"/>
        </a:p>
      </dgm:t>
    </dgm:pt>
    <dgm:pt modelId="{E0A452DC-0D70-BB41-AC4A-611F28F1FD25}">
      <dgm:prSet phldrT="[Text]" custT="1"/>
      <dgm:spPr/>
      <dgm:t>
        <a:bodyPr/>
        <a:lstStyle/>
        <a:p>
          <a:r>
            <a:rPr lang="en-US" sz="1800" b="0" i="0" dirty="0" smtClean="0">
              <a:solidFill>
                <a:schemeClr val="tx1"/>
              </a:solidFill>
              <a:latin typeface="Century Gothic"/>
              <a:cs typeface="Century Gothic"/>
            </a:rPr>
            <a:t>Price regulation</a:t>
          </a:r>
          <a:endParaRPr lang="en-US" sz="1800" b="0" i="0" dirty="0">
            <a:solidFill>
              <a:schemeClr val="tx1"/>
            </a:solidFill>
            <a:latin typeface="Century Gothic"/>
            <a:cs typeface="Century Gothic"/>
          </a:endParaRPr>
        </a:p>
      </dgm:t>
    </dgm:pt>
    <dgm:pt modelId="{6B090489-C862-944C-B717-4391686179E1}" type="parTrans" cxnId="{383AB761-757E-8147-BF2A-B3A5B4636A39}">
      <dgm:prSet/>
      <dgm:spPr/>
      <dgm:t>
        <a:bodyPr/>
        <a:lstStyle/>
        <a:p>
          <a:endParaRPr lang="en-US"/>
        </a:p>
      </dgm:t>
    </dgm:pt>
    <dgm:pt modelId="{C93BC0B1-79F0-9345-AF10-021FE88BBE1D}" type="sibTrans" cxnId="{383AB761-757E-8147-BF2A-B3A5B4636A39}">
      <dgm:prSet/>
      <dgm:spPr/>
      <dgm:t>
        <a:bodyPr/>
        <a:lstStyle/>
        <a:p>
          <a:endParaRPr lang="en-US"/>
        </a:p>
      </dgm:t>
    </dgm:pt>
    <dgm:pt modelId="{1453356C-9682-E445-816B-B4204EBC44E1}">
      <dgm:prSet phldrT="[Text]" custT="1"/>
      <dgm:spPr/>
      <dgm:t>
        <a:bodyPr/>
        <a:lstStyle/>
        <a:p>
          <a:r>
            <a:rPr lang="en-US" sz="1600" b="0" i="0" dirty="0" smtClean="0">
              <a:solidFill>
                <a:schemeClr val="tx1"/>
              </a:solidFill>
              <a:latin typeface="Century Gothic"/>
              <a:cs typeface="Century Gothic"/>
            </a:rPr>
            <a:t>Public-utility style rate regulation (e.g. music collecting societies)</a:t>
          </a:r>
          <a:endParaRPr lang="en-US" sz="1600" b="0" i="0" dirty="0">
            <a:solidFill>
              <a:schemeClr val="tx1"/>
            </a:solidFill>
            <a:latin typeface="Century Gothic"/>
            <a:cs typeface="Century Gothic"/>
          </a:endParaRPr>
        </a:p>
      </dgm:t>
    </dgm:pt>
    <dgm:pt modelId="{CA173310-FCAB-5E47-8557-49026FAA47F8}" type="parTrans" cxnId="{FA95E95E-67D4-E643-9072-715E120684D4}">
      <dgm:prSet/>
      <dgm:spPr/>
      <dgm:t>
        <a:bodyPr/>
        <a:lstStyle/>
        <a:p>
          <a:endParaRPr lang="en-US"/>
        </a:p>
      </dgm:t>
    </dgm:pt>
    <dgm:pt modelId="{7A682EF8-1667-354B-98D7-2049E293831B}" type="sibTrans" cxnId="{FA95E95E-67D4-E643-9072-715E120684D4}">
      <dgm:prSet/>
      <dgm:spPr/>
      <dgm:t>
        <a:bodyPr/>
        <a:lstStyle/>
        <a:p>
          <a:endParaRPr lang="en-US"/>
        </a:p>
      </dgm:t>
    </dgm:pt>
    <dgm:pt modelId="{30DBD01E-0AA5-7742-A866-C93E6CF99371}">
      <dgm:prSet phldrT="[Text]" custT="1"/>
      <dgm:spPr/>
      <dgm:t>
        <a:bodyPr/>
        <a:lstStyle/>
        <a:p>
          <a:r>
            <a:rPr lang="en-US" sz="1800" b="0" i="0" dirty="0" smtClean="0">
              <a:solidFill>
                <a:schemeClr val="tx1"/>
              </a:solidFill>
              <a:latin typeface="Century Gothic"/>
              <a:cs typeface="Century Gothic"/>
            </a:rPr>
            <a:t>Development of remedies can learn from theory of optimal intervention</a:t>
          </a:r>
          <a:endParaRPr lang="en-US" sz="1800" b="0" i="0" dirty="0">
            <a:solidFill>
              <a:schemeClr val="tx1"/>
            </a:solidFill>
            <a:latin typeface="Century Gothic"/>
            <a:cs typeface="Century Gothic"/>
          </a:endParaRPr>
        </a:p>
      </dgm:t>
    </dgm:pt>
    <dgm:pt modelId="{287AE9C6-DCF7-7B44-A2C9-EA285FD14FAF}" type="parTrans" cxnId="{FADB7385-113E-D84D-8AA6-CB3502120321}">
      <dgm:prSet/>
      <dgm:spPr/>
      <dgm:t>
        <a:bodyPr/>
        <a:lstStyle/>
        <a:p>
          <a:endParaRPr lang="en-US"/>
        </a:p>
      </dgm:t>
    </dgm:pt>
    <dgm:pt modelId="{D7D060E4-FC97-F641-BCE1-D384CE83C422}" type="sibTrans" cxnId="{FADB7385-113E-D84D-8AA6-CB3502120321}">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71BA38A5-D279-0442-BD6E-45455344438C}" type="pres">
      <dgm:prSet presAssocID="{D5228C11-1470-1E4A-9C21-3CAF73AE24EA}" presName="parentLin" presStyleCnt="0"/>
      <dgm:spPr/>
    </dgm:pt>
    <dgm:pt modelId="{B2897959-3D86-9C44-AA1B-4B88C831B298}" type="pres">
      <dgm:prSet presAssocID="{D5228C11-1470-1E4A-9C21-3CAF73AE24EA}" presName="parentLeftMargin" presStyleLbl="node1" presStyleIdx="0" presStyleCnt="4"/>
      <dgm:spPr/>
      <dgm:t>
        <a:bodyPr/>
        <a:lstStyle/>
        <a:p>
          <a:endParaRPr lang="en-US"/>
        </a:p>
      </dgm:t>
    </dgm:pt>
    <dgm:pt modelId="{46F594FF-08A7-2F45-AAC2-54302C3C89FE}" type="pres">
      <dgm:prSet presAssocID="{D5228C11-1470-1E4A-9C21-3CAF73AE24EA}" presName="parentText" presStyleLbl="node1" presStyleIdx="0" presStyleCnt="4" custScaleX="149246">
        <dgm:presLayoutVars>
          <dgm:chMax val="0"/>
          <dgm:bulletEnabled val="1"/>
        </dgm:presLayoutVars>
      </dgm:prSet>
      <dgm:spPr/>
      <dgm:t>
        <a:bodyPr/>
        <a:lstStyle/>
        <a:p>
          <a:endParaRPr lang="en-US"/>
        </a:p>
      </dgm:t>
    </dgm:pt>
    <dgm:pt modelId="{623658F4-7358-194E-9A03-B3264A5DD40D}" type="pres">
      <dgm:prSet presAssocID="{D5228C11-1470-1E4A-9C21-3CAF73AE24EA}" presName="negativeSpace" presStyleCnt="0"/>
      <dgm:spPr/>
    </dgm:pt>
    <dgm:pt modelId="{7A3A1963-56E3-5F47-9140-BB4E1E570F99}" type="pres">
      <dgm:prSet presAssocID="{D5228C11-1470-1E4A-9C21-3CAF73AE24EA}" presName="childText" presStyleLbl="conFgAcc1" presStyleIdx="0" presStyleCnt="4">
        <dgm:presLayoutVars>
          <dgm:bulletEnabled val="1"/>
        </dgm:presLayoutVars>
      </dgm:prSet>
      <dgm:spPr/>
      <dgm:t>
        <a:bodyPr/>
        <a:lstStyle/>
        <a:p>
          <a:endParaRPr lang="en-US"/>
        </a:p>
      </dgm:t>
    </dgm:pt>
    <dgm:pt modelId="{4224DA2C-B0E8-C040-B3AA-CC13F5D66FD7}" type="pres">
      <dgm:prSet presAssocID="{CD0DCB43-8E57-C747-BAB9-9A8FF299CB3F}" presName="spaceBetweenRectangles" presStyleCnt="0"/>
      <dgm:spPr/>
    </dgm:pt>
    <dgm:pt modelId="{333D4B66-CA9F-C941-8EBC-9690527A952E}" type="pres">
      <dgm:prSet presAssocID="{CC90F362-9ED3-EE4A-A4A7-990C0621A824}" presName="parentLin" presStyleCnt="0"/>
      <dgm:spPr/>
    </dgm:pt>
    <dgm:pt modelId="{7FADA906-58E3-2448-A85D-30766F9B507C}" type="pres">
      <dgm:prSet presAssocID="{CC90F362-9ED3-EE4A-A4A7-990C0621A824}" presName="parentLeftMargin" presStyleLbl="node1" presStyleIdx="0" presStyleCnt="4"/>
      <dgm:spPr/>
      <dgm:t>
        <a:bodyPr/>
        <a:lstStyle/>
        <a:p>
          <a:endParaRPr lang="en-US"/>
        </a:p>
      </dgm:t>
    </dgm:pt>
    <dgm:pt modelId="{2E46DAA2-2261-C248-90B3-236D5D771BAB}" type="pres">
      <dgm:prSet presAssocID="{CC90F362-9ED3-EE4A-A4A7-990C0621A824}" presName="parentText" presStyleLbl="node1" presStyleIdx="1" presStyleCnt="4" custScaleX="149246" custLinFactNeighborX="43508" custLinFactNeighborY="-246">
        <dgm:presLayoutVars>
          <dgm:chMax val="0"/>
          <dgm:bulletEnabled val="1"/>
        </dgm:presLayoutVars>
      </dgm:prSet>
      <dgm:spPr/>
      <dgm:t>
        <a:bodyPr/>
        <a:lstStyle/>
        <a:p>
          <a:endParaRPr lang="en-US"/>
        </a:p>
      </dgm:t>
    </dgm:pt>
    <dgm:pt modelId="{41B13AC7-191C-9E4B-B75E-713423F994DE}" type="pres">
      <dgm:prSet presAssocID="{CC90F362-9ED3-EE4A-A4A7-990C0621A824}" presName="negativeSpace" presStyleCnt="0"/>
      <dgm:spPr/>
    </dgm:pt>
    <dgm:pt modelId="{68C145F1-8274-6642-B089-ACDB5BEF61A0}" type="pres">
      <dgm:prSet presAssocID="{CC90F362-9ED3-EE4A-A4A7-990C0621A824}" presName="childText" presStyleLbl="conFgAcc1" presStyleIdx="1" presStyleCnt="4">
        <dgm:presLayoutVars>
          <dgm:bulletEnabled val="1"/>
        </dgm:presLayoutVars>
      </dgm:prSet>
      <dgm:spPr/>
      <dgm:t>
        <a:bodyPr/>
        <a:lstStyle/>
        <a:p>
          <a:endParaRPr lang="en-US"/>
        </a:p>
      </dgm:t>
    </dgm:pt>
    <dgm:pt modelId="{F609033C-71B2-1948-BEC3-16D7947C887D}" type="pres">
      <dgm:prSet presAssocID="{7CA579A0-3172-CC46-96AD-E293D2A3DA1C}" presName="spaceBetweenRectangles" presStyleCnt="0"/>
      <dgm:spPr/>
    </dgm:pt>
    <dgm:pt modelId="{9AB9C9FA-A250-1743-AF53-506E708807E6}" type="pres">
      <dgm:prSet presAssocID="{E0A452DC-0D70-BB41-AC4A-611F28F1FD25}" presName="parentLin" presStyleCnt="0"/>
      <dgm:spPr/>
    </dgm:pt>
    <dgm:pt modelId="{90A25F77-6501-254F-BB2D-31201ED193DC}" type="pres">
      <dgm:prSet presAssocID="{E0A452DC-0D70-BB41-AC4A-611F28F1FD25}" presName="parentLeftMargin" presStyleLbl="node1" presStyleIdx="1" presStyleCnt="4"/>
      <dgm:spPr/>
      <dgm:t>
        <a:bodyPr/>
        <a:lstStyle/>
        <a:p>
          <a:endParaRPr lang="en-US"/>
        </a:p>
      </dgm:t>
    </dgm:pt>
    <dgm:pt modelId="{DF09ADBD-A0B5-C641-A3E1-DC08E7F8D8EC}" type="pres">
      <dgm:prSet presAssocID="{E0A452DC-0D70-BB41-AC4A-611F28F1FD25}" presName="parentText" presStyleLbl="node1" presStyleIdx="2" presStyleCnt="4" custScaleX="149246">
        <dgm:presLayoutVars>
          <dgm:chMax val="0"/>
          <dgm:bulletEnabled val="1"/>
        </dgm:presLayoutVars>
      </dgm:prSet>
      <dgm:spPr/>
      <dgm:t>
        <a:bodyPr/>
        <a:lstStyle/>
        <a:p>
          <a:endParaRPr lang="en-US"/>
        </a:p>
      </dgm:t>
    </dgm:pt>
    <dgm:pt modelId="{901DD57B-A90B-854B-BE32-A89E62BDD80B}" type="pres">
      <dgm:prSet presAssocID="{E0A452DC-0D70-BB41-AC4A-611F28F1FD25}" presName="negativeSpace" presStyleCnt="0"/>
      <dgm:spPr/>
    </dgm:pt>
    <dgm:pt modelId="{91D86A58-7B72-2B43-AA84-7F57AADE093B}" type="pres">
      <dgm:prSet presAssocID="{E0A452DC-0D70-BB41-AC4A-611F28F1FD25}" presName="childText" presStyleLbl="conFgAcc1" presStyleIdx="2" presStyleCnt="4">
        <dgm:presLayoutVars>
          <dgm:bulletEnabled val="1"/>
        </dgm:presLayoutVars>
      </dgm:prSet>
      <dgm:spPr/>
      <dgm:t>
        <a:bodyPr/>
        <a:lstStyle/>
        <a:p>
          <a:endParaRPr lang="en-US"/>
        </a:p>
      </dgm:t>
    </dgm:pt>
    <dgm:pt modelId="{771AC18E-CFD3-3346-A449-088F9D68CE20}" type="pres">
      <dgm:prSet presAssocID="{C93BC0B1-79F0-9345-AF10-021FE88BBE1D}" presName="spaceBetweenRectangles" presStyleCnt="0"/>
      <dgm:spPr/>
    </dgm:pt>
    <dgm:pt modelId="{EF24C828-7B0F-DC4E-B4CB-617C9EE7B8B7}" type="pres">
      <dgm:prSet presAssocID="{30DBD01E-0AA5-7742-A866-C93E6CF99371}" presName="parentLin" presStyleCnt="0"/>
      <dgm:spPr/>
    </dgm:pt>
    <dgm:pt modelId="{EA4DF69B-C67B-4441-BDAF-F671551F541E}" type="pres">
      <dgm:prSet presAssocID="{30DBD01E-0AA5-7742-A866-C93E6CF99371}" presName="parentLeftMargin" presStyleLbl="node1" presStyleIdx="2" presStyleCnt="4"/>
      <dgm:spPr/>
      <dgm:t>
        <a:bodyPr/>
        <a:lstStyle/>
        <a:p>
          <a:endParaRPr lang="en-US"/>
        </a:p>
      </dgm:t>
    </dgm:pt>
    <dgm:pt modelId="{86705346-8810-7A43-8567-5B440A403980}" type="pres">
      <dgm:prSet presAssocID="{30DBD01E-0AA5-7742-A866-C93E6CF99371}" presName="parentText" presStyleLbl="node1" presStyleIdx="3" presStyleCnt="4" custScaleX="153171">
        <dgm:presLayoutVars>
          <dgm:chMax val="0"/>
          <dgm:bulletEnabled val="1"/>
        </dgm:presLayoutVars>
      </dgm:prSet>
      <dgm:spPr/>
      <dgm:t>
        <a:bodyPr/>
        <a:lstStyle/>
        <a:p>
          <a:endParaRPr lang="en-US"/>
        </a:p>
      </dgm:t>
    </dgm:pt>
    <dgm:pt modelId="{266E8B64-7953-5046-AF6C-77323C0AFCBC}" type="pres">
      <dgm:prSet presAssocID="{30DBD01E-0AA5-7742-A866-C93E6CF99371}" presName="negativeSpace" presStyleCnt="0"/>
      <dgm:spPr/>
    </dgm:pt>
    <dgm:pt modelId="{C926A7CB-64E5-6B4F-8751-EFE90F8F3F23}" type="pres">
      <dgm:prSet presAssocID="{30DBD01E-0AA5-7742-A866-C93E6CF99371}" presName="childText" presStyleLbl="conFgAcc1" presStyleIdx="3" presStyleCnt="4">
        <dgm:presLayoutVars>
          <dgm:bulletEnabled val="1"/>
        </dgm:presLayoutVars>
      </dgm:prSet>
      <dgm:spPr/>
    </dgm:pt>
  </dgm:ptLst>
  <dgm:cxnLst>
    <dgm:cxn modelId="{FA95E95E-67D4-E643-9072-715E120684D4}" srcId="{E0A452DC-0D70-BB41-AC4A-611F28F1FD25}" destId="{1453356C-9682-E445-816B-B4204EBC44E1}" srcOrd="0" destOrd="0" parTransId="{CA173310-FCAB-5E47-8557-49026FAA47F8}" sibTransId="{7A682EF8-1667-354B-98D7-2049E293831B}"/>
    <dgm:cxn modelId="{0726A12A-A1F8-DD45-88B1-7955E2BF5CCD}" srcId="{CC90F362-9ED3-EE4A-A4A7-990C0621A824}" destId="{5284E7B9-705D-464C-9FF0-14AA9FFF9610}" srcOrd="0" destOrd="0" parTransId="{A87C7BA9-CD23-4C46-B948-52DC985AE324}" sibTransId="{B962CF44-E241-0A4E-B172-A8A3F4D7BC3B}"/>
    <dgm:cxn modelId="{650510E5-CD54-A647-8F71-5BACC4B66DCE}" type="presOf" srcId="{E0A452DC-0D70-BB41-AC4A-611F28F1FD25}" destId="{DF09ADBD-A0B5-C641-A3E1-DC08E7F8D8EC}" srcOrd="1" destOrd="0" presId="urn:microsoft.com/office/officeart/2005/8/layout/list1"/>
    <dgm:cxn modelId="{383AB761-757E-8147-BF2A-B3A5B4636A39}" srcId="{BE246436-190B-C043-B624-2367FFD151E1}" destId="{E0A452DC-0D70-BB41-AC4A-611F28F1FD25}" srcOrd="2" destOrd="0" parTransId="{6B090489-C862-944C-B717-4391686179E1}" sibTransId="{C93BC0B1-79F0-9345-AF10-021FE88BBE1D}"/>
    <dgm:cxn modelId="{B9A0586D-9AED-C044-8FB0-308EDCB74081}" type="presOf" srcId="{D5228C11-1470-1E4A-9C21-3CAF73AE24EA}" destId="{B2897959-3D86-9C44-AA1B-4B88C831B298}" srcOrd="0" destOrd="0" presId="urn:microsoft.com/office/officeart/2005/8/layout/list1"/>
    <dgm:cxn modelId="{51BB5FB9-842F-E445-8DC2-3B3A16ECA792}" type="presOf" srcId="{5284E7B9-705D-464C-9FF0-14AA9FFF9610}" destId="{68C145F1-8274-6642-B089-ACDB5BEF61A0}" srcOrd="0" destOrd="0" presId="urn:microsoft.com/office/officeart/2005/8/layout/list1"/>
    <dgm:cxn modelId="{FADB7385-113E-D84D-8AA6-CB3502120321}" srcId="{BE246436-190B-C043-B624-2367FFD151E1}" destId="{30DBD01E-0AA5-7742-A866-C93E6CF99371}" srcOrd="3" destOrd="0" parTransId="{287AE9C6-DCF7-7B44-A2C9-EA285FD14FAF}" sibTransId="{D7D060E4-FC97-F641-BCE1-D384CE83C422}"/>
    <dgm:cxn modelId="{884EA995-BAEE-3345-ABCD-7D8C31319B8F}" type="presOf" srcId="{1453356C-9682-E445-816B-B4204EBC44E1}" destId="{91D86A58-7B72-2B43-AA84-7F57AADE093B}" srcOrd="0" destOrd="0" presId="urn:microsoft.com/office/officeart/2005/8/layout/list1"/>
    <dgm:cxn modelId="{501505A6-CC46-FC4F-BE7D-C5D8B4EDD1C7}" srcId="{BE246436-190B-C043-B624-2367FFD151E1}" destId="{CC90F362-9ED3-EE4A-A4A7-990C0621A824}" srcOrd="1" destOrd="0" parTransId="{939B8B8E-1330-214F-AFB7-9BAD22978C6B}" sibTransId="{7CA579A0-3172-CC46-96AD-E293D2A3DA1C}"/>
    <dgm:cxn modelId="{B9D7D8DF-493F-3C43-A663-6FECA8AD6515}" type="presOf" srcId="{30DBD01E-0AA5-7742-A866-C93E6CF99371}" destId="{86705346-8810-7A43-8567-5B440A403980}" srcOrd="1" destOrd="0" presId="urn:microsoft.com/office/officeart/2005/8/layout/list1"/>
    <dgm:cxn modelId="{CE65F3BA-7C7B-734F-8D46-29135352DB10}" type="presOf" srcId="{CC90F362-9ED3-EE4A-A4A7-990C0621A824}" destId="{2E46DAA2-2261-C248-90B3-236D5D771BAB}" srcOrd="1" destOrd="0" presId="urn:microsoft.com/office/officeart/2005/8/layout/list1"/>
    <dgm:cxn modelId="{CF78DB36-C5BC-2C40-B861-C87B3B539CC6}" type="presOf" srcId="{E0A452DC-0D70-BB41-AC4A-611F28F1FD25}" destId="{90A25F77-6501-254F-BB2D-31201ED193DC}" srcOrd="0" destOrd="0" presId="urn:microsoft.com/office/officeart/2005/8/layout/list1"/>
    <dgm:cxn modelId="{0766D34D-9713-5140-9A0E-D9581298B83E}" srcId="{BE246436-190B-C043-B624-2367FFD151E1}" destId="{D5228C11-1470-1E4A-9C21-3CAF73AE24EA}" srcOrd="0" destOrd="0" parTransId="{AC5DFE1B-893E-4A4E-9903-D8A51F29295F}" sibTransId="{CD0DCB43-8E57-C747-BAB9-9A8FF299CB3F}"/>
    <dgm:cxn modelId="{CD429F20-388B-B649-959E-81C7299C802C}" type="presOf" srcId="{75220F63-DA2B-AE4E-907F-8E3EFF42301D}" destId="{7A3A1963-56E3-5F47-9140-BB4E1E570F99}" srcOrd="0" destOrd="0" presId="urn:microsoft.com/office/officeart/2005/8/layout/list1"/>
    <dgm:cxn modelId="{02671571-6ADD-7648-A804-C3700E9AF050}" type="presOf" srcId="{BE246436-190B-C043-B624-2367FFD151E1}" destId="{AE5E0F38-F17C-2548-975F-7AA43CF5EFCC}" srcOrd="0" destOrd="0" presId="urn:microsoft.com/office/officeart/2005/8/layout/list1"/>
    <dgm:cxn modelId="{33D31A3E-97A6-EA43-BDC6-9C0E0066D8F3}" srcId="{D5228C11-1470-1E4A-9C21-3CAF73AE24EA}" destId="{75220F63-DA2B-AE4E-907F-8E3EFF42301D}" srcOrd="0" destOrd="0" parTransId="{C01F26CD-E2FE-BA49-A646-CEA3504A9C6E}" sibTransId="{247531F6-4260-2A4A-AA48-0E8EC4883DF7}"/>
    <dgm:cxn modelId="{3B3EC6BF-2C58-0F43-9325-548C91978343}" type="presOf" srcId="{A3E7C13B-3386-0E47-AE82-7C2AF9A5021E}" destId="{7A3A1963-56E3-5F47-9140-BB4E1E570F99}" srcOrd="0" destOrd="1" presId="urn:microsoft.com/office/officeart/2005/8/layout/list1"/>
    <dgm:cxn modelId="{CA8A56BB-5C58-A549-8A44-29CDEA23E71F}" srcId="{D5228C11-1470-1E4A-9C21-3CAF73AE24EA}" destId="{A3E7C13B-3386-0E47-AE82-7C2AF9A5021E}" srcOrd="1" destOrd="0" parTransId="{174B7D36-B480-1B4C-9274-22CC778DABD1}" sibTransId="{5633D6FF-02D8-AD41-ABE8-EFE48ED48AFE}"/>
    <dgm:cxn modelId="{CA7CABFF-1AEB-554E-A32A-57165E12D5BF}" type="presOf" srcId="{D5228C11-1470-1E4A-9C21-3CAF73AE24EA}" destId="{46F594FF-08A7-2F45-AAC2-54302C3C89FE}" srcOrd="1" destOrd="0" presId="urn:microsoft.com/office/officeart/2005/8/layout/list1"/>
    <dgm:cxn modelId="{A3FF0B97-B4A7-2945-A51C-61B9299F961C}" type="presOf" srcId="{CC90F362-9ED3-EE4A-A4A7-990C0621A824}" destId="{7FADA906-58E3-2448-A85D-30766F9B507C}" srcOrd="0" destOrd="0" presId="urn:microsoft.com/office/officeart/2005/8/layout/list1"/>
    <dgm:cxn modelId="{ACCDCE7D-EB09-574F-BC70-E360D39C3B06}" type="presOf" srcId="{30DBD01E-0AA5-7742-A866-C93E6CF99371}" destId="{EA4DF69B-C67B-4441-BDAF-F671551F541E}" srcOrd="0" destOrd="0" presId="urn:microsoft.com/office/officeart/2005/8/layout/list1"/>
    <dgm:cxn modelId="{791523F4-4F48-AC4A-9623-16D48C973494}" type="presParOf" srcId="{AE5E0F38-F17C-2548-975F-7AA43CF5EFCC}" destId="{71BA38A5-D279-0442-BD6E-45455344438C}" srcOrd="0" destOrd="0" presId="urn:microsoft.com/office/officeart/2005/8/layout/list1"/>
    <dgm:cxn modelId="{7C53D746-B212-3240-B0D4-A51D9AC12EDF}" type="presParOf" srcId="{71BA38A5-D279-0442-BD6E-45455344438C}" destId="{B2897959-3D86-9C44-AA1B-4B88C831B298}" srcOrd="0" destOrd="0" presId="urn:microsoft.com/office/officeart/2005/8/layout/list1"/>
    <dgm:cxn modelId="{961A31AA-E532-E14F-93E1-4E5FBD0C204B}" type="presParOf" srcId="{71BA38A5-D279-0442-BD6E-45455344438C}" destId="{46F594FF-08A7-2F45-AAC2-54302C3C89FE}" srcOrd="1" destOrd="0" presId="urn:microsoft.com/office/officeart/2005/8/layout/list1"/>
    <dgm:cxn modelId="{DA92B9F0-B648-6E4F-B7AB-16F24F372971}" type="presParOf" srcId="{AE5E0F38-F17C-2548-975F-7AA43CF5EFCC}" destId="{623658F4-7358-194E-9A03-B3264A5DD40D}" srcOrd="1" destOrd="0" presId="urn:microsoft.com/office/officeart/2005/8/layout/list1"/>
    <dgm:cxn modelId="{24DBE2B9-A489-9F45-802F-0C1000FE4928}" type="presParOf" srcId="{AE5E0F38-F17C-2548-975F-7AA43CF5EFCC}" destId="{7A3A1963-56E3-5F47-9140-BB4E1E570F99}" srcOrd="2" destOrd="0" presId="urn:microsoft.com/office/officeart/2005/8/layout/list1"/>
    <dgm:cxn modelId="{A6ECAFAE-D2BF-0D48-B6C8-0C51BDFECEBD}" type="presParOf" srcId="{AE5E0F38-F17C-2548-975F-7AA43CF5EFCC}" destId="{4224DA2C-B0E8-C040-B3AA-CC13F5D66FD7}" srcOrd="3" destOrd="0" presId="urn:microsoft.com/office/officeart/2005/8/layout/list1"/>
    <dgm:cxn modelId="{CA1DFA37-3FF9-0840-AC55-54B19C510E9E}" type="presParOf" srcId="{AE5E0F38-F17C-2548-975F-7AA43CF5EFCC}" destId="{333D4B66-CA9F-C941-8EBC-9690527A952E}" srcOrd="4" destOrd="0" presId="urn:microsoft.com/office/officeart/2005/8/layout/list1"/>
    <dgm:cxn modelId="{E06B92D7-261A-A341-8304-D2183913D057}" type="presParOf" srcId="{333D4B66-CA9F-C941-8EBC-9690527A952E}" destId="{7FADA906-58E3-2448-A85D-30766F9B507C}" srcOrd="0" destOrd="0" presId="urn:microsoft.com/office/officeart/2005/8/layout/list1"/>
    <dgm:cxn modelId="{56BB050C-5441-C849-A3B2-D3303C714BC4}" type="presParOf" srcId="{333D4B66-CA9F-C941-8EBC-9690527A952E}" destId="{2E46DAA2-2261-C248-90B3-236D5D771BAB}" srcOrd="1" destOrd="0" presId="urn:microsoft.com/office/officeart/2005/8/layout/list1"/>
    <dgm:cxn modelId="{5F117849-59BC-4242-9F92-39721C89E974}" type="presParOf" srcId="{AE5E0F38-F17C-2548-975F-7AA43CF5EFCC}" destId="{41B13AC7-191C-9E4B-B75E-713423F994DE}" srcOrd="5" destOrd="0" presId="urn:microsoft.com/office/officeart/2005/8/layout/list1"/>
    <dgm:cxn modelId="{6CF5E631-2AAA-DE4E-BE7A-146C21A8A92F}" type="presParOf" srcId="{AE5E0F38-F17C-2548-975F-7AA43CF5EFCC}" destId="{68C145F1-8274-6642-B089-ACDB5BEF61A0}" srcOrd="6" destOrd="0" presId="urn:microsoft.com/office/officeart/2005/8/layout/list1"/>
    <dgm:cxn modelId="{373C9A43-977C-034A-B39D-412E5E3B34B2}" type="presParOf" srcId="{AE5E0F38-F17C-2548-975F-7AA43CF5EFCC}" destId="{F609033C-71B2-1948-BEC3-16D7947C887D}" srcOrd="7" destOrd="0" presId="urn:microsoft.com/office/officeart/2005/8/layout/list1"/>
    <dgm:cxn modelId="{A6240054-E526-1E4B-9588-8B0E07F216C3}" type="presParOf" srcId="{AE5E0F38-F17C-2548-975F-7AA43CF5EFCC}" destId="{9AB9C9FA-A250-1743-AF53-506E708807E6}" srcOrd="8" destOrd="0" presId="urn:microsoft.com/office/officeart/2005/8/layout/list1"/>
    <dgm:cxn modelId="{F92FFA3B-5416-6F45-8004-FA6333BE1902}" type="presParOf" srcId="{9AB9C9FA-A250-1743-AF53-506E708807E6}" destId="{90A25F77-6501-254F-BB2D-31201ED193DC}" srcOrd="0" destOrd="0" presId="urn:microsoft.com/office/officeart/2005/8/layout/list1"/>
    <dgm:cxn modelId="{DB6D870E-BB0F-DD45-969E-01F0183F431F}" type="presParOf" srcId="{9AB9C9FA-A250-1743-AF53-506E708807E6}" destId="{DF09ADBD-A0B5-C641-A3E1-DC08E7F8D8EC}" srcOrd="1" destOrd="0" presId="urn:microsoft.com/office/officeart/2005/8/layout/list1"/>
    <dgm:cxn modelId="{47E0C300-B765-9040-BAD9-4F6C154DE313}" type="presParOf" srcId="{AE5E0F38-F17C-2548-975F-7AA43CF5EFCC}" destId="{901DD57B-A90B-854B-BE32-A89E62BDD80B}" srcOrd="9" destOrd="0" presId="urn:microsoft.com/office/officeart/2005/8/layout/list1"/>
    <dgm:cxn modelId="{577602AA-0300-5546-9DFB-98208D2D0D07}" type="presParOf" srcId="{AE5E0F38-F17C-2548-975F-7AA43CF5EFCC}" destId="{91D86A58-7B72-2B43-AA84-7F57AADE093B}" srcOrd="10" destOrd="0" presId="urn:microsoft.com/office/officeart/2005/8/layout/list1"/>
    <dgm:cxn modelId="{825E43DE-C539-2346-BFA0-06BD0752D204}" type="presParOf" srcId="{AE5E0F38-F17C-2548-975F-7AA43CF5EFCC}" destId="{771AC18E-CFD3-3346-A449-088F9D68CE20}" srcOrd="11" destOrd="0" presId="urn:microsoft.com/office/officeart/2005/8/layout/list1"/>
    <dgm:cxn modelId="{B87106C0-25D2-9D4A-A732-E782FB6C81D6}" type="presParOf" srcId="{AE5E0F38-F17C-2548-975F-7AA43CF5EFCC}" destId="{EF24C828-7B0F-DC4E-B4CB-617C9EE7B8B7}" srcOrd="12" destOrd="0" presId="urn:microsoft.com/office/officeart/2005/8/layout/list1"/>
    <dgm:cxn modelId="{FA0BEC67-611D-AF40-9220-D8673DE08DAE}" type="presParOf" srcId="{EF24C828-7B0F-DC4E-B4CB-617C9EE7B8B7}" destId="{EA4DF69B-C67B-4441-BDAF-F671551F541E}" srcOrd="0" destOrd="0" presId="urn:microsoft.com/office/officeart/2005/8/layout/list1"/>
    <dgm:cxn modelId="{606B9416-8515-3242-8777-88C180B27A87}" type="presParOf" srcId="{EF24C828-7B0F-DC4E-B4CB-617C9EE7B8B7}" destId="{86705346-8810-7A43-8567-5B440A403980}" srcOrd="1" destOrd="0" presId="urn:microsoft.com/office/officeart/2005/8/layout/list1"/>
    <dgm:cxn modelId="{E74A54E7-E1E3-0C41-92F6-B4A023616D25}" type="presParOf" srcId="{AE5E0F38-F17C-2548-975F-7AA43CF5EFCC}" destId="{266E8B64-7953-5046-AF6C-77323C0AFCBC}" srcOrd="13" destOrd="0" presId="urn:microsoft.com/office/officeart/2005/8/layout/list1"/>
    <dgm:cxn modelId="{D1D31297-E2F5-2D48-B7D7-5E286520FB23}" type="presParOf" srcId="{AE5E0F38-F17C-2548-975F-7AA43CF5EFCC}" destId="{C926A7CB-64E5-6B4F-8751-EFE90F8F3F23}"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F82D4-D383-8E41-B614-8356EEA3D407}"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33374B61-E668-014A-A3DF-9BB78176F36C}">
      <dgm:prSet phldrT="[Text]" custT="1"/>
      <dgm:spPr/>
      <dgm:t>
        <a:bodyPr/>
        <a:lstStyle/>
        <a:p>
          <a:r>
            <a:rPr lang="en-US" sz="1800" b="1" dirty="0" smtClean="0">
              <a:solidFill>
                <a:schemeClr val="tx1"/>
              </a:solidFill>
              <a:latin typeface="Century Gothic"/>
              <a:cs typeface="Century Gothic"/>
            </a:rPr>
            <a:t>Part 1</a:t>
          </a:r>
          <a:endParaRPr lang="en-US" sz="1800" dirty="0">
            <a:solidFill>
              <a:schemeClr val="tx1"/>
            </a:solidFill>
          </a:endParaRPr>
        </a:p>
      </dgm:t>
    </dgm:pt>
    <dgm:pt modelId="{A37EEE69-86B6-C44A-BD44-6B4275759B84}" type="parTrans" cxnId="{4BF72FC1-1D03-F04C-A528-DC5FFBA9B927}">
      <dgm:prSet/>
      <dgm:spPr/>
      <dgm:t>
        <a:bodyPr/>
        <a:lstStyle/>
        <a:p>
          <a:endParaRPr lang="en-US"/>
        </a:p>
      </dgm:t>
    </dgm:pt>
    <dgm:pt modelId="{47A7CAE8-43C0-0248-8C3B-7600A9D18DE6}" type="sibTrans" cxnId="{4BF72FC1-1D03-F04C-A528-DC5FFBA9B927}">
      <dgm:prSet/>
      <dgm:spPr/>
      <dgm:t>
        <a:bodyPr/>
        <a:lstStyle/>
        <a:p>
          <a:endParaRPr lang="en-US"/>
        </a:p>
      </dgm:t>
    </dgm:pt>
    <dgm:pt modelId="{5711D63C-AFE8-814A-A55B-7D3ED56A974C}">
      <dgm:prSet custT="1"/>
      <dgm:spPr>
        <a:noFill/>
      </dgm:spPr>
      <dgm:t>
        <a:bodyPr/>
        <a:lstStyle/>
        <a:p>
          <a:r>
            <a:rPr lang="en-US" sz="1500" dirty="0" smtClean="0">
              <a:solidFill>
                <a:srgbClr val="333333"/>
              </a:solidFill>
              <a:latin typeface="Century Gothic"/>
              <a:cs typeface="Century Gothic"/>
            </a:rPr>
            <a:t>Transaction Costs</a:t>
          </a:r>
        </a:p>
      </dgm:t>
    </dgm:pt>
    <dgm:pt modelId="{07CA8667-C3F7-FA48-AD77-4095F74C8D61}" type="parTrans" cxnId="{A64513F0-36F5-A547-8432-BC4EA336D1E3}">
      <dgm:prSet/>
      <dgm:spPr/>
      <dgm:t>
        <a:bodyPr/>
        <a:lstStyle/>
        <a:p>
          <a:endParaRPr lang="en-US"/>
        </a:p>
      </dgm:t>
    </dgm:pt>
    <dgm:pt modelId="{5A901D2C-E562-8347-9A3F-AC9164794E6D}" type="sibTrans" cxnId="{A64513F0-36F5-A547-8432-BC4EA336D1E3}">
      <dgm:prSet/>
      <dgm:spPr/>
      <dgm:t>
        <a:bodyPr/>
        <a:lstStyle/>
        <a:p>
          <a:endParaRPr lang="en-US"/>
        </a:p>
      </dgm:t>
    </dgm:pt>
    <dgm:pt modelId="{BA3C6DBF-76C3-7341-AD35-643D0F307281}">
      <dgm:prSet custT="1"/>
      <dgm:spPr/>
      <dgm:t>
        <a:bodyPr/>
        <a:lstStyle/>
        <a:p>
          <a:r>
            <a:rPr lang="en-US" sz="1800" b="1" dirty="0" smtClean="0">
              <a:solidFill>
                <a:schemeClr val="tx1"/>
              </a:solidFill>
              <a:latin typeface="Century Gothic"/>
              <a:cs typeface="Century Gothic"/>
            </a:rPr>
            <a:t>Part 2</a:t>
          </a:r>
        </a:p>
      </dgm:t>
    </dgm:pt>
    <dgm:pt modelId="{6EAC5E74-CE25-6541-9FA3-69F3C0B79201}" type="parTrans" cxnId="{0C1219DF-938F-AC4E-AD93-43BF83B8658B}">
      <dgm:prSet/>
      <dgm:spPr/>
      <dgm:t>
        <a:bodyPr/>
        <a:lstStyle/>
        <a:p>
          <a:endParaRPr lang="en-US"/>
        </a:p>
      </dgm:t>
    </dgm:pt>
    <dgm:pt modelId="{DEB37107-3254-554C-AA58-72300E12F144}" type="sibTrans" cxnId="{0C1219DF-938F-AC4E-AD93-43BF83B8658B}">
      <dgm:prSet/>
      <dgm:spPr/>
      <dgm:t>
        <a:bodyPr/>
        <a:lstStyle/>
        <a:p>
          <a:endParaRPr lang="en-US"/>
        </a:p>
      </dgm:t>
    </dgm:pt>
    <dgm:pt modelId="{1F0E57C8-41A2-43B8-B5A0-6372BC06E431}">
      <dgm:prSet custT="1"/>
      <dgm:spPr>
        <a:noFill/>
      </dgm:spPr>
      <dgm:t>
        <a:bodyPr/>
        <a:lstStyle/>
        <a:p>
          <a:r>
            <a:rPr lang="en-US" sz="1500" dirty="0" smtClean="0">
              <a:solidFill>
                <a:srgbClr val="333333"/>
              </a:solidFill>
              <a:latin typeface="Century Gothic"/>
              <a:cs typeface="Century Gothic"/>
            </a:rPr>
            <a:t>Opportunistic Behavior</a:t>
          </a:r>
        </a:p>
      </dgm:t>
    </dgm:pt>
    <dgm:pt modelId="{C285D7F2-C97E-494C-A6AE-6FCEFEFF74EC}" type="parTrans" cxnId="{50F26DFA-5C54-49B5-B1D1-CC41ADD485FA}">
      <dgm:prSet/>
      <dgm:spPr/>
      <dgm:t>
        <a:bodyPr/>
        <a:lstStyle/>
        <a:p>
          <a:endParaRPr lang="es-AR"/>
        </a:p>
      </dgm:t>
    </dgm:pt>
    <dgm:pt modelId="{65C7F4B5-FFE5-44B9-BA0F-68233057E676}" type="sibTrans" cxnId="{50F26DFA-5C54-49B5-B1D1-CC41ADD485FA}">
      <dgm:prSet/>
      <dgm:spPr/>
      <dgm:t>
        <a:bodyPr/>
        <a:lstStyle/>
        <a:p>
          <a:endParaRPr lang="es-AR"/>
        </a:p>
      </dgm:t>
    </dgm:pt>
    <dgm:pt modelId="{719EF13A-3C65-42FD-AFB8-D0B97059BDBF}">
      <dgm:prSet custT="1"/>
      <dgm:spPr>
        <a:noFill/>
      </dgm:spPr>
      <dgm:t>
        <a:bodyPr/>
        <a:lstStyle/>
        <a:p>
          <a:r>
            <a:rPr lang="en-US" sz="1500" dirty="0" smtClean="0">
              <a:solidFill>
                <a:srgbClr val="333333"/>
              </a:solidFill>
              <a:latin typeface="Century Gothic"/>
              <a:cs typeface="Century Gothic"/>
            </a:rPr>
            <a:t>Contractual Solutions</a:t>
          </a:r>
        </a:p>
      </dgm:t>
    </dgm:pt>
    <dgm:pt modelId="{998F5F24-8F3B-4061-A0E2-D174E4DC17AE}" type="parTrans" cxnId="{E7BB5C9F-C7CB-4AA3-899F-A864AE4FDF78}">
      <dgm:prSet/>
      <dgm:spPr/>
      <dgm:t>
        <a:bodyPr/>
        <a:lstStyle/>
        <a:p>
          <a:endParaRPr lang="es-AR"/>
        </a:p>
      </dgm:t>
    </dgm:pt>
    <dgm:pt modelId="{F183A7E2-6682-42C0-BD0B-603DB66A9184}" type="sibTrans" cxnId="{E7BB5C9F-C7CB-4AA3-899F-A864AE4FDF78}">
      <dgm:prSet/>
      <dgm:spPr/>
      <dgm:t>
        <a:bodyPr/>
        <a:lstStyle/>
        <a:p>
          <a:endParaRPr lang="es-AR"/>
        </a:p>
      </dgm:t>
    </dgm:pt>
    <dgm:pt modelId="{8ECCFED8-782C-FA41-9650-6D5DE1C9BE41}">
      <dgm:prSet custT="1"/>
      <dgm:spPr>
        <a:noFill/>
      </dgm:spPr>
      <dgm:t>
        <a:bodyPr/>
        <a:lstStyle/>
        <a:p>
          <a:r>
            <a:rPr lang="en-US" sz="1500" dirty="0" smtClean="0">
              <a:solidFill>
                <a:srgbClr val="333333"/>
              </a:solidFill>
            </a:rPr>
            <a:t>Theory of the Firm</a:t>
          </a:r>
          <a:endParaRPr lang="en-US" sz="1500" dirty="0">
            <a:solidFill>
              <a:srgbClr val="333333"/>
            </a:solidFill>
          </a:endParaRPr>
        </a:p>
      </dgm:t>
    </dgm:pt>
    <dgm:pt modelId="{7548FBC3-6EF7-D74B-AC8B-901828EE9155}" type="parTrans" cxnId="{E7206A62-531C-1C4A-95A7-1648247F89E8}">
      <dgm:prSet/>
      <dgm:spPr/>
      <dgm:t>
        <a:bodyPr/>
        <a:lstStyle/>
        <a:p>
          <a:endParaRPr lang="en-US"/>
        </a:p>
      </dgm:t>
    </dgm:pt>
    <dgm:pt modelId="{C7E775BF-0BBF-444E-A3CC-050B1D8C6444}" type="sibTrans" cxnId="{E7206A62-531C-1C4A-95A7-1648247F89E8}">
      <dgm:prSet/>
      <dgm:spPr/>
      <dgm:t>
        <a:bodyPr/>
        <a:lstStyle/>
        <a:p>
          <a:endParaRPr lang="en-US"/>
        </a:p>
      </dgm:t>
    </dgm:pt>
    <dgm:pt modelId="{D25E0A0B-22F2-8640-A10A-396287EA4439}">
      <dgm:prSet custT="1"/>
      <dgm:spPr>
        <a:solidFill>
          <a:srgbClr val="B0CCB0"/>
        </a:solidFill>
      </dgm:spPr>
      <dgm:t>
        <a:bodyPr/>
        <a:lstStyle/>
        <a:p>
          <a:r>
            <a:rPr lang="en-US" sz="1500" dirty="0" smtClean="0">
              <a:solidFill>
                <a:srgbClr val="333333"/>
              </a:solidFill>
              <a:latin typeface="Century Gothic"/>
              <a:cs typeface="Century Gothic"/>
            </a:rPr>
            <a:t>Welfare and Efficiency</a:t>
          </a:r>
        </a:p>
      </dgm:t>
    </dgm:pt>
    <dgm:pt modelId="{05D86949-1B41-2C47-8D03-A2D43ADF3379}" type="parTrans" cxnId="{D0E0D6A9-C717-F24E-B2A8-822869A1569E}">
      <dgm:prSet/>
      <dgm:spPr/>
      <dgm:t>
        <a:bodyPr/>
        <a:lstStyle/>
        <a:p>
          <a:endParaRPr lang="en-US"/>
        </a:p>
      </dgm:t>
    </dgm:pt>
    <dgm:pt modelId="{54D0657E-538C-E347-B3A2-5E254AD20FC4}" type="sibTrans" cxnId="{D0E0D6A9-C717-F24E-B2A8-822869A1569E}">
      <dgm:prSet/>
      <dgm:spPr/>
      <dgm:t>
        <a:bodyPr/>
        <a:lstStyle/>
        <a:p>
          <a:endParaRPr lang="en-US"/>
        </a:p>
      </dgm:t>
    </dgm:pt>
    <dgm:pt modelId="{D1A2A919-A055-9C49-AEFD-C6B223BA3097}">
      <dgm:prSet custT="1"/>
      <dgm:spPr>
        <a:solidFill>
          <a:srgbClr val="B0CCB0"/>
        </a:solidFill>
      </dgm:spPr>
      <dgm:t>
        <a:bodyPr/>
        <a:lstStyle/>
        <a:p>
          <a:r>
            <a:rPr lang="en-US" sz="1500" dirty="0" smtClean="0">
              <a:solidFill>
                <a:srgbClr val="333333"/>
              </a:solidFill>
              <a:latin typeface="Century Gothic"/>
              <a:cs typeface="Century Gothic"/>
            </a:rPr>
            <a:t>Market Failures</a:t>
          </a:r>
        </a:p>
      </dgm:t>
    </dgm:pt>
    <dgm:pt modelId="{6F7C6C2C-D9BD-7943-97C9-1693D48FD30F}" type="parTrans" cxnId="{D779B6F0-E49A-C24E-85DE-4B16B52F836D}">
      <dgm:prSet/>
      <dgm:spPr/>
      <dgm:t>
        <a:bodyPr/>
        <a:lstStyle/>
        <a:p>
          <a:endParaRPr lang="en-US"/>
        </a:p>
      </dgm:t>
    </dgm:pt>
    <dgm:pt modelId="{8A959925-0D75-C841-A6AB-D07CEE495E4F}" type="sibTrans" cxnId="{D779B6F0-E49A-C24E-85DE-4B16B52F836D}">
      <dgm:prSet/>
      <dgm:spPr/>
      <dgm:t>
        <a:bodyPr/>
        <a:lstStyle/>
        <a:p>
          <a:endParaRPr lang="en-US"/>
        </a:p>
      </dgm:t>
    </dgm:pt>
    <dgm:pt modelId="{0020399E-15AC-2B4E-BC2F-0C22628B43A3}">
      <dgm:prSet custT="1"/>
      <dgm:spPr>
        <a:solidFill>
          <a:srgbClr val="B0CCB0"/>
        </a:solidFill>
      </dgm:spPr>
      <dgm:t>
        <a:bodyPr/>
        <a:lstStyle/>
        <a:p>
          <a:r>
            <a:rPr lang="en-US" sz="1500" dirty="0" smtClean="0">
              <a:solidFill>
                <a:srgbClr val="333333"/>
              </a:solidFill>
              <a:latin typeface="Century Gothic"/>
              <a:cs typeface="Century Gothic"/>
            </a:rPr>
            <a:t>Economics of Remedies</a:t>
          </a:r>
        </a:p>
      </dgm:t>
    </dgm:pt>
    <dgm:pt modelId="{69D9A61A-DD8F-4640-A805-9825245094DE}" type="parTrans" cxnId="{3F51BF81-4FE5-A443-B80B-E8905B4F7AEA}">
      <dgm:prSet/>
      <dgm:spPr/>
      <dgm:t>
        <a:bodyPr/>
        <a:lstStyle/>
        <a:p>
          <a:endParaRPr lang="en-US"/>
        </a:p>
      </dgm:t>
    </dgm:pt>
    <dgm:pt modelId="{6317D10F-D589-FD41-8E17-8018DEA4ED54}" type="sibTrans" cxnId="{3F51BF81-4FE5-A443-B80B-E8905B4F7AEA}">
      <dgm:prSet/>
      <dgm:spPr/>
      <dgm:t>
        <a:bodyPr/>
        <a:lstStyle/>
        <a:p>
          <a:endParaRPr lang="en-US"/>
        </a:p>
      </dgm:t>
    </dgm:pt>
    <dgm:pt modelId="{1F03974B-6A01-4312-B57B-51D63650AABA}">
      <dgm:prSet/>
      <dgm:spPr>
        <a:solidFill>
          <a:srgbClr val="B0CCB0"/>
        </a:solidFill>
      </dgm:spPr>
      <dgm:t>
        <a:bodyPr/>
        <a:lstStyle/>
        <a:p>
          <a:r>
            <a:rPr lang="en-US" dirty="0" smtClean="0">
              <a:solidFill>
                <a:srgbClr val="333333"/>
              </a:solidFill>
              <a:latin typeface="Century Gothic"/>
              <a:cs typeface="Century Gothic"/>
            </a:rPr>
            <a:t>Antitrust, Welfare and Market Failure</a:t>
          </a:r>
        </a:p>
      </dgm:t>
    </dgm:pt>
    <dgm:pt modelId="{D6F3697B-AA5C-4B1F-97C0-7D15DA3745A0}" type="parTrans" cxnId="{0B80A819-8DEC-4C2B-91D9-ECBF925C9F11}">
      <dgm:prSet/>
      <dgm:spPr/>
      <dgm:t>
        <a:bodyPr/>
        <a:lstStyle/>
        <a:p>
          <a:endParaRPr lang="es-AR"/>
        </a:p>
      </dgm:t>
    </dgm:pt>
    <dgm:pt modelId="{E382EBEF-28A1-4039-9CDA-31F77CC4015C}" type="sibTrans" cxnId="{0B80A819-8DEC-4C2B-91D9-ECBF925C9F11}">
      <dgm:prSet/>
      <dgm:spPr/>
      <dgm:t>
        <a:bodyPr/>
        <a:lstStyle/>
        <a:p>
          <a:endParaRPr lang="es-AR"/>
        </a:p>
      </dgm:t>
    </dgm:pt>
    <dgm:pt modelId="{60ADD78F-3454-D04A-883A-711D3406B5E1}" type="pres">
      <dgm:prSet presAssocID="{031F82D4-D383-8E41-B614-8356EEA3D407}" presName="diagram" presStyleCnt="0">
        <dgm:presLayoutVars>
          <dgm:chPref val="1"/>
          <dgm:dir/>
          <dgm:animOne val="branch"/>
          <dgm:animLvl val="lvl"/>
          <dgm:resizeHandles/>
        </dgm:presLayoutVars>
      </dgm:prSet>
      <dgm:spPr/>
      <dgm:t>
        <a:bodyPr/>
        <a:lstStyle/>
        <a:p>
          <a:endParaRPr lang="en-US"/>
        </a:p>
      </dgm:t>
    </dgm:pt>
    <dgm:pt modelId="{B15C25E0-E304-E046-8A5C-61034FA200F2}" type="pres">
      <dgm:prSet presAssocID="{33374B61-E668-014A-A3DF-9BB78176F36C}" presName="root" presStyleCnt="0"/>
      <dgm:spPr/>
    </dgm:pt>
    <dgm:pt modelId="{E405EE43-65F6-F64E-9E46-73AE1713E5BF}" type="pres">
      <dgm:prSet presAssocID="{33374B61-E668-014A-A3DF-9BB78176F36C}" presName="rootComposite" presStyleCnt="0"/>
      <dgm:spPr/>
    </dgm:pt>
    <dgm:pt modelId="{915DC507-0F6C-AA45-88C8-E5EF2DE3D987}" type="pres">
      <dgm:prSet presAssocID="{33374B61-E668-014A-A3DF-9BB78176F36C}" presName="rootText" presStyleLbl="node1" presStyleIdx="0" presStyleCnt="2" custScaleX="106373"/>
      <dgm:spPr/>
      <dgm:t>
        <a:bodyPr/>
        <a:lstStyle/>
        <a:p>
          <a:endParaRPr lang="en-US"/>
        </a:p>
      </dgm:t>
    </dgm:pt>
    <dgm:pt modelId="{221E17C5-EA1E-764F-ADFE-2FB688BCB5D5}" type="pres">
      <dgm:prSet presAssocID="{33374B61-E668-014A-A3DF-9BB78176F36C}" presName="rootConnector" presStyleLbl="node1" presStyleIdx="0" presStyleCnt="2"/>
      <dgm:spPr/>
      <dgm:t>
        <a:bodyPr/>
        <a:lstStyle/>
        <a:p>
          <a:endParaRPr lang="en-US"/>
        </a:p>
      </dgm:t>
    </dgm:pt>
    <dgm:pt modelId="{EF13A95D-BA86-7A42-A569-2E657C186342}" type="pres">
      <dgm:prSet presAssocID="{33374B61-E668-014A-A3DF-9BB78176F36C}" presName="childShape" presStyleCnt="0"/>
      <dgm:spPr/>
    </dgm:pt>
    <dgm:pt modelId="{76ED8D30-E6DF-2749-8A78-7B1917E23B1A}" type="pres">
      <dgm:prSet presAssocID="{07CA8667-C3F7-FA48-AD77-4095F74C8D61}" presName="Name13" presStyleLbl="parChTrans1D2" presStyleIdx="0" presStyleCnt="8"/>
      <dgm:spPr/>
      <dgm:t>
        <a:bodyPr/>
        <a:lstStyle/>
        <a:p>
          <a:endParaRPr lang="en-US"/>
        </a:p>
      </dgm:t>
    </dgm:pt>
    <dgm:pt modelId="{9B521CCF-1EDF-A649-B8D4-052044156013}" type="pres">
      <dgm:prSet presAssocID="{5711D63C-AFE8-814A-A55B-7D3ED56A974C}" presName="childText" presStyleLbl="bgAcc1" presStyleIdx="0" presStyleCnt="8" custScaleX="119511">
        <dgm:presLayoutVars>
          <dgm:bulletEnabled val="1"/>
        </dgm:presLayoutVars>
      </dgm:prSet>
      <dgm:spPr/>
      <dgm:t>
        <a:bodyPr/>
        <a:lstStyle/>
        <a:p>
          <a:endParaRPr lang="en-US"/>
        </a:p>
      </dgm:t>
    </dgm:pt>
    <dgm:pt modelId="{85E32240-FDE7-4673-9235-21C0EF1C50A6}" type="pres">
      <dgm:prSet presAssocID="{C285D7F2-C97E-494C-A6AE-6FCEFEFF74EC}" presName="Name13" presStyleLbl="parChTrans1D2" presStyleIdx="1" presStyleCnt="8"/>
      <dgm:spPr/>
      <dgm:t>
        <a:bodyPr/>
        <a:lstStyle/>
        <a:p>
          <a:endParaRPr lang="es-AR"/>
        </a:p>
      </dgm:t>
    </dgm:pt>
    <dgm:pt modelId="{EE9CCADE-9720-4F47-A150-BCF3209C471F}" type="pres">
      <dgm:prSet presAssocID="{1F0E57C8-41A2-43B8-B5A0-6372BC06E431}" presName="childText" presStyleLbl="bgAcc1" presStyleIdx="1" presStyleCnt="8" custScaleX="119511">
        <dgm:presLayoutVars>
          <dgm:bulletEnabled val="1"/>
        </dgm:presLayoutVars>
      </dgm:prSet>
      <dgm:spPr/>
      <dgm:t>
        <a:bodyPr/>
        <a:lstStyle/>
        <a:p>
          <a:endParaRPr lang="es-AR"/>
        </a:p>
      </dgm:t>
    </dgm:pt>
    <dgm:pt modelId="{2C2AA74C-EB9F-4DEC-A335-953D2DF5A5CA}" type="pres">
      <dgm:prSet presAssocID="{998F5F24-8F3B-4061-A0E2-D174E4DC17AE}" presName="Name13" presStyleLbl="parChTrans1D2" presStyleIdx="2" presStyleCnt="8"/>
      <dgm:spPr/>
      <dgm:t>
        <a:bodyPr/>
        <a:lstStyle/>
        <a:p>
          <a:endParaRPr lang="es-AR"/>
        </a:p>
      </dgm:t>
    </dgm:pt>
    <dgm:pt modelId="{C0C3F9EF-926C-4BFC-9BF1-C442A1DDDF81}" type="pres">
      <dgm:prSet presAssocID="{719EF13A-3C65-42FD-AFB8-D0B97059BDBF}" presName="childText" presStyleLbl="bgAcc1" presStyleIdx="2" presStyleCnt="8" custScaleX="118972" custScaleY="100513" custLinFactNeighborX="-391" custLinFactNeighborY="-3850">
        <dgm:presLayoutVars>
          <dgm:bulletEnabled val="1"/>
        </dgm:presLayoutVars>
      </dgm:prSet>
      <dgm:spPr/>
      <dgm:t>
        <a:bodyPr/>
        <a:lstStyle/>
        <a:p>
          <a:endParaRPr lang="es-AR"/>
        </a:p>
      </dgm:t>
    </dgm:pt>
    <dgm:pt modelId="{AD6E31CC-7208-1D49-AA3D-4A80A7B9BE8F}" type="pres">
      <dgm:prSet presAssocID="{7548FBC3-6EF7-D74B-AC8B-901828EE9155}" presName="Name13" presStyleLbl="parChTrans1D2" presStyleIdx="3" presStyleCnt="8"/>
      <dgm:spPr/>
      <dgm:t>
        <a:bodyPr/>
        <a:lstStyle/>
        <a:p>
          <a:endParaRPr lang="en-US"/>
        </a:p>
      </dgm:t>
    </dgm:pt>
    <dgm:pt modelId="{8C5B9BB5-A5C3-6F4E-8078-13065D6ED926}" type="pres">
      <dgm:prSet presAssocID="{8ECCFED8-782C-FA41-9650-6D5DE1C9BE41}" presName="childText" presStyleLbl="bgAcc1" presStyleIdx="3" presStyleCnt="8" custScaleX="119511">
        <dgm:presLayoutVars>
          <dgm:bulletEnabled val="1"/>
        </dgm:presLayoutVars>
      </dgm:prSet>
      <dgm:spPr/>
      <dgm:t>
        <a:bodyPr/>
        <a:lstStyle/>
        <a:p>
          <a:endParaRPr lang="en-US"/>
        </a:p>
      </dgm:t>
    </dgm:pt>
    <dgm:pt modelId="{E9248DD6-F6BD-284C-8E8F-E581D2432249}" type="pres">
      <dgm:prSet presAssocID="{BA3C6DBF-76C3-7341-AD35-643D0F307281}" presName="root" presStyleCnt="0"/>
      <dgm:spPr/>
    </dgm:pt>
    <dgm:pt modelId="{FD7BB768-A401-0945-B1DE-B51AD3F215DB}" type="pres">
      <dgm:prSet presAssocID="{BA3C6DBF-76C3-7341-AD35-643D0F307281}" presName="rootComposite" presStyleCnt="0"/>
      <dgm:spPr/>
    </dgm:pt>
    <dgm:pt modelId="{5DB592F2-5BA2-E54D-AD87-72ABDB967F93}" type="pres">
      <dgm:prSet presAssocID="{BA3C6DBF-76C3-7341-AD35-643D0F307281}" presName="rootText" presStyleLbl="node1" presStyleIdx="1" presStyleCnt="2" custScaleX="108281"/>
      <dgm:spPr/>
      <dgm:t>
        <a:bodyPr/>
        <a:lstStyle/>
        <a:p>
          <a:endParaRPr lang="en-US"/>
        </a:p>
      </dgm:t>
    </dgm:pt>
    <dgm:pt modelId="{00055DB3-2C3F-E044-A1A3-A6A021BEA85E}" type="pres">
      <dgm:prSet presAssocID="{BA3C6DBF-76C3-7341-AD35-643D0F307281}" presName="rootConnector" presStyleLbl="node1" presStyleIdx="1" presStyleCnt="2"/>
      <dgm:spPr/>
      <dgm:t>
        <a:bodyPr/>
        <a:lstStyle/>
        <a:p>
          <a:endParaRPr lang="en-US"/>
        </a:p>
      </dgm:t>
    </dgm:pt>
    <dgm:pt modelId="{63E00A1F-D333-8740-9EAC-184D958823A2}" type="pres">
      <dgm:prSet presAssocID="{BA3C6DBF-76C3-7341-AD35-643D0F307281}" presName="childShape" presStyleCnt="0"/>
      <dgm:spPr/>
    </dgm:pt>
    <dgm:pt modelId="{B3586922-9C3E-3649-9C36-E7675997D52A}" type="pres">
      <dgm:prSet presAssocID="{05D86949-1B41-2C47-8D03-A2D43ADF3379}" presName="Name13" presStyleLbl="parChTrans1D2" presStyleIdx="4" presStyleCnt="8"/>
      <dgm:spPr/>
      <dgm:t>
        <a:bodyPr/>
        <a:lstStyle/>
        <a:p>
          <a:endParaRPr lang="en-US"/>
        </a:p>
      </dgm:t>
    </dgm:pt>
    <dgm:pt modelId="{A2C0A819-F99B-854D-BAD3-89D15E45E650}" type="pres">
      <dgm:prSet presAssocID="{D25E0A0B-22F2-8640-A10A-396287EA4439}" presName="childText" presStyleLbl="bgAcc1" presStyleIdx="4" presStyleCnt="8" custScaleX="110472">
        <dgm:presLayoutVars>
          <dgm:bulletEnabled val="1"/>
        </dgm:presLayoutVars>
      </dgm:prSet>
      <dgm:spPr/>
      <dgm:t>
        <a:bodyPr/>
        <a:lstStyle/>
        <a:p>
          <a:endParaRPr lang="en-US"/>
        </a:p>
      </dgm:t>
    </dgm:pt>
    <dgm:pt modelId="{D86F91D9-6A09-E948-A94E-31CFD5ECF32E}" type="pres">
      <dgm:prSet presAssocID="{6F7C6C2C-D9BD-7943-97C9-1693D48FD30F}" presName="Name13" presStyleLbl="parChTrans1D2" presStyleIdx="5" presStyleCnt="8"/>
      <dgm:spPr/>
      <dgm:t>
        <a:bodyPr/>
        <a:lstStyle/>
        <a:p>
          <a:endParaRPr lang="en-US"/>
        </a:p>
      </dgm:t>
    </dgm:pt>
    <dgm:pt modelId="{F4DCDA82-1BF1-C043-BF6F-B72CF1750D78}" type="pres">
      <dgm:prSet presAssocID="{D1A2A919-A055-9C49-AEFD-C6B223BA3097}" presName="childText" presStyleLbl="bgAcc1" presStyleIdx="5" presStyleCnt="8" custScaleX="112663">
        <dgm:presLayoutVars>
          <dgm:bulletEnabled val="1"/>
        </dgm:presLayoutVars>
      </dgm:prSet>
      <dgm:spPr/>
      <dgm:t>
        <a:bodyPr/>
        <a:lstStyle/>
        <a:p>
          <a:endParaRPr lang="en-US"/>
        </a:p>
      </dgm:t>
    </dgm:pt>
    <dgm:pt modelId="{5B699C03-238B-F74A-AC8C-79ADCA6CC76F}" type="pres">
      <dgm:prSet presAssocID="{69D9A61A-DD8F-4640-A805-9825245094DE}" presName="Name13" presStyleLbl="parChTrans1D2" presStyleIdx="6" presStyleCnt="8"/>
      <dgm:spPr/>
      <dgm:t>
        <a:bodyPr/>
        <a:lstStyle/>
        <a:p>
          <a:endParaRPr lang="en-US"/>
        </a:p>
      </dgm:t>
    </dgm:pt>
    <dgm:pt modelId="{B67C0BDB-B8F7-E348-80E2-A84864BCB745}" type="pres">
      <dgm:prSet presAssocID="{0020399E-15AC-2B4E-BC2F-0C22628B43A3}" presName="childText" presStyleLbl="bgAcc1" presStyleIdx="6" presStyleCnt="8" custScaleX="113930">
        <dgm:presLayoutVars>
          <dgm:bulletEnabled val="1"/>
        </dgm:presLayoutVars>
      </dgm:prSet>
      <dgm:spPr/>
      <dgm:t>
        <a:bodyPr/>
        <a:lstStyle/>
        <a:p>
          <a:endParaRPr lang="en-US"/>
        </a:p>
      </dgm:t>
    </dgm:pt>
    <dgm:pt modelId="{6ADFEEF9-F45D-4C4E-8B84-2BE5F015CA7F}" type="pres">
      <dgm:prSet presAssocID="{D6F3697B-AA5C-4B1F-97C0-7D15DA3745A0}" presName="Name13" presStyleLbl="parChTrans1D2" presStyleIdx="7" presStyleCnt="8"/>
      <dgm:spPr/>
      <dgm:t>
        <a:bodyPr/>
        <a:lstStyle/>
        <a:p>
          <a:endParaRPr lang="en-US"/>
        </a:p>
      </dgm:t>
    </dgm:pt>
    <dgm:pt modelId="{0A173D34-1756-4791-A8BC-0DE2CB928640}" type="pres">
      <dgm:prSet presAssocID="{1F03974B-6A01-4312-B57B-51D63650AABA}" presName="childText" presStyleLbl="bgAcc1" presStyleIdx="7" presStyleCnt="8" custScaleX="111739">
        <dgm:presLayoutVars>
          <dgm:bulletEnabled val="1"/>
        </dgm:presLayoutVars>
      </dgm:prSet>
      <dgm:spPr/>
      <dgm:t>
        <a:bodyPr/>
        <a:lstStyle/>
        <a:p>
          <a:endParaRPr lang="es-AR"/>
        </a:p>
      </dgm:t>
    </dgm:pt>
  </dgm:ptLst>
  <dgm:cxnLst>
    <dgm:cxn modelId="{1EB2179E-9D27-4C48-80E6-438428465470}" type="presOf" srcId="{07CA8667-C3F7-FA48-AD77-4095F74C8D61}" destId="{76ED8D30-E6DF-2749-8A78-7B1917E23B1A}" srcOrd="0" destOrd="0" presId="urn:microsoft.com/office/officeart/2005/8/layout/hierarchy3"/>
    <dgm:cxn modelId="{A15497A9-B267-4E8D-8190-9254D4886D59}" type="presOf" srcId="{BA3C6DBF-76C3-7341-AD35-643D0F307281}" destId="{5DB592F2-5BA2-E54D-AD87-72ABDB967F93}" srcOrd="0" destOrd="0" presId="urn:microsoft.com/office/officeart/2005/8/layout/hierarchy3"/>
    <dgm:cxn modelId="{37BC60FE-05CD-490D-9410-7CC49BB36EEB}" type="presOf" srcId="{7548FBC3-6EF7-D74B-AC8B-901828EE9155}" destId="{AD6E31CC-7208-1D49-AA3D-4A80A7B9BE8F}" srcOrd="0" destOrd="0" presId="urn:microsoft.com/office/officeart/2005/8/layout/hierarchy3"/>
    <dgm:cxn modelId="{8E3222CC-64C7-4E68-8BA0-3591B1E42C14}" type="presOf" srcId="{0020399E-15AC-2B4E-BC2F-0C22628B43A3}" destId="{B67C0BDB-B8F7-E348-80E2-A84864BCB745}" srcOrd="0" destOrd="0" presId="urn:microsoft.com/office/officeart/2005/8/layout/hierarchy3"/>
    <dgm:cxn modelId="{F34E48A8-08E0-4C0C-BF36-AB1346785982}" type="presOf" srcId="{D6F3697B-AA5C-4B1F-97C0-7D15DA3745A0}" destId="{6ADFEEF9-F45D-4C4E-8B84-2BE5F015CA7F}" srcOrd="0" destOrd="0" presId="urn:microsoft.com/office/officeart/2005/8/layout/hierarchy3"/>
    <dgm:cxn modelId="{00E6096F-8C9C-4009-8248-D1418A7EF116}" type="presOf" srcId="{719EF13A-3C65-42FD-AFB8-D0B97059BDBF}" destId="{C0C3F9EF-926C-4BFC-9BF1-C442A1DDDF81}" srcOrd="0" destOrd="0" presId="urn:microsoft.com/office/officeart/2005/8/layout/hierarchy3"/>
    <dgm:cxn modelId="{4BF72FC1-1D03-F04C-A528-DC5FFBA9B927}" srcId="{031F82D4-D383-8E41-B614-8356EEA3D407}" destId="{33374B61-E668-014A-A3DF-9BB78176F36C}" srcOrd="0" destOrd="0" parTransId="{A37EEE69-86B6-C44A-BD44-6B4275759B84}" sibTransId="{47A7CAE8-43C0-0248-8C3B-7600A9D18DE6}"/>
    <dgm:cxn modelId="{7E3992D6-0AC2-4272-8B39-7B2E80110BDD}" type="presOf" srcId="{05D86949-1B41-2C47-8D03-A2D43ADF3379}" destId="{B3586922-9C3E-3649-9C36-E7675997D52A}" srcOrd="0" destOrd="0" presId="urn:microsoft.com/office/officeart/2005/8/layout/hierarchy3"/>
    <dgm:cxn modelId="{50F26DFA-5C54-49B5-B1D1-CC41ADD485FA}" srcId="{33374B61-E668-014A-A3DF-9BB78176F36C}" destId="{1F0E57C8-41A2-43B8-B5A0-6372BC06E431}" srcOrd="1" destOrd="0" parTransId="{C285D7F2-C97E-494C-A6AE-6FCEFEFF74EC}" sibTransId="{65C7F4B5-FFE5-44B9-BA0F-68233057E676}"/>
    <dgm:cxn modelId="{0C1219DF-938F-AC4E-AD93-43BF83B8658B}" srcId="{031F82D4-D383-8E41-B614-8356EEA3D407}" destId="{BA3C6DBF-76C3-7341-AD35-643D0F307281}" srcOrd="1" destOrd="0" parTransId="{6EAC5E74-CE25-6541-9FA3-69F3C0B79201}" sibTransId="{DEB37107-3254-554C-AA58-72300E12F144}"/>
    <dgm:cxn modelId="{B6ACA518-37B1-4CDE-A55C-8DC69BC979C9}" type="presOf" srcId="{BA3C6DBF-76C3-7341-AD35-643D0F307281}" destId="{00055DB3-2C3F-E044-A1A3-A6A021BEA85E}" srcOrd="1" destOrd="0" presId="urn:microsoft.com/office/officeart/2005/8/layout/hierarchy3"/>
    <dgm:cxn modelId="{0C291584-656C-45D8-A8A0-AFB76F9437CF}" type="presOf" srcId="{1F0E57C8-41A2-43B8-B5A0-6372BC06E431}" destId="{EE9CCADE-9720-4F47-A150-BCF3209C471F}" srcOrd="0" destOrd="0" presId="urn:microsoft.com/office/officeart/2005/8/layout/hierarchy3"/>
    <dgm:cxn modelId="{D0E0D6A9-C717-F24E-B2A8-822869A1569E}" srcId="{BA3C6DBF-76C3-7341-AD35-643D0F307281}" destId="{D25E0A0B-22F2-8640-A10A-396287EA4439}" srcOrd="0" destOrd="0" parTransId="{05D86949-1B41-2C47-8D03-A2D43ADF3379}" sibTransId="{54D0657E-538C-E347-B3A2-5E254AD20FC4}"/>
    <dgm:cxn modelId="{3F51BF81-4FE5-A443-B80B-E8905B4F7AEA}" srcId="{BA3C6DBF-76C3-7341-AD35-643D0F307281}" destId="{0020399E-15AC-2B4E-BC2F-0C22628B43A3}" srcOrd="2" destOrd="0" parTransId="{69D9A61A-DD8F-4640-A805-9825245094DE}" sibTransId="{6317D10F-D589-FD41-8E17-8018DEA4ED54}"/>
    <dgm:cxn modelId="{1F6AED7C-5992-4C4B-A54E-7FDA4596BEA0}" type="presOf" srcId="{998F5F24-8F3B-4061-A0E2-D174E4DC17AE}" destId="{2C2AA74C-EB9F-4DEC-A335-953D2DF5A5CA}" srcOrd="0" destOrd="0" presId="urn:microsoft.com/office/officeart/2005/8/layout/hierarchy3"/>
    <dgm:cxn modelId="{33A9E1FA-A539-4263-857D-A2E4380407AD}" type="presOf" srcId="{33374B61-E668-014A-A3DF-9BB78176F36C}" destId="{915DC507-0F6C-AA45-88C8-E5EF2DE3D987}" srcOrd="0" destOrd="0" presId="urn:microsoft.com/office/officeart/2005/8/layout/hierarchy3"/>
    <dgm:cxn modelId="{F2B21B03-C1B7-4AB4-9A4F-BC6984B6D2AC}" type="presOf" srcId="{D1A2A919-A055-9C49-AEFD-C6B223BA3097}" destId="{F4DCDA82-1BF1-C043-BF6F-B72CF1750D78}" srcOrd="0" destOrd="0" presId="urn:microsoft.com/office/officeart/2005/8/layout/hierarchy3"/>
    <dgm:cxn modelId="{2A14F39E-414A-4279-A5B9-6EFE9912D751}" type="presOf" srcId="{33374B61-E668-014A-A3DF-9BB78176F36C}" destId="{221E17C5-EA1E-764F-ADFE-2FB688BCB5D5}" srcOrd="1" destOrd="0" presId="urn:microsoft.com/office/officeart/2005/8/layout/hierarchy3"/>
    <dgm:cxn modelId="{D262E69A-C07B-4BC5-AC1B-FCB3C046FD1E}" type="presOf" srcId="{D25E0A0B-22F2-8640-A10A-396287EA4439}" destId="{A2C0A819-F99B-854D-BAD3-89D15E45E650}" srcOrd="0" destOrd="0" presId="urn:microsoft.com/office/officeart/2005/8/layout/hierarchy3"/>
    <dgm:cxn modelId="{E7206A62-531C-1C4A-95A7-1648247F89E8}" srcId="{33374B61-E668-014A-A3DF-9BB78176F36C}" destId="{8ECCFED8-782C-FA41-9650-6D5DE1C9BE41}" srcOrd="3" destOrd="0" parTransId="{7548FBC3-6EF7-D74B-AC8B-901828EE9155}" sibTransId="{C7E775BF-0BBF-444E-A3CC-050B1D8C6444}"/>
    <dgm:cxn modelId="{35507B7B-CC96-4564-B7E7-5685A9F5FE3F}" type="presOf" srcId="{6F7C6C2C-D9BD-7943-97C9-1693D48FD30F}" destId="{D86F91D9-6A09-E948-A94E-31CFD5ECF32E}" srcOrd="0" destOrd="0" presId="urn:microsoft.com/office/officeart/2005/8/layout/hierarchy3"/>
    <dgm:cxn modelId="{33513549-1176-43AA-8ACD-639805572803}" type="presOf" srcId="{C285D7F2-C97E-494C-A6AE-6FCEFEFF74EC}" destId="{85E32240-FDE7-4673-9235-21C0EF1C50A6}" srcOrd="0" destOrd="0" presId="urn:microsoft.com/office/officeart/2005/8/layout/hierarchy3"/>
    <dgm:cxn modelId="{D779B6F0-E49A-C24E-85DE-4B16B52F836D}" srcId="{BA3C6DBF-76C3-7341-AD35-643D0F307281}" destId="{D1A2A919-A055-9C49-AEFD-C6B223BA3097}" srcOrd="1" destOrd="0" parTransId="{6F7C6C2C-D9BD-7943-97C9-1693D48FD30F}" sibTransId="{8A959925-0D75-C841-A6AB-D07CEE495E4F}"/>
    <dgm:cxn modelId="{0B80A819-8DEC-4C2B-91D9-ECBF925C9F11}" srcId="{BA3C6DBF-76C3-7341-AD35-643D0F307281}" destId="{1F03974B-6A01-4312-B57B-51D63650AABA}" srcOrd="3" destOrd="0" parTransId="{D6F3697B-AA5C-4B1F-97C0-7D15DA3745A0}" sibTransId="{E382EBEF-28A1-4039-9CDA-31F77CC4015C}"/>
    <dgm:cxn modelId="{E7BB5C9F-C7CB-4AA3-899F-A864AE4FDF78}" srcId="{33374B61-E668-014A-A3DF-9BB78176F36C}" destId="{719EF13A-3C65-42FD-AFB8-D0B97059BDBF}" srcOrd="2" destOrd="0" parTransId="{998F5F24-8F3B-4061-A0E2-D174E4DC17AE}" sibTransId="{F183A7E2-6682-42C0-BD0B-603DB66A9184}"/>
    <dgm:cxn modelId="{1CB38131-69DE-4FFF-836A-494BE320351C}" type="presOf" srcId="{69D9A61A-DD8F-4640-A805-9825245094DE}" destId="{5B699C03-238B-F74A-AC8C-79ADCA6CC76F}" srcOrd="0" destOrd="0" presId="urn:microsoft.com/office/officeart/2005/8/layout/hierarchy3"/>
    <dgm:cxn modelId="{5D5FB11F-B696-42B8-9E95-6A71CC2391CF}" type="presOf" srcId="{031F82D4-D383-8E41-B614-8356EEA3D407}" destId="{60ADD78F-3454-D04A-883A-711D3406B5E1}" srcOrd="0" destOrd="0" presId="urn:microsoft.com/office/officeart/2005/8/layout/hierarchy3"/>
    <dgm:cxn modelId="{A64513F0-36F5-A547-8432-BC4EA336D1E3}" srcId="{33374B61-E668-014A-A3DF-9BB78176F36C}" destId="{5711D63C-AFE8-814A-A55B-7D3ED56A974C}" srcOrd="0" destOrd="0" parTransId="{07CA8667-C3F7-FA48-AD77-4095F74C8D61}" sibTransId="{5A901D2C-E562-8347-9A3F-AC9164794E6D}"/>
    <dgm:cxn modelId="{0C36E961-B422-4E7D-9660-D68CEAB67682}" type="presOf" srcId="{8ECCFED8-782C-FA41-9650-6D5DE1C9BE41}" destId="{8C5B9BB5-A5C3-6F4E-8078-13065D6ED926}" srcOrd="0" destOrd="0" presId="urn:microsoft.com/office/officeart/2005/8/layout/hierarchy3"/>
    <dgm:cxn modelId="{7FA38169-542B-4F45-B016-FD7DBD1CA0FD}" type="presOf" srcId="{1F03974B-6A01-4312-B57B-51D63650AABA}" destId="{0A173D34-1756-4791-A8BC-0DE2CB928640}" srcOrd="0" destOrd="0" presId="urn:microsoft.com/office/officeart/2005/8/layout/hierarchy3"/>
    <dgm:cxn modelId="{7AD14584-1DF5-488B-8EF7-5DA05EAE6F27}" type="presOf" srcId="{5711D63C-AFE8-814A-A55B-7D3ED56A974C}" destId="{9B521CCF-1EDF-A649-B8D4-052044156013}" srcOrd="0" destOrd="0" presId="urn:microsoft.com/office/officeart/2005/8/layout/hierarchy3"/>
    <dgm:cxn modelId="{D765DBFD-9D16-4731-A4E8-64490A1ECB28}" type="presParOf" srcId="{60ADD78F-3454-D04A-883A-711D3406B5E1}" destId="{B15C25E0-E304-E046-8A5C-61034FA200F2}" srcOrd="0" destOrd="0" presId="urn:microsoft.com/office/officeart/2005/8/layout/hierarchy3"/>
    <dgm:cxn modelId="{D971F1BF-6D27-4571-A2EA-C0B6E207ADAA}" type="presParOf" srcId="{B15C25E0-E304-E046-8A5C-61034FA200F2}" destId="{E405EE43-65F6-F64E-9E46-73AE1713E5BF}" srcOrd="0" destOrd="0" presId="urn:microsoft.com/office/officeart/2005/8/layout/hierarchy3"/>
    <dgm:cxn modelId="{39E97C7D-9131-466D-9C30-7EA847D2AADE}" type="presParOf" srcId="{E405EE43-65F6-F64E-9E46-73AE1713E5BF}" destId="{915DC507-0F6C-AA45-88C8-E5EF2DE3D987}" srcOrd="0" destOrd="0" presId="urn:microsoft.com/office/officeart/2005/8/layout/hierarchy3"/>
    <dgm:cxn modelId="{6140BC1E-97A7-4EE5-A06F-A56904311108}" type="presParOf" srcId="{E405EE43-65F6-F64E-9E46-73AE1713E5BF}" destId="{221E17C5-EA1E-764F-ADFE-2FB688BCB5D5}" srcOrd="1" destOrd="0" presId="urn:microsoft.com/office/officeart/2005/8/layout/hierarchy3"/>
    <dgm:cxn modelId="{291F049A-50B7-47A6-AA66-B8B316BAE610}" type="presParOf" srcId="{B15C25E0-E304-E046-8A5C-61034FA200F2}" destId="{EF13A95D-BA86-7A42-A569-2E657C186342}" srcOrd="1" destOrd="0" presId="urn:microsoft.com/office/officeart/2005/8/layout/hierarchy3"/>
    <dgm:cxn modelId="{D151E876-7764-4699-A8DC-BC7A6075B9C1}" type="presParOf" srcId="{EF13A95D-BA86-7A42-A569-2E657C186342}" destId="{76ED8D30-E6DF-2749-8A78-7B1917E23B1A}" srcOrd="0" destOrd="0" presId="urn:microsoft.com/office/officeart/2005/8/layout/hierarchy3"/>
    <dgm:cxn modelId="{A6EDA584-14F0-4B4A-8488-B659F263DBFE}" type="presParOf" srcId="{EF13A95D-BA86-7A42-A569-2E657C186342}" destId="{9B521CCF-1EDF-A649-B8D4-052044156013}" srcOrd="1" destOrd="0" presId="urn:microsoft.com/office/officeart/2005/8/layout/hierarchy3"/>
    <dgm:cxn modelId="{441562DA-C3F0-4ADB-ADC4-C057360DE2B9}" type="presParOf" srcId="{EF13A95D-BA86-7A42-A569-2E657C186342}" destId="{85E32240-FDE7-4673-9235-21C0EF1C50A6}" srcOrd="2" destOrd="0" presId="urn:microsoft.com/office/officeart/2005/8/layout/hierarchy3"/>
    <dgm:cxn modelId="{9A109A44-E539-4389-910A-9A9906022DF6}" type="presParOf" srcId="{EF13A95D-BA86-7A42-A569-2E657C186342}" destId="{EE9CCADE-9720-4F47-A150-BCF3209C471F}" srcOrd="3" destOrd="0" presId="urn:microsoft.com/office/officeart/2005/8/layout/hierarchy3"/>
    <dgm:cxn modelId="{922E8BC9-2D5A-416B-9C7D-8AAA60D6D00F}" type="presParOf" srcId="{EF13A95D-BA86-7A42-A569-2E657C186342}" destId="{2C2AA74C-EB9F-4DEC-A335-953D2DF5A5CA}" srcOrd="4" destOrd="0" presId="urn:microsoft.com/office/officeart/2005/8/layout/hierarchy3"/>
    <dgm:cxn modelId="{18AF5AD4-EF2F-405F-959F-1270B4EB79D9}" type="presParOf" srcId="{EF13A95D-BA86-7A42-A569-2E657C186342}" destId="{C0C3F9EF-926C-4BFC-9BF1-C442A1DDDF81}" srcOrd="5" destOrd="0" presId="urn:microsoft.com/office/officeart/2005/8/layout/hierarchy3"/>
    <dgm:cxn modelId="{B7B55829-2E3B-4CB8-A371-1390AD2A363F}" type="presParOf" srcId="{EF13A95D-BA86-7A42-A569-2E657C186342}" destId="{AD6E31CC-7208-1D49-AA3D-4A80A7B9BE8F}" srcOrd="6" destOrd="0" presId="urn:microsoft.com/office/officeart/2005/8/layout/hierarchy3"/>
    <dgm:cxn modelId="{22F57F30-9F6F-4242-88A5-46932FBD0EB1}" type="presParOf" srcId="{EF13A95D-BA86-7A42-A569-2E657C186342}" destId="{8C5B9BB5-A5C3-6F4E-8078-13065D6ED926}" srcOrd="7" destOrd="0" presId="urn:microsoft.com/office/officeart/2005/8/layout/hierarchy3"/>
    <dgm:cxn modelId="{746FE367-EF9F-4383-88BC-C984B71B7A1C}" type="presParOf" srcId="{60ADD78F-3454-D04A-883A-711D3406B5E1}" destId="{E9248DD6-F6BD-284C-8E8F-E581D2432249}" srcOrd="1" destOrd="0" presId="urn:microsoft.com/office/officeart/2005/8/layout/hierarchy3"/>
    <dgm:cxn modelId="{2B75E020-17B2-4F11-AE5A-D68B30981424}" type="presParOf" srcId="{E9248DD6-F6BD-284C-8E8F-E581D2432249}" destId="{FD7BB768-A401-0945-B1DE-B51AD3F215DB}" srcOrd="0" destOrd="0" presId="urn:microsoft.com/office/officeart/2005/8/layout/hierarchy3"/>
    <dgm:cxn modelId="{5DEAA396-322A-4D8D-8B1C-5F5BFE61179A}" type="presParOf" srcId="{FD7BB768-A401-0945-B1DE-B51AD3F215DB}" destId="{5DB592F2-5BA2-E54D-AD87-72ABDB967F93}" srcOrd="0" destOrd="0" presId="urn:microsoft.com/office/officeart/2005/8/layout/hierarchy3"/>
    <dgm:cxn modelId="{81456745-70F2-4BC4-B5C4-9DE196C62E51}" type="presParOf" srcId="{FD7BB768-A401-0945-B1DE-B51AD3F215DB}" destId="{00055DB3-2C3F-E044-A1A3-A6A021BEA85E}" srcOrd="1" destOrd="0" presId="urn:microsoft.com/office/officeart/2005/8/layout/hierarchy3"/>
    <dgm:cxn modelId="{746D2C17-B6BF-479B-A593-8741D326D580}" type="presParOf" srcId="{E9248DD6-F6BD-284C-8E8F-E581D2432249}" destId="{63E00A1F-D333-8740-9EAC-184D958823A2}" srcOrd="1" destOrd="0" presId="urn:microsoft.com/office/officeart/2005/8/layout/hierarchy3"/>
    <dgm:cxn modelId="{C2E0F910-5F2A-48EE-B572-D3946708A76A}" type="presParOf" srcId="{63E00A1F-D333-8740-9EAC-184D958823A2}" destId="{B3586922-9C3E-3649-9C36-E7675997D52A}" srcOrd="0" destOrd="0" presId="urn:microsoft.com/office/officeart/2005/8/layout/hierarchy3"/>
    <dgm:cxn modelId="{F7844659-B46A-4618-BBAC-8A0BE6615B95}" type="presParOf" srcId="{63E00A1F-D333-8740-9EAC-184D958823A2}" destId="{A2C0A819-F99B-854D-BAD3-89D15E45E650}" srcOrd="1" destOrd="0" presId="urn:microsoft.com/office/officeart/2005/8/layout/hierarchy3"/>
    <dgm:cxn modelId="{13E5DA2A-D0CC-4EB8-B8EA-73ED27A3DDA9}" type="presParOf" srcId="{63E00A1F-D333-8740-9EAC-184D958823A2}" destId="{D86F91D9-6A09-E948-A94E-31CFD5ECF32E}" srcOrd="2" destOrd="0" presId="urn:microsoft.com/office/officeart/2005/8/layout/hierarchy3"/>
    <dgm:cxn modelId="{963CC559-6844-4B41-964A-1D000610E723}" type="presParOf" srcId="{63E00A1F-D333-8740-9EAC-184D958823A2}" destId="{F4DCDA82-1BF1-C043-BF6F-B72CF1750D78}" srcOrd="3" destOrd="0" presId="urn:microsoft.com/office/officeart/2005/8/layout/hierarchy3"/>
    <dgm:cxn modelId="{1291471A-B990-4FFF-B7AB-58F291C5BBB0}" type="presParOf" srcId="{63E00A1F-D333-8740-9EAC-184D958823A2}" destId="{5B699C03-238B-F74A-AC8C-79ADCA6CC76F}" srcOrd="4" destOrd="0" presId="urn:microsoft.com/office/officeart/2005/8/layout/hierarchy3"/>
    <dgm:cxn modelId="{6BF3BA74-D3A0-4378-9D23-746C9EC68535}" type="presParOf" srcId="{63E00A1F-D333-8740-9EAC-184D958823A2}" destId="{B67C0BDB-B8F7-E348-80E2-A84864BCB745}" srcOrd="5" destOrd="0" presId="urn:microsoft.com/office/officeart/2005/8/layout/hierarchy3"/>
    <dgm:cxn modelId="{D2729812-2C8D-4791-82EC-2EA979994131}" type="presParOf" srcId="{63E00A1F-D333-8740-9EAC-184D958823A2}" destId="{6ADFEEF9-F45D-4C4E-8B84-2BE5F015CA7F}" srcOrd="6" destOrd="0" presId="urn:microsoft.com/office/officeart/2005/8/layout/hierarchy3"/>
    <dgm:cxn modelId="{EEBD9286-E9D6-4C53-B7E4-99B194F28E0E}" type="presParOf" srcId="{63E00A1F-D333-8740-9EAC-184D958823A2}" destId="{0A173D34-1756-4791-A8BC-0DE2CB928640}" srcOrd="7" destOrd="0" presId="urn:microsoft.com/office/officeart/2005/8/layout/hierarchy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E24D8B52-2C52-8948-92C1-49DD33729A00}">
      <dgm:prSet phldrT="[Text]" custT="1"/>
      <dgm:spPr/>
      <dgm:t>
        <a:bodyPr/>
        <a:lstStyle/>
        <a:p>
          <a:r>
            <a:rPr lang="en-US" sz="1600" dirty="0" smtClean="0">
              <a:solidFill>
                <a:schemeClr val="tx1"/>
              </a:solidFill>
            </a:rPr>
            <a:t>Litigation: Ready-to-Eat Cereals Case in the US.</a:t>
          </a:r>
          <a:endParaRPr lang="en-US" sz="1600" dirty="0">
            <a:solidFill>
              <a:schemeClr val="tx1"/>
            </a:solidFill>
            <a:latin typeface="Century Gothic"/>
            <a:cs typeface="Century Gothic"/>
          </a:endParaRPr>
        </a:p>
      </dgm:t>
    </dgm:pt>
    <dgm:pt modelId="{DF01BF17-7A71-7249-B249-FBB89B6241C1}" type="parTrans" cxnId="{D38ECF0C-D063-0F49-803B-72E84EBE1AAF}">
      <dgm:prSet/>
      <dgm:spPr/>
      <dgm:t>
        <a:bodyPr/>
        <a:lstStyle/>
        <a:p>
          <a:endParaRPr lang="en-US" sz="1600">
            <a:solidFill>
              <a:schemeClr val="tx1"/>
            </a:solidFill>
          </a:endParaRPr>
        </a:p>
      </dgm:t>
    </dgm:pt>
    <dgm:pt modelId="{BEAF00C3-7400-5143-A86D-BAB87B4A11C6}" type="sibTrans" cxnId="{D38ECF0C-D063-0F49-803B-72E84EBE1AAF}">
      <dgm:prSet/>
      <dgm:spPr/>
      <dgm:t>
        <a:bodyPr/>
        <a:lstStyle/>
        <a:p>
          <a:endParaRPr lang="en-US" sz="1600">
            <a:solidFill>
              <a:schemeClr val="tx1"/>
            </a:solidFill>
          </a:endParaRPr>
        </a:p>
      </dgm:t>
    </dgm:pt>
    <dgm:pt modelId="{059E0F40-F900-4492-8151-41E3AEF4EE37}">
      <dgm:prSet custT="1"/>
      <dgm:spPr/>
      <dgm:t>
        <a:bodyPr/>
        <a:lstStyle/>
        <a:p>
          <a:r>
            <a:rPr lang="en-US" sz="1600" dirty="0" smtClean="0">
              <a:solidFill>
                <a:schemeClr val="tx1"/>
              </a:solidFill>
            </a:rPr>
            <a:t>Business: Differentiation of automobiles.</a:t>
          </a:r>
          <a:endParaRPr lang="en-US" sz="1600" dirty="0">
            <a:solidFill>
              <a:schemeClr val="tx1"/>
            </a:solidFill>
          </a:endParaRPr>
        </a:p>
      </dgm:t>
    </dgm:pt>
    <dgm:pt modelId="{9FCE27CC-E363-4D5C-B053-029144F258FA}" type="parTrans" cxnId="{9BC92059-E5D8-4978-8487-5BFFC04F7202}">
      <dgm:prSet/>
      <dgm:spPr/>
      <dgm:t>
        <a:bodyPr/>
        <a:lstStyle/>
        <a:p>
          <a:endParaRPr lang="es-AR" sz="1600">
            <a:solidFill>
              <a:schemeClr val="tx1"/>
            </a:solidFill>
          </a:endParaRPr>
        </a:p>
      </dgm:t>
    </dgm:pt>
    <dgm:pt modelId="{36CF8010-C62C-4A0C-97AD-30C9AFB4BF3B}" type="sibTrans" cxnId="{9BC92059-E5D8-4978-8487-5BFFC04F7202}">
      <dgm:prSet/>
      <dgm:spPr/>
      <dgm:t>
        <a:bodyPr/>
        <a:lstStyle/>
        <a:p>
          <a:endParaRPr lang="es-AR" sz="1600">
            <a:solidFill>
              <a:schemeClr val="tx1"/>
            </a:solidFill>
          </a:endParaRPr>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5A98865E-13C3-3C40-8451-60853C87C761}" type="pres">
      <dgm:prSet presAssocID="{E24D8B52-2C52-8948-92C1-49DD33729A00}" presName="parentLin" presStyleCnt="0"/>
      <dgm:spPr/>
    </dgm:pt>
    <dgm:pt modelId="{CD628707-77A1-FF4D-9979-B0693E65A7BC}" type="pres">
      <dgm:prSet presAssocID="{E24D8B52-2C52-8948-92C1-49DD33729A00}" presName="parentLeftMargin" presStyleLbl="node1" presStyleIdx="0" presStyleCnt="2"/>
      <dgm:spPr/>
      <dgm:t>
        <a:bodyPr/>
        <a:lstStyle/>
        <a:p>
          <a:endParaRPr lang="en-US"/>
        </a:p>
      </dgm:t>
    </dgm:pt>
    <dgm:pt modelId="{54A9982C-7F5F-8647-93A4-5F74DE7A8172}" type="pres">
      <dgm:prSet presAssocID="{E24D8B52-2C52-8948-92C1-49DD33729A00}" presName="parentText" presStyleLbl="node1" presStyleIdx="0" presStyleCnt="2" custScaleX="142857" custScaleY="98679" custLinFactNeighborX="13541" custLinFactNeighborY="2729">
        <dgm:presLayoutVars>
          <dgm:chMax val="0"/>
          <dgm:bulletEnabled val="1"/>
        </dgm:presLayoutVars>
      </dgm:prSet>
      <dgm:spPr/>
      <dgm:t>
        <a:bodyPr/>
        <a:lstStyle/>
        <a:p>
          <a:endParaRPr lang="en-US"/>
        </a:p>
      </dgm:t>
    </dgm:pt>
    <dgm:pt modelId="{1BC213D5-4E23-0F40-A59B-75A41AB4AC99}" type="pres">
      <dgm:prSet presAssocID="{E24D8B52-2C52-8948-92C1-49DD33729A00}" presName="negativeSpace" presStyleCnt="0"/>
      <dgm:spPr/>
    </dgm:pt>
    <dgm:pt modelId="{CD2F09DA-D9C1-5F42-9D0A-52964E3CC56A}" type="pres">
      <dgm:prSet presAssocID="{E24D8B52-2C52-8948-92C1-49DD33729A00}" presName="childText" presStyleLbl="conFgAcc1" presStyleIdx="0" presStyleCnt="2">
        <dgm:presLayoutVars>
          <dgm:bulletEnabled val="1"/>
        </dgm:presLayoutVars>
      </dgm:prSet>
      <dgm:spPr/>
      <dgm:t>
        <a:bodyPr/>
        <a:lstStyle/>
        <a:p>
          <a:endParaRPr lang="es-AR"/>
        </a:p>
      </dgm:t>
    </dgm:pt>
    <dgm:pt modelId="{52716480-6418-8E4A-BC3C-DED6A4B494EA}" type="pres">
      <dgm:prSet presAssocID="{BEAF00C3-7400-5143-A86D-BAB87B4A11C6}" presName="spaceBetweenRectangles" presStyleCnt="0"/>
      <dgm:spPr/>
    </dgm:pt>
    <dgm:pt modelId="{FFB5AB5E-E332-49C8-AE10-AC56AC2AEA6A}" type="pres">
      <dgm:prSet presAssocID="{059E0F40-F900-4492-8151-41E3AEF4EE37}" presName="parentLin" presStyleCnt="0"/>
      <dgm:spPr/>
    </dgm:pt>
    <dgm:pt modelId="{45C61079-1623-416D-B6DB-7B9FF90197CF}" type="pres">
      <dgm:prSet presAssocID="{059E0F40-F900-4492-8151-41E3AEF4EE37}" presName="parentLeftMargin" presStyleLbl="node1" presStyleIdx="0" presStyleCnt="2"/>
      <dgm:spPr/>
      <dgm:t>
        <a:bodyPr/>
        <a:lstStyle/>
        <a:p>
          <a:endParaRPr lang="es-AR"/>
        </a:p>
      </dgm:t>
    </dgm:pt>
    <dgm:pt modelId="{1FA5BE21-D0A7-4213-86F0-EE162EA50A39}" type="pres">
      <dgm:prSet presAssocID="{059E0F40-F900-4492-8151-41E3AEF4EE37}" presName="parentText" presStyleLbl="node1" presStyleIdx="1" presStyleCnt="2" custScaleX="135393">
        <dgm:presLayoutVars>
          <dgm:chMax val="0"/>
          <dgm:bulletEnabled val="1"/>
        </dgm:presLayoutVars>
      </dgm:prSet>
      <dgm:spPr/>
      <dgm:t>
        <a:bodyPr/>
        <a:lstStyle/>
        <a:p>
          <a:endParaRPr lang="es-AR"/>
        </a:p>
      </dgm:t>
    </dgm:pt>
    <dgm:pt modelId="{F30D2EE2-F2AD-4FD6-AF9F-B938B6D3A663}" type="pres">
      <dgm:prSet presAssocID="{059E0F40-F900-4492-8151-41E3AEF4EE37}" presName="negativeSpace" presStyleCnt="0"/>
      <dgm:spPr/>
    </dgm:pt>
    <dgm:pt modelId="{70AE9A68-8D03-4AB3-AE21-6B13582F5A37}" type="pres">
      <dgm:prSet presAssocID="{059E0F40-F900-4492-8151-41E3AEF4EE37}" presName="childText" presStyleLbl="conFgAcc1" presStyleIdx="1" presStyleCnt="2">
        <dgm:presLayoutVars>
          <dgm:bulletEnabled val="1"/>
        </dgm:presLayoutVars>
      </dgm:prSet>
      <dgm:spPr/>
    </dgm:pt>
  </dgm:ptLst>
  <dgm:cxnLst>
    <dgm:cxn modelId="{83BCA073-84C1-4079-8545-D70ED5CB89CD}" type="presOf" srcId="{059E0F40-F900-4492-8151-41E3AEF4EE37}" destId="{45C61079-1623-416D-B6DB-7B9FF90197CF}" srcOrd="0" destOrd="0" presId="urn:microsoft.com/office/officeart/2005/8/layout/list1"/>
    <dgm:cxn modelId="{689217E6-C0F2-4680-AAA0-5BE9E8CDA825}" type="presOf" srcId="{E24D8B52-2C52-8948-92C1-49DD33729A00}" destId="{54A9982C-7F5F-8647-93A4-5F74DE7A8172}" srcOrd="1" destOrd="0" presId="urn:microsoft.com/office/officeart/2005/8/layout/list1"/>
    <dgm:cxn modelId="{93BE6420-62C7-4CE5-B829-DFD988DC9DB4}" type="presOf" srcId="{E24D8B52-2C52-8948-92C1-49DD33729A00}" destId="{CD628707-77A1-FF4D-9979-B0693E65A7BC}" srcOrd="0" destOrd="0" presId="urn:microsoft.com/office/officeart/2005/8/layout/list1"/>
    <dgm:cxn modelId="{9BC92059-E5D8-4978-8487-5BFFC04F7202}" srcId="{BE246436-190B-C043-B624-2367FFD151E1}" destId="{059E0F40-F900-4492-8151-41E3AEF4EE37}" srcOrd="1" destOrd="0" parTransId="{9FCE27CC-E363-4D5C-B053-029144F258FA}" sibTransId="{36CF8010-C62C-4A0C-97AD-30C9AFB4BF3B}"/>
    <dgm:cxn modelId="{D38ECF0C-D063-0F49-803B-72E84EBE1AAF}" srcId="{BE246436-190B-C043-B624-2367FFD151E1}" destId="{E24D8B52-2C52-8948-92C1-49DD33729A00}" srcOrd="0" destOrd="0" parTransId="{DF01BF17-7A71-7249-B249-FBB89B6241C1}" sibTransId="{BEAF00C3-7400-5143-A86D-BAB87B4A11C6}"/>
    <dgm:cxn modelId="{A189A4CE-B137-4202-8D0D-2A931993AE26}" type="presOf" srcId="{BE246436-190B-C043-B624-2367FFD151E1}" destId="{AE5E0F38-F17C-2548-975F-7AA43CF5EFCC}" srcOrd="0" destOrd="0" presId="urn:microsoft.com/office/officeart/2005/8/layout/list1"/>
    <dgm:cxn modelId="{71B822CC-CD60-42A2-B4CA-146771656635}" type="presOf" srcId="{059E0F40-F900-4492-8151-41E3AEF4EE37}" destId="{1FA5BE21-D0A7-4213-86F0-EE162EA50A39}" srcOrd="1" destOrd="0" presId="urn:microsoft.com/office/officeart/2005/8/layout/list1"/>
    <dgm:cxn modelId="{D5153388-DE99-43B5-B0D7-897645196C46}" type="presParOf" srcId="{AE5E0F38-F17C-2548-975F-7AA43CF5EFCC}" destId="{5A98865E-13C3-3C40-8451-60853C87C761}" srcOrd="0" destOrd="0" presId="urn:microsoft.com/office/officeart/2005/8/layout/list1"/>
    <dgm:cxn modelId="{1A66063C-6B23-4A39-BE1E-EB6DBCDC7AE0}" type="presParOf" srcId="{5A98865E-13C3-3C40-8451-60853C87C761}" destId="{CD628707-77A1-FF4D-9979-B0693E65A7BC}" srcOrd="0" destOrd="0" presId="urn:microsoft.com/office/officeart/2005/8/layout/list1"/>
    <dgm:cxn modelId="{C8D0C37E-7B68-40ED-8AF9-5FDE672DCFDB}" type="presParOf" srcId="{5A98865E-13C3-3C40-8451-60853C87C761}" destId="{54A9982C-7F5F-8647-93A4-5F74DE7A8172}" srcOrd="1" destOrd="0" presId="urn:microsoft.com/office/officeart/2005/8/layout/list1"/>
    <dgm:cxn modelId="{17C50097-7C0F-4693-8BF0-E7F2BEB50A34}" type="presParOf" srcId="{AE5E0F38-F17C-2548-975F-7AA43CF5EFCC}" destId="{1BC213D5-4E23-0F40-A59B-75A41AB4AC99}" srcOrd="1" destOrd="0" presId="urn:microsoft.com/office/officeart/2005/8/layout/list1"/>
    <dgm:cxn modelId="{2A077BAE-7CFA-4330-8145-2F7F23B2AB77}" type="presParOf" srcId="{AE5E0F38-F17C-2548-975F-7AA43CF5EFCC}" destId="{CD2F09DA-D9C1-5F42-9D0A-52964E3CC56A}" srcOrd="2" destOrd="0" presId="urn:microsoft.com/office/officeart/2005/8/layout/list1"/>
    <dgm:cxn modelId="{C225492A-02E2-43CE-959A-BF0C8C899C79}" type="presParOf" srcId="{AE5E0F38-F17C-2548-975F-7AA43CF5EFCC}" destId="{52716480-6418-8E4A-BC3C-DED6A4B494EA}" srcOrd="3" destOrd="0" presId="urn:microsoft.com/office/officeart/2005/8/layout/list1"/>
    <dgm:cxn modelId="{E4965BEE-A154-449C-82E8-364989E753B8}" type="presParOf" srcId="{AE5E0F38-F17C-2548-975F-7AA43CF5EFCC}" destId="{FFB5AB5E-E332-49C8-AE10-AC56AC2AEA6A}" srcOrd="4" destOrd="0" presId="urn:microsoft.com/office/officeart/2005/8/layout/list1"/>
    <dgm:cxn modelId="{3F902996-DBD6-4207-A689-27816D4A7D8C}" type="presParOf" srcId="{FFB5AB5E-E332-49C8-AE10-AC56AC2AEA6A}" destId="{45C61079-1623-416D-B6DB-7B9FF90197CF}" srcOrd="0" destOrd="0" presId="urn:microsoft.com/office/officeart/2005/8/layout/list1"/>
    <dgm:cxn modelId="{5BF6C28F-E045-4400-A88B-8E4A622B6CD2}" type="presParOf" srcId="{FFB5AB5E-E332-49C8-AE10-AC56AC2AEA6A}" destId="{1FA5BE21-D0A7-4213-86F0-EE162EA50A39}" srcOrd="1" destOrd="0" presId="urn:microsoft.com/office/officeart/2005/8/layout/list1"/>
    <dgm:cxn modelId="{01B9F19F-E1D0-4D63-A023-4C5F88F44745}" type="presParOf" srcId="{AE5E0F38-F17C-2548-975F-7AA43CF5EFCC}" destId="{F30D2EE2-F2AD-4FD6-AF9F-B938B6D3A663}" srcOrd="5" destOrd="0" presId="urn:microsoft.com/office/officeart/2005/8/layout/list1"/>
    <dgm:cxn modelId="{67059C48-2BE3-4287-BE43-F55377A47FE2}" type="presParOf" srcId="{AE5E0F38-F17C-2548-975F-7AA43CF5EFCC}" destId="{70AE9A68-8D03-4AB3-AE21-6B13582F5A37}"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E47CA47-5976-3E41-A801-C3E9F2AD3C15}"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49050571-DDEE-FD49-9FA9-E09E7B5B3D61}" type="pres">
      <dgm:prSet presAssocID="{8E47CA47-5976-3E41-A801-C3E9F2AD3C15}" presName="diagram" presStyleCnt="0">
        <dgm:presLayoutVars>
          <dgm:chPref val="1"/>
          <dgm:dir/>
          <dgm:animOne val="branch"/>
          <dgm:animLvl val="lvl"/>
          <dgm:resizeHandles/>
        </dgm:presLayoutVars>
      </dgm:prSet>
      <dgm:spPr/>
      <dgm:t>
        <a:bodyPr/>
        <a:lstStyle/>
        <a:p>
          <a:endParaRPr lang="en-US"/>
        </a:p>
      </dgm:t>
    </dgm:pt>
  </dgm:ptLst>
  <dgm:cxnLst>
    <dgm:cxn modelId="{50F9ABA1-84C5-43FE-8EEF-B457EF4B250C}" type="presOf" srcId="{8E47CA47-5976-3E41-A801-C3E9F2AD3C15}" destId="{49050571-DDEE-FD49-9FA9-E09E7B5B3D61}" srcOrd="0"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31F82D4-D383-8E41-B614-8356EEA3D407}"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33374B61-E668-014A-A3DF-9BB78176F36C}">
      <dgm:prSet phldrT="[Text]" custT="1"/>
      <dgm:spPr/>
      <dgm:t>
        <a:bodyPr/>
        <a:lstStyle/>
        <a:p>
          <a:r>
            <a:rPr lang="en-US" sz="1800" b="1" dirty="0" smtClean="0">
              <a:solidFill>
                <a:schemeClr val="tx1"/>
              </a:solidFill>
              <a:latin typeface="Century Gothic"/>
              <a:cs typeface="Century Gothic"/>
            </a:rPr>
            <a:t>Part 1</a:t>
          </a:r>
          <a:endParaRPr lang="en-US" sz="1800" dirty="0">
            <a:solidFill>
              <a:schemeClr val="tx1"/>
            </a:solidFill>
          </a:endParaRPr>
        </a:p>
      </dgm:t>
    </dgm:pt>
    <dgm:pt modelId="{A37EEE69-86B6-C44A-BD44-6B4275759B84}" type="parTrans" cxnId="{4BF72FC1-1D03-F04C-A528-DC5FFBA9B927}">
      <dgm:prSet/>
      <dgm:spPr/>
      <dgm:t>
        <a:bodyPr/>
        <a:lstStyle/>
        <a:p>
          <a:endParaRPr lang="en-US"/>
        </a:p>
      </dgm:t>
    </dgm:pt>
    <dgm:pt modelId="{47A7CAE8-43C0-0248-8C3B-7600A9D18DE6}" type="sibTrans" cxnId="{4BF72FC1-1D03-F04C-A528-DC5FFBA9B927}">
      <dgm:prSet/>
      <dgm:spPr/>
      <dgm:t>
        <a:bodyPr/>
        <a:lstStyle/>
        <a:p>
          <a:endParaRPr lang="en-US"/>
        </a:p>
      </dgm:t>
    </dgm:pt>
    <dgm:pt modelId="{5711D63C-AFE8-814A-A55B-7D3ED56A974C}">
      <dgm:prSet custT="1"/>
      <dgm:spPr>
        <a:solidFill>
          <a:srgbClr val="B0CCB0">
            <a:alpha val="90000"/>
          </a:srgbClr>
        </a:solidFill>
      </dgm:spPr>
      <dgm:t>
        <a:bodyPr/>
        <a:lstStyle/>
        <a:p>
          <a:r>
            <a:rPr lang="en-US" sz="1400" dirty="0" smtClean="0">
              <a:solidFill>
                <a:srgbClr val="333333"/>
              </a:solidFill>
              <a:latin typeface="Century Gothic"/>
              <a:cs typeface="Century Gothic"/>
            </a:rPr>
            <a:t>Economic Background of Two-Sided Platforms</a:t>
          </a:r>
        </a:p>
      </dgm:t>
    </dgm:pt>
    <dgm:pt modelId="{07CA8667-C3F7-FA48-AD77-4095F74C8D61}" type="parTrans" cxnId="{A64513F0-36F5-A547-8432-BC4EA336D1E3}">
      <dgm:prSet/>
      <dgm:spPr/>
      <dgm:t>
        <a:bodyPr/>
        <a:lstStyle/>
        <a:p>
          <a:endParaRPr lang="en-US"/>
        </a:p>
      </dgm:t>
    </dgm:pt>
    <dgm:pt modelId="{5A901D2C-E562-8347-9A3F-AC9164794E6D}" type="sibTrans" cxnId="{A64513F0-36F5-A547-8432-BC4EA336D1E3}">
      <dgm:prSet/>
      <dgm:spPr/>
      <dgm:t>
        <a:bodyPr/>
        <a:lstStyle/>
        <a:p>
          <a:endParaRPr lang="en-US"/>
        </a:p>
      </dgm:t>
    </dgm:pt>
    <dgm:pt modelId="{D835BA77-D52F-8041-8EE6-561AF3CE696E}">
      <dgm:prSet custT="1"/>
      <dgm:spPr>
        <a:solidFill>
          <a:srgbClr val="B0CCB0">
            <a:alpha val="90000"/>
          </a:srgbClr>
        </a:solidFill>
      </dgm:spPr>
      <dgm:t>
        <a:bodyPr/>
        <a:lstStyle/>
        <a:p>
          <a:r>
            <a:rPr lang="en-US" sz="1400" dirty="0" smtClean="0">
              <a:solidFill>
                <a:srgbClr val="333333"/>
              </a:solidFill>
              <a:latin typeface="Century Gothic"/>
              <a:cs typeface="Century Gothic"/>
            </a:rPr>
            <a:t>One-Sided versus Two-Sided Businesses </a:t>
          </a:r>
        </a:p>
      </dgm:t>
    </dgm:pt>
    <dgm:pt modelId="{D7CE6370-EE2E-EF4B-9A64-1949E190ECDD}" type="parTrans" cxnId="{13766F54-6F57-714C-B0E5-298CF3B2A1A0}">
      <dgm:prSet/>
      <dgm:spPr/>
      <dgm:t>
        <a:bodyPr/>
        <a:lstStyle/>
        <a:p>
          <a:endParaRPr lang="en-US"/>
        </a:p>
      </dgm:t>
    </dgm:pt>
    <dgm:pt modelId="{340CA1D1-0954-EC4C-96F1-B3DC09277BB8}" type="sibTrans" cxnId="{13766F54-6F57-714C-B0E5-298CF3B2A1A0}">
      <dgm:prSet/>
      <dgm:spPr/>
      <dgm:t>
        <a:bodyPr/>
        <a:lstStyle/>
        <a:p>
          <a:endParaRPr lang="en-US"/>
        </a:p>
      </dgm:t>
    </dgm:pt>
    <dgm:pt modelId="{BA3C6DBF-76C3-7341-AD35-643D0F307281}">
      <dgm:prSet custT="1"/>
      <dgm:spPr/>
      <dgm:t>
        <a:bodyPr/>
        <a:lstStyle/>
        <a:p>
          <a:r>
            <a:rPr lang="en-US" sz="1800" b="1" dirty="0" smtClean="0">
              <a:solidFill>
                <a:schemeClr val="tx1"/>
              </a:solidFill>
              <a:latin typeface="Century Gothic"/>
              <a:cs typeface="Century Gothic"/>
            </a:rPr>
            <a:t>Part 2</a:t>
          </a:r>
        </a:p>
      </dgm:t>
    </dgm:pt>
    <dgm:pt modelId="{6EAC5E74-CE25-6541-9FA3-69F3C0B79201}" type="parTrans" cxnId="{0C1219DF-938F-AC4E-AD93-43BF83B8658B}">
      <dgm:prSet/>
      <dgm:spPr/>
      <dgm:t>
        <a:bodyPr/>
        <a:lstStyle/>
        <a:p>
          <a:endParaRPr lang="en-US"/>
        </a:p>
      </dgm:t>
    </dgm:pt>
    <dgm:pt modelId="{DEB37107-3254-554C-AA58-72300E12F144}" type="sibTrans" cxnId="{0C1219DF-938F-AC4E-AD93-43BF83B8658B}">
      <dgm:prSet/>
      <dgm:spPr/>
      <dgm:t>
        <a:bodyPr/>
        <a:lstStyle/>
        <a:p>
          <a:endParaRPr lang="en-US"/>
        </a:p>
      </dgm:t>
    </dgm:pt>
    <dgm:pt modelId="{CA5BBD32-7524-834F-96C8-AD912B55A04B}">
      <dgm:prSet custT="1"/>
      <dgm:spPr/>
      <dgm:t>
        <a:bodyPr/>
        <a:lstStyle/>
        <a:p>
          <a:r>
            <a:rPr lang="en-US" sz="1400" dirty="0" smtClean="0">
              <a:solidFill>
                <a:srgbClr val="333333"/>
              </a:solidFill>
              <a:latin typeface="Century Gothic"/>
              <a:cs typeface="Century Gothic"/>
            </a:rPr>
            <a:t>Strategies for Multi-Sided Platform Businesses</a:t>
          </a:r>
        </a:p>
      </dgm:t>
    </dgm:pt>
    <dgm:pt modelId="{AF9C491E-2E1B-EA48-B528-291089BF6E4C}" type="parTrans" cxnId="{D8919A39-B682-0F45-9A88-0580153EA0B5}">
      <dgm:prSet/>
      <dgm:spPr/>
      <dgm:t>
        <a:bodyPr/>
        <a:lstStyle/>
        <a:p>
          <a:endParaRPr lang="en-US"/>
        </a:p>
      </dgm:t>
    </dgm:pt>
    <dgm:pt modelId="{2ECED3E6-9B34-5040-8C9C-1479ADDF5CE7}" type="sibTrans" cxnId="{D8919A39-B682-0F45-9A88-0580153EA0B5}">
      <dgm:prSet/>
      <dgm:spPr/>
      <dgm:t>
        <a:bodyPr/>
        <a:lstStyle/>
        <a:p>
          <a:endParaRPr lang="en-US"/>
        </a:p>
      </dgm:t>
    </dgm:pt>
    <dgm:pt modelId="{BDA2C585-5BB5-024E-A87B-E603407A5931}">
      <dgm:prSet custT="1"/>
      <dgm:spPr/>
      <dgm:t>
        <a:bodyPr/>
        <a:lstStyle/>
        <a:p>
          <a:r>
            <a:rPr lang="en-US" sz="1400" dirty="0" smtClean="0">
              <a:solidFill>
                <a:srgbClr val="333333"/>
              </a:solidFill>
              <a:latin typeface="Century Gothic"/>
              <a:cs typeface="Century Gothic"/>
            </a:rPr>
            <a:t>Antitrust Issues</a:t>
          </a:r>
          <a:endParaRPr lang="en-US" sz="1400" dirty="0"/>
        </a:p>
      </dgm:t>
    </dgm:pt>
    <dgm:pt modelId="{CD284AE0-799C-654A-81F7-71CD6329448A}" type="parTrans" cxnId="{788D9126-4D39-9B40-9751-0CDC7C376544}">
      <dgm:prSet/>
      <dgm:spPr/>
      <dgm:t>
        <a:bodyPr/>
        <a:lstStyle/>
        <a:p>
          <a:endParaRPr lang="en-US"/>
        </a:p>
      </dgm:t>
    </dgm:pt>
    <dgm:pt modelId="{80AA9183-B769-5E47-BF89-C11E32F44A10}" type="sibTrans" cxnId="{788D9126-4D39-9B40-9751-0CDC7C376544}">
      <dgm:prSet/>
      <dgm:spPr/>
      <dgm:t>
        <a:bodyPr/>
        <a:lstStyle/>
        <a:p>
          <a:endParaRPr lang="en-US"/>
        </a:p>
      </dgm:t>
    </dgm:pt>
    <dgm:pt modelId="{5376068A-1DE2-4279-B05F-0D111D3A46FD}">
      <dgm:prSet custT="1"/>
      <dgm:spPr>
        <a:solidFill>
          <a:srgbClr val="B0CCB0">
            <a:alpha val="90000"/>
          </a:srgbClr>
        </a:solidFill>
      </dgm:spPr>
      <dgm:t>
        <a:bodyPr/>
        <a:lstStyle/>
        <a:p>
          <a:r>
            <a:rPr lang="en-US" sz="1400" dirty="0" smtClean="0">
              <a:solidFill>
                <a:srgbClr val="333333"/>
              </a:solidFill>
              <a:latin typeface="Century Gothic"/>
              <a:cs typeface="Century Gothic"/>
            </a:rPr>
            <a:t>Economic Principles</a:t>
          </a:r>
        </a:p>
      </dgm:t>
    </dgm:pt>
    <dgm:pt modelId="{F058D9D7-73F4-49D4-8F9C-540B1A2751CB}" type="parTrans" cxnId="{8D1C3763-119D-4436-B0AC-ECED0F40910B}">
      <dgm:prSet/>
      <dgm:spPr/>
      <dgm:t>
        <a:bodyPr/>
        <a:lstStyle/>
        <a:p>
          <a:endParaRPr lang="es-AR"/>
        </a:p>
      </dgm:t>
    </dgm:pt>
    <dgm:pt modelId="{3BF4A64E-485B-44D2-AD4C-D8A83DC6D851}" type="sibTrans" cxnId="{8D1C3763-119D-4436-B0AC-ECED0F40910B}">
      <dgm:prSet/>
      <dgm:spPr/>
      <dgm:t>
        <a:bodyPr/>
        <a:lstStyle/>
        <a:p>
          <a:endParaRPr lang="es-AR"/>
        </a:p>
      </dgm:t>
    </dgm:pt>
    <dgm:pt modelId="{D9F63E50-170D-41D5-8832-61E1D98DF7C0}">
      <dgm:prSet custT="1"/>
      <dgm:spPr/>
      <dgm:t>
        <a:bodyPr/>
        <a:lstStyle/>
        <a:p>
          <a:r>
            <a:rPr lang="en-US" sz="1400" dirty="0" smtClean="0">
              <a:solidFill>
                <a:srgbClr val="333333"/>
              </a:solidFill>
              <a:latin typeface="Century Gothic"/>
              <a:cs typeface="Century Gothic"/>
            </a:rPr>
            <a:t>Market Definition for Multi-Sided Industries</a:t>
          </a:r>
          <a:endParaRPr lang="en-US" sz="1400" dirty="0"/>
        </a:p>
      </dgm:t>
    </dgm:pt>
    <dgm:pt modelId="{0A366505-948D-4808-A080-5F3048485853}" type="parTrans" cxnId="{386E0318-4A76-4CEC-8666-1FA2D479207B}">
      <dgm:prSet/>
      <dgm:spPr/>
      <dgm:t>
        <a:bodyPr/>
        <a:lstStyle/>
        <a:p>
          <a:endParaRPr lang="es-AR"/>
        </a:p>
      </dgm:t>
    </dgm:pt>
    <dgm:pt modelId="{CB5C2862-63A9-4D84-A4B0-7C4B5DD84A7A}" type="sibTrans" cxnId="{386E0318-4A76-4CEC-8666-1FA2D479207B}">
      <dgm:prSet/>
      <dgm:spPr/>
      <dgm:t>
        <a:bodyPr/>
        <a:lstStyle/>
        <a:p>
          <a:endParaRPr lang="es-AR"/>
        </a:p>
      </dgm:t>
    </dgm:pt>
    <dgm:pt modelId="{60ADD78F-3454-D04A-883A-711D3406B5E1}" type="pres">
      <dgm:prSet presAssocID="{031F82D4-D383-8E41-B614-8356EEA3D407}" presName="diagram" presStyleCnt="0">
        <dgm:presLayoutVars>
          <dgm:chPref val="1"/>
          <dgm:dir/>
          <dgm:animOne val="branch"/>
          <dgm:animLvl val="lvl"/>
          <dgm:resizeHandles/>
        </dgm:presLayoutVars>
      </dgm:prSet>
      <dgm:spPr/>
      <dgm:t>
        <a:bodyPr/>
        <a:lstStyle/>
        <a:p>
          <a:endParaRPr lang="en-US"/>
        </a:p>
      </dgm:t>
    </dgm:pt>
    <dgm:pt modelId="{B15C25E0-E304-E046-8A5C-61034FA200F2}" type="pres">
      <dgm:prSet presAssocID="{33374B61-E668-014A-A3DF-9BB78176F36C}" presName="root" presStyleCnt="0"/>
      <dgm:spPr/>
    </dgm:pt>
    <dgm:pt modelId="{E405EE43-65F6-F64E-9E46-73AE1713E5BF}" type="pres">
      <dgm:prSet presAssocID="{33374B61-E668-014A-A3DF-9BB78176F36C}" presName="rootComposite" presStyleCnt="0"/>
      <dgm:spPr/>
    </dgm:pt>
    <dgm:pt modelId="{915DC507-0F6C-AA45-88C8-E5EF2DE3D987}" type="pres">
      <dgm:prSet presAssocID="{33374B61-E668-014A-A3DF-9BB78176F36C}" presName="rootText" presStyleLbl="node1" presStyleIdx="0" presStyleCnt="2" custScaleX="74407" custScaleY="79901"/>
      <dgm:spPr/>
      <dgm:t>
        <a:bodyPr/>
        <a:lstStyle/>
        <a:p>
          <a:endParaRPr lang="en-US"/>
        </a:p>
      </dgm:t>
    </dgm:pt>
    <dgm:pt modelId="{221E17C5-EA1E-764F-ADFE-2FB688BCB5D5}" type="pres">
      <dgm:prSet presAssocID="{33374B61-E668-014A-A3DF-9BB78176F36C}" presName="rootConnector" presStyleLbl="node1" presStyleIdx="0" presStyleCnt="2"/>
      <dgm:spPr/>
      <dgm:t>
        <a:bodyPr/>
        <a:lstStyle/>
        <a:p>
          <a:endParaRPr lang="en-US"/>
        </a:p>
      </dgm:t>
    </dgm:pt>
    <dgm:pt modelId="{EF13A95D-BA86-7A42-A569-2E657C186342}" type="pres">
      <dgm:prSet presAssocID="{33374B61-E668-014A-A3DF-9BB78176F36C}" presName="childShape" presStyleCnt="0"/>
      <dgm:spPr/>
    </dgm:pt>
    <dgm:pt modelId="{76ED8D30-E6DF-2749-8A78-7B1917E23B1A}" type="pres">
      <dgm:prSet presAssocID="{07CA8667-C3F7-FA48-AD77-4095F74C8D61}" presName="Name13" presStyleLbl="parChTrans1D2" presStyleIdx="0" presStyleCnt="6"/>
      <dgm:spPr/>
      <dgm:t>
        <a:bodyPr/>
        <a:lstStyle/>
        <a:p>
          <a:endParaRPr lang="en-US"/>
        </a:p>
      </dgm:t>
    </dgm:pt>
    <dgm:pt modelId="{9B521CCF-1EDF-A649-B8D4-052044156013}" type="pres">
      <dgm:prSet presAssocID="{5711D63C-AFE8-814A-A55B-7D3ED56A974C}" presName="childText" presStyleLbl="bgAcc1" presStyleIdx="0" presStyleCnt="6" custScaleX="76637" custScaleY="83572" custLinFactNeighborX="-93" custLinFactNeighborY="-1675">
        <dgm:presLayoutVars>
          <dgm:bulletEnabled val="1"/>
        </dgm:presLayoutVars>
      </dgm:prSet>
      <dgm:spPr/>
      <dgm:t>
        <a:bodyPr/>
        <a:lstStyle/>
        <a:p>
          <a:endParaRPr lang="en-US"/>
        </a:p>
      </dgm:t>
    </dgm:pt>
    <dgm:pt modelId="{3A2A5880-A6C2-264B-BDCF-DBD0AF929D89}" type="pres">
      <dgm:prSet presAssocID="{D7CE6370-EE2E-EF4B-9A64-1949E190ECDD}" presName="Name13" presStyleLbl="parChTrans1D2" presStyleIdx="1" presStyleCnt="6"/>
      <dgm:spPr/>
      <dgm:t>
        <a:bodyPr/>
        <a:lstStyle/>
        <a:p>
          <a:endParaRPr lang="en-US"/>
        </a:p>
      </dgm:t>
    </dgm:pt>
    <dgm:pt modelId="{07332C6F-C99A-3646-8C91-2C2832DEF557}" type="pres">
      <dgm:prSet presAssocID="{D835BA77-D52F-8041-8EE6-561AF3CE696E}" presName="childText" presStyleLbl="bgAcc1" presStyleIdx="1" presStyleCnt="6" custScaleX="76637" custScaleY="82023" custLinFactNeighborX="-93" custLinFactNeighborY="-9414">
        <dgm:presLayoutVars>
          <dgm:bulletEnabled val="1"/>
        </dgm:presLayoutVars>
      </dgm:prSet>
      <dgm:spPr/>
      <dgm:t>
        <a:bodyPr/>
        <a:lstStyle/>
        <a:p>
          <a:endParaRPr lang="en-US"/>
        </a:p>
      </dgm:t>
    </dgm:pt>
    <dgm:pt modelId="{468BB4D6-13ED-472A-9B2F-B889E934E5F7}" type="pres">
      <dgm:prSet presAssocID="{F058D9D7-73F4-49D4-8F9C-540B1A2751CB}" presName="Name13" presStyleLbl="parChTrans1D2" presStyleIdx="2" presStyleCnt="6"/>
      <dgm:spPr/>
      <dgm:t>
        <a:bodyPr/>
        <a:lstStyle/>
        <a:p>
          <a:endParaRPr lang="es-AR"/>
        </a:p>
      </dgm:t>
    </dgm:pt>
    <dgm:pt modelId="{3C462129-1BEB-48E6-9DA5-E26D8E2E12C4}" type="pres">
      <dgm:prSet presAssocID="{5376068A-1DE2-4279-B05F-0D111D3A46FD}" presName="childText" presStyleLbl="bgAcc1" presStyleIdx="2" presStyleCnt="6" custScaleX="76637" custScaleY="82023" custLinFactNeighborX="-93" custLinFactNeighborY="-9414">
        <dgm:presLayoutVars>
          <dgm:bulletEnabled val="1"/>
        </dgm:presLayoutVars>
      </dgm:prSet>
      <dgm:spPr/>
      <dgm:t>
        <a:bodyPr/>
        <a:lstStyle/>
        <a:p>
          <a:endParaRPr lang="es-AR"/>
        </a:p>
      </dgm:t>
    </dgm:pt>
    <dgm:pt modelId="{E9248DD6-F6BD-284C-8E8F-E581D2432249}" type="pres">
      <dgm:prSet presAssocID="{BA3C6DBF-76C3-7341-AD35-643D0F307281}" presName="root" presStyleCnt="0"/>
      <dgm:spPr/>
    </dgm:pt>
    <dgm:pt modelId="{FD7BB768-A401-0945-B1DE-B51AD3F215DB}" type="pres">
      <dgm:prSet presAssocID="{BA3C6DBF-76C3-7341-AD35-643D0F307281}" presName="rootComposite" presStyleCnt="0"/>
      <dgm:spPr/>
    </dgm:pt>
    <dgm:pt modelId="{5DB592F2-5BA2-E54D-AD87-72ABDB967F93}" type="pres">
      <dgm:prSet presAssocID="{BA3C6DBF-76C3-7341-AD35-643D0F307281}" presName="rootText" presStyleLbl="node1" presStyleIdx="1" presStyleCnt="2" custScaleX="73937" custScaleY="78572"/>
      <dgm:spPr/>
      <dgm:t>
        <a:bodyPr/>
        <a:lstStyle/>
        <a:p>
          <a:endParaRPr lang="en-US"/>
        </a:p>
      </dgm:t>
    </dgm:pt>
    <dgm:pt modelId="{00055DB3-2C3F-E044-A1A3-A6A021BEA85E}" type="pres">
      <dgm:prSet presAssocID="{BA3C6DBF-76C3-7341-AD35-643D0F307281}" presName="rootConnector" presStyleLbl="node1" presStyleIdx="1" presStyleCnt="2"/>
      <dgm:spPr/>
      <dgm:t>
        <a:bodyPr/>
        <a:lstStyle/>
        <a:p>
          <a:endParaRPr lang="en-US"/>
        </a:p>
      </dgm:t>
    </dgm:pt>
    <dgm:pt modelId="{63E00A1F-D333-8740-9EAC-184D958823A2}" type="pres">
      <dgm:prSet presAssocID="{BA3C6DBF-76C3-7341-AD35-643D0F307281}" presName="childShape" presStyleCnt="0"/>
      <dgm:spPr/>
    </dgm:pt>
    <dgm:pt modelId="{B9550C60-A2BE-9D4C-BA47-715FBDE04285}" type="pres">
      <dgm:prSet presAssocID="{AF9C491E-2E1B-EA48-B528-291089BF6E4C}" presName="Name13" presStyleLbl="parChTrans1D2" presStyleIdx="3" presStyleCnt="6"/>
      <dgm:spPr/>
      <dgm:t>
        <a:bodyPr/>
        <a:lstStyle/>
        <a:p>
          <a:endParaRPr lang="en-US"/>
        </a:p>
      </dgm:t>
    </dgm:pt>
    <dgm:pt modelId="{4E164526-A5B5-A94E-8A36-16FFA39ECABE}" type="pres">
      <dgm:prSet presAssocID="{CA5BBD32-7524-834F-96C8-AD912B55A04B}" presName="childText" presStyleLbl="bgAcc1" presStyleIdx="3" presStyleCnt="6" custScaleX="74460" custScaleY="84054">
        <dgm:presLayoutVars>
          <dgm:bulletEnabled val="1"/>
        </dgm:presLayoutVars>
      </dgm:prSet>
      <dgm:spPr/>
      <dgm:t>
        <a:bodyPr/>
        <a:lstStyle/>
        <a:p>
          <a:endParaRPr lang="en-US"/>
        </a:p>
      </dgm:t>
    </dgm:pt>
    <dgm:pt modelId="{B4569151-AB96-3247-A8BE-ECA3F0E12D6E}" type="pres">
      <dgm:prSet presAssocID="{CD284AE0-799C-654A-81F7-71CD6329448A}" presName="Name13" presStyleLbl="parChTrans1D2" presStyleIdx="4" presStyleCnt="6"/>
      <dgm:spPr/>
      <dgm:t>
        <a:bodyPr/>
        <a:lstStyle/>
        <a:p>
          <a:endParaRPr lang="en-US"/>
        </a:p>
      </dgm:t>
    </dgm:pt>
    <dgm:pt modelId="{A884EC45-DFDE-2E42-9F42-C0DF7050579A}" type="pres">
      <dgm:prSet presAssocID="{BDA2C585-5BB5-024E-A87B-E603407A5931}" presName="childText" presStyleLbl="bgAcc1" presStyleIdx="4" presStyleCnt="6" custScaleX="73938" custScaleY="83282" custLinFactNeighborX="210" custLinFactNeighborY="-9709">
        <dgm:presLayoutVars>
          <dgm:bulletEnabled val="1"/>
        </dgm:presLayoutVars>
      </dgm:prSet>
      <dgm:spPr/>
      <dgm:t>
        <a:bodyPr/>
        <a:lstStyle/>
        <a:p>
          <a:endParaRPr lang="en-US"/>
        </a:p>
      </dgm:t>
    </dgm:pt>
    <dgm:pt modelId="{0E1ABAFF-60A5-4605-A1B7-8BED1E7B2C47}" type="pres">
      <dgm:prSet presAssocID="{0A366505-948D-4808-A080-5F3048485853}" presName="Name13" presStyleLbl="parChTrans1D2" presStyleIdx="5" presStyleCnt="6"/>
      <dgm:spPr/>
      <dgm:t>
        <a:bodyPr/>
        <a:lstStyle/>
        <a:p>
          <a:endParaRPr lang="es-AR"/>
        </a:p>
      </dgm:t>
    </dgm:pt>
    <dgm:pt modelId="{5236081E-F345-436D-B75A-FB77152B5AC1}" type="pres">
      <dgm:prSet presAssocID="{D9F63E50-170D-41D5-8832-61E1D98DF7C0}" presName="childText" presStyleLbl="bgAcc1" presStyleIdx="5" presStyleCnt="6" custScaleX="73938" custScaleY="83282" custLinFactNeighborX="210" custLinFactNeighborY="-9709">
        <dgm:presLayoutVars>
          <dgm:bulletEnabled val="1"/>
        </dgm:presLayoutVars>
      </dgm:prSet>
      <dgm:spPr/>
      <dgm:t>
        <a:bodyPr/>
        <a:lstStyle/>
        <a:p>
          <a:endParaRPr lang="es-AR"/>
        </a:p>
      </dgm:t>
    </dgm:pt>
  </dgm:ptLst>
  <dgm:cxnLst>
    <dgm:cxn modelId="{174283CE-0949-4898-BA48-C5506443BE97}" type="presOf" srcId="{F058D9D7-73F4-49D4-8F9C-540B1A2751CB}" destId="{468BB4D6-13ED-472A-9B2F-B889E934E5F7}" srcOrd="0" destOrd="0" presId="urn:microsoft.com/office/officeart/2005/8/layout/hierarchy3"/>
    <dgm:cxn modelId="{A2FF6E34-E1C5-4D88-81D1-BECF1F32DA93}" type="presOf" srcId="{5711D63C-AFE8-814A-A55B-7D3ED56A974C}" destId="{9B521CCF-1EDF-A649-B8D4-052044156013}" srcOrd="0" destOrd="0" presId="urn:microsoft.com/office/officeart/2005/8/layout/hierarchy3"/>
    <dgm:cxn modelId="{FD13E34A-8545-4D39-BC43-E956EFC6EF2B}" type="presOf" srcId="{D9F63E50-170D-41D5-8832-61E1D98DF7C0}" destId="{5236081E-F345-436D-B75A-FB77152B5AC1}" srcOrd="0" destOrd="0" presId="urn:microsoft.com/office/officeart/2005/8/layout/hierarchy3"/>
    <dgm:cxn modelId="{6FB73A71-D401-4A02-912B-86B4CC6E1F8A}" type="presOf" srcId="{D835BA77-D52F-8041-8EE6-561AF3CE696E}" destId="{07332C6F-C99A-3646-8C91-2C2832DEF557}" srcOrd="0" destOrd="0" presId="urn:microsoft.com/office/officeart/2005/8/layout/hierarchy3"/>
    <dgm:cxn modelId="{16848BF6-B610-4C71-83D8-7BA1B7F500F6}" type="presOf" srcId="{AF9C491E-2E1B-EA48-B528-291089BF6E4C}" destId="{B9550C60-A2BE-9D4C-BA47-715FBDE04285}" srcOrd="0" destOrd="0" presId="urn:microsoft.com/office/officeart/2005/8/layout/hierarchy3"/>
    <dgm:cxn modelId="{4BF72FC1-1D03-F04C-A528-DC5FFBA9B927}" srcId="{031F82D4-D383-8E41-B614-8356EEA3D407}" destId="{33374B61-E668-014A-A3DF-9BB78176F36C}" srcOrd="0" destOrd="0" parTransId="{A37EEE69-86B6-C44A-BD44-6B4275759B84}" sibTransId="{47A7CAE8-43C0-0248-8C3B-7600A9D18DE6}"/>
    <dgm:cxn modelId="{13766F54-6F57-714C-B0E5-298CF3B2A1A0}" srcId="{33374B61-E668-014A-A3DF-9BB78176F36C}" destId="{D835BA77-D52F-8041-8EE6-561AF3CE696E}" srcOrd="1" destOrd="0" parTransId="{D7CE6370-EE2E-EF4B-9A64-1949E190ECDD}" sibTransId="{340CA1D1-0954-EC4C-96F1-B3DC09277BB8}"/>
    <dgm:cxn modelId="{D8919A39-B682-0F45-9A88-0580153EA0B5}" srcId="{BA3C6DBF-76C3-7341-AD35-643D0F307281}" destId="{CA5BBD32-7524-834F-96C8-AD912B55A04B}" srcOrd="0" destOrd="0" parTransId="{AF9C491E-2E1B-EA48-B528-291089BF6E4C}" sibTransId="{2ECED3E6-9B34-5040-8C9C-1479ADDF5CE7}"/>
    <dgm:cxn modelId="{0C1219DF-938F-AC4E-AD93-43BF83B8658B}" srcId="{031F82D4-D383-8E41-B614-8356EEA3D407}" destId="{BA3C6DBF-76C3-7341-AD35-643D0F307281}" srcOrd="1" destOrd="0" parTransId="{6EAC5E74-CE25-6541-9FA3-69F3C0B79201}" sibTransId="{DEB37107-3254-554C-AA58-72300E12F144}"/>
    <dgm:cxn modelId="{386E0318-4A76-4CEC-8666-1FA2D479207B}" srcId="{BA3C6DBF-76C3-7341-AD35-643D0F307281}" destId="{D9F63E50-170D-41D5-8832-61E1D98DF7C0}" srcOrd="2" destOrd="0" parTransId="{0A366505-948D-4808-A080-5F3048485853}" sibTransId="{CB5C2862-63A9-4D84-A4B0-7C4B5DD84A7A}"/>
    <dgm:cxn modelId="{F8699F24-F96D-4C10-9FB0-DF022D4D2863}" type="presOf" srcId="{D7CE6370-EE2E-EF4B-9A64-1949E190ECDD}" destId="{3A2A5880-A6C2-264B-BDCF-DBD0AF929D89}" srcOrd="0" destOrd="0" presId="urn:microsoft.com/office/officeart/2005/8/layout/hierarchy3"/>
    <dgm:cxn modelId="{7ED6B049-5926-477C-9DEE-5F4F883DC2E1}" type="presOf" srcId="{CA5BBD32-7524-834F-96C8-AD912B55A04B}" destId="{4E164526-A5B5-A94E-8A36-16FFA39ECABE}" srcOrd="0" destOrd="0" presId="urn:microsoft.com/office/officeart/2005/8/layout/hierarchy3"/>
    <dgm:cxn modelId="{7A72F54A-4538-40D5-BDCF-ACE16B8FA9B7}" type="presOf" srcId="{5376068A-1DE2-4279-B05F-0D111D3A46FD}" destId="{3C462129-1BEB-48E6-9DA5-E26D8E2E12C4}" srcOrd="0" destOrd="0" presId="urn:microsoft.com/office/officeart/2005/8/layout/hierarchy3"/>
    <dgm:cxn modelId="{7914D99C-475A-4E55-811B-3908CCD1C68C}" type="presOf" srcId="{33374B61-E668-014A-A3DF-9BB78176F36C}" destId="{221E17C5-EA1E-764F-ADFE-2FB688BCB5D5}" srcOrd="1" destOrd="0" presId="urn:microsoft.com/office/officeart/2005/8/layout/hierarchy3"/>
    <dgm:cxn modelId="{B9F6088A-060C-4AC2-AEE7-F40EA54774A7}" type="presOf" srcId="{CD284AE0-799C-654A-81F7-71CD6329448A}" destId="{B4569151-AB96-3247-A8BE-ECA3F0E12D6E}" srcOrd="0" destOrd="0" presId="urn:microsoft.com/office/officeart/2005/8/layout/hierarchy3"/>
    <dgm:cxn modelId="{ECC618B7-01DA-49FF-A781-5DAE093AE5AE}" type="presOf" srcId="{BA3C6DBF-76C3-7341-AD35-643D0F307281}" destId="{5DB592F2-5BA2-E54D-AD87-72ABDB967F93}" srcOrd="0" destOrd="0" presId="urn:microsoft.com/office/officeart/2005/8/layout/hierarchy3"/>
    <dgm:cxn modelId="{A0194537-7EEF-47FE-B553-BBF05B22FAED}" type="presOf" srcId="{33374B61-E668-014A-A3DF-9BB78176F36C}" destId="{915DC507-0F6C-AA45-88C8-E5EF2DE3D987}" srcOrd="0" destOrd="0" presId="urn:microsoft.com/office/officeart/2005/8/layout/hierarchy3"/>
    <dgm:cxn modelId="{69A19F3D-2B33-4B5F-8DA2-1C6EA9E7F4E0}" type="presOf" srcId="{BA3C6DBF-76C3-7341-AD35-643D0F307281}" destId="{00055DB3-2C3F-E044-A1A3-A6A021BEA85E}" srcOrd="1" destOrd="0" presId="urn:microsoft.com/office/officeart/2005/8/layout/hierarchy3"/>
    <dgm:cxn modelId="{41E9AC49-9CA6-4978-8A9C-515893D2A457}" type="presOf" srcId="{031F82D4-D383-8E41-B614-8356EEA3D407}" destId="{60ADD78F-3454-D04A-883A-711D3406B5E1}" srcOrd="0" destOrd="0" presId="urn:microsoft.com/office/officeart/2005/8/layout/hierarchy3"/>
    <dgm:cxn modelId="{A64513F0-36F5-A547-8432-BC4EA336D1E3}" srcId="{33374B61-E668-014A-A3DF-9BB78176F36C}" destId="{5711D63C-AFE8-814A-A55B-7D3ED56A974C}" srcOrd="0" destOrd="0" parTransId="{07CA8667-C3F7-FA48-AD77-4095F74C8D61}" sibTransId="{5A901D2C-E562-8347-9A3F-AC9164794E6D}"/>
    <dgm:cxn modelId="{8D1C3763-119D-4436-B0AC-ECED0F40910B}" srcId="{33374B61-E668-014A-A3DF-9BB78176F36C}" destId="{5376068A-1DE2-4279-B05F-0D111D3A46FD}" srcOrd="2" destOrd="0" parTransId="{F058D9D7-73F4-49D4-8F9C-540B1A2751CB}" sibTransId="{3BF4A64E-485B-44D2-AD4C-D8A83DC6D851}"/>
    <dgm:cxn modelId="{255C1E3B-AA8E-427C-A680-DCD311926FD6}" type="presOf" srcId="{BDA2C585-5BB5-024E-A87B-E603407A5931}" destId="{A884EC45-DFDE-2E42-9F42-C0DF7050579A}" srcOrd="0" destOrd="0" presId="urn:microsoft.com/office/officeart/2005/8/layout/hierarchy3"/>
    <dgm:cxn modelId="{E8E662DA-BC76-4F35-BA3B-B91FC07BA316}" type="presOf" srcId="{07CA8667-C3F7-FA48-AD77-4095F74C8D61}" destId="{76ED8D30-E6DF-2749-8A78-7B1917E23B1A}" srcOrd="0" destOrd="0" presId="urn:microsoft.com/office/officeart/2005/8/layout/hierarchy3"/>
    <dgm:cxn modelId="{730AFE68-420B-4C1A-B9A8-3BD1A9DFAD98}" type="presOf" srcId="{0A366505-948D-4808-A080-5F3048485853}" destId="{0E1ABAFF-60A5-4605-A1B7-8BED1E7B2C47}" srcOrd="0" destOrd="0" presId="urn:microsoft.com/office/officeart/2005/8/layout/hierarchy3"/>
    <dgm:cxn modelId="{788D9126-4D39-9B40-9751-0CDC7C376544}" srcId="{BA3C6DBF-76C3-7341-AD35-643D0F307281}" destId="{BDA2C585-5BB5-024E-A87B-E603407A5931}" srcOrd="1" destOrd="0" parTransId="{CD284AE0-799C-654A-81F7-71CD6329448A}" sibTransId="{80AA9183-B769-5E47-BF89-C11E32F44A10}"/>
    <dgm:cxn modelId="{039B7D32-3794-4889-AE36-885A8C0E210F}" type="presParOf" srcId="{60ADD78F-3454-D04A-883A-711D3406B5E1}" destId="{B15C25E0-E304-E046-8A5C-61034FA200F2}" srcOrd="0" destOrd="0" presId="urn:microsoft.com/office/officeart/2005/8/layout/hierarchy3"/>
    <dgm:cxn modelId="{170DFC0F-8378-424B-AEF3-3A0FA2E66A97}" type="presParOf" srcId="{B15C25E0-E304-E046-8A5C-61034FA200F2}" destId="{E405EE43-65F6-F64E-9E46-73AE1713E5BF}" srcOrd="0" destOrd="0" presId="urn:microsoft.com/office/officeart/2005/8/layout/hierarchy3"/>
    <dgm:cxn modelId="{C969510D-9015-4ED5-9338-5D0C0A73480F}" type="presParOf" srcId="{E405EE43-65F6-F64E-9E46-73AE1713E5BF}" destId="{915DC507-0F6C-AA45-88C8-E5EF2DE3D987}" srcOrd="0" destOrd="0" presId="urn:microsoft.com/office/officeart/2005/8/layout/hierarchy3"/>
    <dgm:cxn modelId="{40DC2A3A-1633-4F00-802B-3FAA308C2D81}" type="presParOf" srcId="{E405EE43-65F6-F64E-9E46-73AE1713E5BF}" destId="{221E17C5-EA1E-764F-ADFE-2FB688BCB5D5}" srcOrd="1" destOrd="0" presId="urn:microsoft.com/office/officeart/2005/8/layout/hierarchy3"/>
    <dgm:cxn modelId="{2BD8F60F-680F-4418-BB61-54751ED64039}" type="presParOf" srcId="{B15C25E0-E304-E046-8A5C-61034FA200F2}" destId="{EF13A95D-BA86-7A42-A569-2E657C186342}" srcOrd="1" destOrd="0" presId="urn:microsoft.com/office/officeart/2005/8/layout/hierarchy3"/>
    <dgm:cxn modelId="{65BB4C47-71F5-4A5F-80DD-8180F980C461}" type="presParOf" srcId="{EF13A95D-BA86-7A42-A569-2E657C186342}" destId="{76ED8D30-E6DF-2749-8A78-7B1917E23B1A}" srcOrd="0" destOrd="0" presId="urn:microsoft.com/office/officeart/2005/8/layout/hierarchy3"/>
    <dgm:cxn modelId="{7791FEB4-B0CC-48D3-8CDB-5ED3BE5F08D8}" type="presParOf" srcId="{EF13A95D-BA86-7A42-A569-2E657C186342}" destId="{9B521CCF-1EDF-A649-B8D4-052044156013}" srcOrd="1" destOrd="0" presId="urn:microsoft.com/office/officeart/2005/8/layout/hierarchy3"/>
    <dgm:cxn modelId="{FD3C79C8-6E6C-4BB3-8870-DBC4F96F643A}" type="presParOf" srcId="{EF13A95D-BA86-7A42-A569-2E657C186342}" destId="{3A2A5880-A6C2-264B-BDCF-DBD0AF929D89}" srcOrd="2" destOrd="0" presId="urn:microsoft.com/office/officeart/2005/8/layout/hierarchy3"/>
    <dgm:cxn modelId="{825CB43F-B767-4A09-8EE6-FE945999E1A0}" type="presParOf" srcId="{EF13A95D-BA86-7A42-A569-2E657C186342}" destId="{07332C6F-C99A-3646-8C91-2C2832DEF557}" srcOrd="3" destOrd="0" presId="urn:microsoft.com/office/officeart/2005/8/layout/hierarchy3"/>
    <dgm:cxn modelId="{BE3121B8-058C-4446-AD44-3D0D257C7792}" type="presParOf" srcId="{EF13A95D-BA86-7A42-A569-2E657C186342}" destId="{468BB4D6-13ED-472A-9B2F-B889E934E5F7}" srcOrd="4" destOrd="0" presId="urn:microsoft.com/office/officeart/2005/8/layout/hierarchy3"/>
    <dgm:cxn modelId="{F84F2212-69CC-4935-9FCF-1DD948024E86}" type="presParOf" srcId="{EF13A95D-BA86-7A42-A569-2E657C186342}" destId="{3C462129-1BEB-48E6-9DA5-E26D8E2E12C4}" srcOrd="5" destOrd="0" presId="urn:microsoft.com/office/officeart/2005/8/layout/hierarchy3"/>
    <dgm:cxn modelId="{8C65B9CA-5ABB-4680-B80E-D17721268EA7}" type="presParOf" srcId="{60ADD78F-3454-D04A-883A-711D3406B5E1}" destId="{E9248DD6-F6BD-284C-8E8F-E581D2432249}" srcOrd="1" destOrd="0" presId="urn:microsoft.com/office/officeart/2005/8/layout/hierarchy3"/>
    <dgm:cxn modelId="{63751853-7C4F-4806-B4E1-453F0B21AF38}" type="presParOf" srcId="{E9248DD6-F6BD-284C-8E8F-E581D2432249}" destId="{FD7BB768-A401-0945-B1DE-B51AD3F215DB}" srcOrd="0" destOrd="0" presId="urn:microsoft.com/office/officeart/2005/8/layout/hierarchy3"/>
    <dgm:cxn modelId="{8238B693-C7DD-4932-85F1-82D3FB77629F}" type="presParOf" srcId="{FD7BB768-A401-0945-B1DE-B51AD3F215DB}" destId="{5DB592F2-5BA2-E54D-AD87-72ABDB967F93}" srcOrd="0" destOrd="0" presId="urn:microsoft.com/office/officeart/2005/8/layout/hierarchy3"/>
    <dgm:cxn modelId="{06DBF36F-CA26-430E-B6A2-F045F983A163}" type="presParOf" srcId="{FD7BB768-A401-0945-B1DE-B51AD3F215DB}" destId="{00055DB3-2C3F-E044-A1A3-A6A021BEA85E}" srcOrd="1" destOrd="0" presId="urn:microsoft.com/office/officeart/2005/8/layout/hierarchy3"/>
    <dgm:cxn modelId="{364FC83D-C825-4A36-8284-11A7533A532A}" type="presParOf" srcId="{E9248DD6-F6BD-284C-8E8F-E581D2432249}" destId="{63E00A1F-D333-8740-9EAC-184D958823A2}" srcOrd="1" destOrd="0" presId="urn:microsoft.com/office/officeart/2005/8/layout/hierarchy3"/>
    <dgm:cxn modelId="{FBA1A6BD-31FA-4109-BA90-4B91211D59A8}" type="presParOf" srcId="{63E00A1F-D333-8740-9EAC-184D958823A2}" destId="{B9550C60-A2BE-9D4C-BA47-715FBDE04285}" srcOrd="0" destOrd="0" presId="urn:microsoft.com/office/officeart/2005/8/layout/hierarchy3"/>
    <dgm:cxn modelId="{CAD7C0EA-671F-49C2-A536-93F8B647C016}" type="presParOf" srcId="{63E00A1F-D333-8740-9EAC-184D958823A2}" destId="{4E164526-A5B5-A94E-8A36-16FFA39ECABE}" srcOrd="1" destOrd="0" presId="urn:microsoft.com/office/officeart/2005/8/layout/hierarchy3"/>
    <dgm:cxn modelId="{701DFC50-A137-4426-A837-D9369970A811}" type="presParOf" srcId="{63E00A1F-D333-8740-9EAC-184D958823A2}" destId="{B4569151-AB96-3247-A8BE-ECA3F0E12D6E}" srcOrd="2" destOrd="0" presId="urn:microsoft.com/office/officeart/2005/8/layout/hierarchy3"/>
    <dgm:cxn modelId="{FE440D13-028B-4AAC-8F24-33320B69B985}" type="presParOf" srcId="{63E00A1F-D333-8740-9EAC-184D958823A2}" destId="{A884EC45-DFDE-2E42-9F42-C0DF7050579A}" srcOrd="3" destOrd="0" presId="urn:microsoft.com/office/officeart/2005/8/layout/hierarchy3"/>
    <dgm:cxn modelId="{695DFF4B-FDD3-42E6-9776-61406C36C5AB}" type="presParOf" srcId="{63E00A1F-D333-8740-9EAC-184D958823A2}" destId="{0E1ABAFF-60A5-4605-A1B7-8BED1E7B2C47}" srcOrd="4" destOrd="0" presId="urn:microsoft.com/office/officeart/2005/8/layout/hierarchy3"/>
    <dgm:cxn modelId="{CA6EBC0E-A1BC-48E5-8E0A-92CBC364F4BB}" type="presParOf" srcId="{63E00A1F-D333-8740-9EAC-184D958823A2}" destId="{5236081E-F345-436D-B75A-FB77152B5AC1}" srcOrd="5" destOrd="0" presId="urn:microsoft.com/office/officeart/2005/8/layout/hierarchy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1D823CC7-C21F-4B12-A3AF-EFEB013A5053}">
      <dgm:prSet custT="1"/>
      <dgm:spPr/>
      <dgm:t>
        <a:bodyPr/>
        <a:lstStyle/>
        <a:p>
          <a:r>
            <a:rPr lang="en-US" sz="1600" b="1" i="1" dirty="0" smtClean="0">
              <a:solidFill>
                <a:schemeClr val="tx1"/>
              </a:solidFill>
              <a:cs typeface="Arial" pitchFamily="34" charset="0"/>
            </a:rPr>
            <a:t>Productive efficiency</a:t>
          </a:r>
          <a:r>
            <a:rPr lang="en-US" sz="1600" dirty="0" smtClean="0">
              <a:solidFill>
                <a:schemeClr val="tx1"/>
              </a:solidFill>
              <a:cs typeface="Arial" pitchFamily="34" charset="0"/>
            </a:rPr>
            <a:t> occurs when it isn’t possible to get more output from existing resources so firms are operating at their lowest possible cost.</a:t>
          </a:r>
          <a:r>
            <a:rPr lang="en-GB" sz="1600" dirty="0" smtClean="0">
              <a:solidFill>
                <a:schemeClr val="tx1"/>
              </a:solidFill>
              <a:cs typeface="Times New Roman" pitchFamily="18" charset="0"/>
            </a:rPr>
            <a:t>  </a:t>
          </a:r>
          <a:endParaRPr lang="en-GB" sz="1600" dirty="0">
            <a:solidFill>
              <a:schemeClr val="tx1"/>
            </a:solidFill>
            <a:cs typeface="Times New Roman" pitchFamily="18" charset="0"/>
          </a:endParaRPr>
        </a:p>
      </dgm:t>
    </dgm:pt>
    <dgm:pt modelId="{E0052535-226E-4B05-B07B-4539FBE7E45F}" type="parTrans" cxnId="{D4AFA296-42AB-4BEE-8855-A2ABB3A99501}">
      <dgm:prSet/>
      <dgm:spPr/>
      <dgm:t>
        <a:bodyPr/>
        <a:lstStyle/>
        <a:p>
          <a:endParaRPr lang="es-AR" sz="1600">
            <a:solidFill>
              <a:schemeClr val="tx1"/>
            </a:solidFill>
          </a:endParaRPr>
        </a:p>
      </dgm:t>
    </dgm:pt>
    <dgm:pt modelId="{0C6481E9-C7BF-4671-BC80-4B820A6A746C}" type="sibTrans" cxnId="{D4AFA296-42AB-4BEE-8855-A2ABB3A99501}">
      <dgm:prSet/>
      <dgm:spPr/>
      <dgm:t>
        <a:bodyPr/>
        <a:lstStyle/>
        <a:p>
          <a:endParaRPr lang="es-AR" sz="1600">
            <a:solidFill>
              <a:schemeClr val="tx1"/>
            </a:solidFill>
          </a:endParaRPr>
        </a:p>
      </dgm:t>
    </dgm:pt>
    <dgm:pt modelId="{6A86EAE8-31B3-5646-9C22-DD5EC7FBA37D}">
      <dgm:prSet phldrT="[Text]" custT="1"/>
      <dgm:spPr/>
      <dgm:t>
        <a:bodyPr/>
        <a:lstStyle/>
        <a:p>
          <a:r>
            <a:rPr lang="en-US" sz="1600" b="1" i="1" dirty="0" err="1" smtClean="0">
              <a:solidFill>
                <a:schemeClr val="tx1"/>
              </a:solidFill>
              <a:latin typeface="Century Gothic"/>
              <a:cs typeface="Century Gothic"/>
            </a:rPr>
            <a:t>Allocative</a:t>
          </a:r>
          <a:r>
            <a:rPr lang="en-US" sz="1600" b="1" i="1" dirty="0" smtClean="0">
              <a:solidFill>
                <a:schemeClr val="tx1"/>
              </a:solidFill>
              <a:latin typeface="Century Gothic"/>
              <a:cs typeface="Century Gothic"/>
            </a:rPr>
            <a:t> efficiency </a:t>
          </a:r>
          <a:r>
            <a:rPr lang="en-US" sz="1600" b="0" i="0" dirty="0" smtClean="0">
              <a:solidFill>
                <a:schemeClr val="tx1"/>
              </a:solidFill>
              <a:latin typeface="Century Gothic"/>
              <a:cs typeface="Century Gothic"/>
            </a:rPr>
            <a:t>occurs when there is no way of reorganizing production and distribution to make at least one person better off without making anyone worse off (i.e. to make a Pareto optimal improvement). </a:t>
          </a:r>
          <a:endParaRPr lang="en-US" sz="1600" b="1" i="1" dirty="0">
            <a:solidFill>
              <a:schemeClr val="tx1"/>
            </a:solidFill>
            <a:latin typeface="Century Gothic"/>
            <a:cs typeface="Century Gothic"/>
          </a:endParaRPr>
        </a:p>
      </dgm:t>
    </dgm:pt>
    <dgm:pt modelId="{1BFE7EF6-B11C-3340-93AE-2D2BA4E27BF9}" type="sibTrans" cxnId="{A449F366-39CB-3C41-B6AE-5367B1A3DFA9}">
      <dgm:prSet/>
      <dgm:spPr/>
      <dgm:t>
        <a:bodyPr/>
        <a:lstStyle/>
        <a:p>
          <a:endParaRPr lang="en-US" sz="1600"/>
        </a:p>
      </dgm:t>
    </dgm:pt>
    <dgm:pt modelId="{72984FB0-E701-4740-A166-EE7C661269C7}" type="parTrans" cxnId="{A449F366-39CB-3C41-B6AE-5367B1A3DFA9}">
      <dgm:prSet/>
      <dgm:spPr/>
      <dgm:t>
        <a:bodyPr/>
        <a:lstStyle/>
        <a:p>
          <a:endParaRPr lang="en-US" sz="1600"/>
        </a:p>
      </dgm:t>
    </dgm:pt>
    <dgm:pt modelId="{D79ED0A7-88EA-B048-BC85-06980A13F7FE}">
      <dgm:prSet phldrT="[Text]" custT="1"/>
      <dgm:spPr/>
      <dgm:t>
        <a:bodyPr/>
        <a:lstStyle/>
        <a:p>
          <a:r>
            <a:rPr lang="en-US" sz="1600" b="1" i="1" dirty="0" smtClean="0">
              <a:solidFill>
                <a:schemeClr val="tx1"/>
              </a:solidFill>
              <a:latin typeface="Century Gothic"/>
              <a:cs typeface="Century Gothic"/>
            </a:rPr>
            <a:t>Pareto optimality </a:t>
          </a:r>
          <a:r>
            <a:rPr lang="en-US" sz="1600" b="0" i="0" dirty="0" smtClean="0">
              <a:solidFill>
                <a:schemeClr val="tx1"/>
              </a:solidFill>
              <a:latin typeface="Century Gothic"/>
              <a:cs typeface="Century Gothic"/>
            </a:rPr>
            <a:t>occurs when it is not possible to make at least one person better off without making anyone worse off given the possibility of winners paying off losers.</a:t>
          </a:r>
          <a:endParaRPr lang="en-US" sz="1600" b="0" i="0" dirty="0">
            <a:solidFill>
              <a:schemeClr val="tx1"/>
            </a:solidFill>
            <a:latin typeface="Century Gothic"/>
            <a:cs typeface="Century Gothic"/>
          </a:endParaRPr>
        </a:p>
      </dgm:t>
    </dgm:pt>
    <dgm:pt modelId="{01DDAA4B-46F3-E449-B7BA-FB90D428E47D}" type="sibTrans" cxnId="{056F6653-152B-6A45-868E-39300DF6B78A}">
      <dgm:prSet/>
      <dgm:spPr/>
      <dgm:t>
        <a:bodyPr/>
        <a:lstStyle/>
        <a:p>
          <a:endParaRPr lang="en-US" sz="1600"/>
        </a:p>
      </dgm:t>
    </dgm:pt>
    <dgm:pt modelId="{FF2CD408-98B9-3F4A-B2E4-73ED6A50C286}" type="parTrans" cxnId="{056F6653-152B-6A45-868E-39300DF6B78A}">
      <dgm:prSet/>
      <dgm:spPr/>
      <dgm:t>
        <a:bodyPr/>
        <a:lstStyle/>
        <a:p>
          <a:endParaRPr lang="en-US" sz="1600"/>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32DB2DA9-FB8E-624C-8677-3902209D2CA5}" type="pres">
      <dgm:prSet presAssocID="{D79ED0A7-88EA-B048-BC85-06980A13F7FE}" presName="parentLin" presStyleCnt="0"/>
      <dgm:spPr/>
    </dgm:pt>
    <dgm:pt modelId="{65EE60E4-28D7-D443-B342-B9B8FAF5B997}" type="pres">
      <dgm:prSet presAssocID="{D79ED0A7-88EA-B048-BC85-06980A13F7FE}" presName="parentLeftMargin" presStyleLbl="node1" presStyleIdx="0" presStyleCnt="3"/>
      <dgm:spPr/>
      <dgm:t>
        <a:bodyPr/>
        <a:lstStyle/>
        <a:p>
          <a:endParaRPr lang="en-US"/>
        </a:p>
      </dgm:t>
    </dgm:pt>
    <dgm:pt modelId="{BA2EB308-AE80-3045-9286-DBF60D9DCE31}" type="pres">
      <dgm:prSet presAssocID="{D79ED0A7-88EA-B048-BC85-06980A13F7FE}" presName="parentText" presStyleLbl="node1" presStyleIdx="0" presStyleCnt="3" custScaleX="142857" custScaleY="125056">
        <dgm:presLayoutVars>
          <dgm:chMax val="0"/>
          <dgm:bulletEnabled val="1"/>
        </dgm:presLayoutVars>
      </dgm:prSet>
      <dgm:spPr/>
      <dgm:t>
        <a:bodyPr/>
        <a:lstStyle/>
        <a:p>
          <a:endParaRPr lang="en-US"/>
        </a:p>
      </dgm:t>
    </dgm:pt>
    <dgm:pt modelId="{B0C72604-1CE0-A64A-80A8-22803924A017}" type="pres">
      <dgm:prSet presAssocID="{D79ED0A7-88EA-B048-BC85-06980A13F7FE}" presName="negativeSpace" presStyleCnt="0"/>
      <dgm:spPr/>
    </dgm:pt>
    <dgm:pt modelId="{679D5F83-8471-DD45-88FD-EB9638AD9E04}" type="pres">
      <dgm:prSet presAssocID="{D79ED0A7-88EA-B048-BC85-06980A13F7FE}" presName="childText" presStyleLbl="conFgAcc1" presStyleIdx="0" presStyleCnt="3">
        <dgm:presLayoutVars>
          <dgm:bulletEnabled val="1"/>
        </dgm:presLayoutVars>
      </dgm:prSet>
      <dgm:spPr/>
    </dgm:pt>
    <dgm:pt modelId="{96A7D100-D697-334E-BCAD-C77453D6AEF6}" type="pres">
      <dgm:prSet presAssocID="{01DDAA4B-46F3-E449-B7BA-FB90D428E47D}" presName="spaceBetweenRectangles" presStyleCnt="0"/>
      <dgm:spPr/>
    </dgm:pt>
    <dgm:pt modelId="{FCA0D201-0DA2-5546-891A-FB233995F6EA}" type="pres">
      <dgm:prSet presAssocID="{6A86EAE8-31B3-5646-9C22-DD5EC7FBA37D}" presName="parentLin" presStyleCnt="0"/>
      <dgm:spPr/>
    </dgm:pt>
    <dgm:pt modelId="{C575A48F-8C86-9547-A5CE-D6ECE7E69360}" type="pres">
      <dgm:prSet presAssocID="{6A86EAE8-31B3-5646-9C22-DD5EC7FBA37D}" presName="parentLeftMargin" presStyleLbl="node1" presStyleIdx="0" presStyleCnt="3"/>
      <dgm:spPr/>
      <dgm:t>
        <a:bodyPr/>
        <a:lstStyle/>
        <a:p>
          <a:endParaRPr lang="en-US"/>
        </a:p>
      </dgm:t>
    </dgm:pt>
    <dgm:pt modelId="{081A2129-8E94-2A4C-B6C5-F32E0B4699F5}" type="pres">
      <dgm:prSet presAssocID="{6A86EAE8-31B3-5646-9C22-DD5EC7FBA37D}" presName="parentText" presStyleLbl="node1" presStyleIdx="1" presStyleCnt="3" custScaleX="142857" custScaleY="117308">
        <dgm:presLayoutVars>
          <dgm:chMax val="0"/>
          <dgm:bulletEnabled val="1"/>
        </dgm:presLayoutVars>
      </dgm:prSet>
      <dgm:spPr/>
      <dgm:t>
        <a:bodyPr/>
        <a:lstStyle/>
        <a:p>
          <a:endParaRPr lang="en-US"/>
        </a:p>
      </dgm:t>
    </dgm:pt>
    <dgm:pt modelId="{FD1F2792-62CA-6F4B-B662-8230C485C870}" type="pres">
      <dgm:prSet presAssocID="{6A86EAE8-31B3-5646-9C22-DD5EC7FBA37D}" presName="negativeSpace" presStyleCnt="0"/>
      <dgm:spPr/>
    </dgm:pt>
    <dgm:pt modelId="{65FEB44E-27A9-9948-B047-CE7732CC84EA}" type="pres">
      <dgm:prSet presAssocID="{6A86EAE8-31B3-5646-9C22-DD5EC7FBA37D}" presName="childText" presStyleLbl="conFgAcc1" presStyleIdx="1" presStyleCnt="3">
        <dgm:presLayoutVars>
          <dgm:bulletEnabled val="1"/>
        </dgm:presLayoutVars>
      </dgm:prSet>
      <dgm:spPr/>
    </dgm:pt>
    <dgm:pt modelId="{35568E4E-8066-7D44-BAE2-1ED2F4D549BA}" type="pres">
      <dgm:prSet presAssocID="{1BFE7EF6-B11C-3340-93AE-2D2BA4E27BF9}" presName="spaceBetweenRectangles" presStyleCnt="0"/>
      <dgm:spPr/>
    </dgm:pt>
    <dgm:pt modelId="{3C82F4CC-5C47-416C-8481-952BEA47E09B}" type="pres">
      <dgm:prSet presAssocID="{1D823CC7-C21F-4B12-A3AF-EFEB013A5053}" presName="parentLin" presStyleCnt="0"/>
      <dgm:spPr/>
    </dgm:pt>
    <dgm:pt modelId="{0449A735-76B0-4559-8746-D59DD3E26B9D}" type="pres">
      <dgm:prSet presAssocID="{1D823CC7-C21F-4B12-A3AF-EFEB013A5053}" presName="parentLeftMargin" presStyleLbl="node1" presStyleIdx="1" presStyleCnt="3"/>
      <dgm:spPr/>
      <dgm:t>
        <a:bodyPr/>
        <a:lstStyle/>
        <a:p>
          <a:endParaRPr lang="es-AR"/>
        </a:p>
      </dgm:t>
    </dgm:pt>
    <dgm:pt modelId="{AAF4932D-363B-4783-ACB1-BB2C96791FCB}" type="pres">
      <dgm:prSet presAssocID="{1D823CC7-C21F-4B12-A3AF-EFEB013A5053}" presName="parentText" presStyleLbl="node1" presStyleIdx="2" presStyleCnt="3" custScaleX="138611" custScaleY="86319" custLinFactNeighborY="5142">
        <dgm:presLayoutVars>
          <dgm:chMax val="0"/>
          <dgm:bulletEnabled val="1"/>
        </dgm:presLayoutVars>
      </dgm:prSet>
      <dgm:spPr/>
      <dgm:t>
        <a:bodyPr/>
        <a:lstStyle/>
        <a:p>
          <a:endParaRPr lang="es-AR"/>
        </a:p>
      </dgm:t>
    </dgm:pt>
    <dgm:pt modelId="{A314E5DC-FC89-41E3-BFB3-E8A0C6DFD74D}" type="pres">
      <dgm:prSet presAssocID="{1D823CC7-C21F-4B12-A3AF-EFEB013A5053}" presName="negativeSpace" presStyleCnt="0"/>
      <dgm:spPr/>
    </dgm:pt>
    <dgm:pt modelId="{77199F53-A19C-485A-AA62-7713A14A1DE2}" type="pres">
      <dgm:prSet presAssocID="{1D823CC7-C21F-4B12-A3AF-EFEB013A5053}" presName="childText" presStyleLbl="conFgAcc1" presStyleIdx="2" presStyleCnt="3">
        <dgm:presLayoutVars>
          <dgm:bulletEnabled val="1"/>
        </dgm:presLayoutVars>
      </dgm:prSet>
      <dgm:spPr/>
    </dgm:pt>
  </dgm:ptLst>
  <dgm:cxnLst>
    <dgm:cxn modelId="{48AA6709-B260-B54A-B39B-8A386D7BB0D7}" type="presOf" srcId="{D79ED0A7-88EA-B048-BC85-06980A13F7FE}" destId="{BA2EB308-AE80-3045-9286-DBF60D9DCE31}" srcOrd="1" destOrd="0" presId="urn:microsoft.com/office/officeart/2005/8/layout/list1"/>
    <dgm:cxn modelId="{4233D1A8-8B61-B549-ACF1-6432BDDABE8B}" type="presOf" srcId="{6A86EAE8-31B3-5646-9C22-DD5EC7FBA37D}" destId="{C575A48F-8C86-9547-A5CE-D6ECE7E69360}" srcOrd="0" destOrd="0" presId="urn:microsoft.com/office/officeart/2005/8/layout/list1"/>
    <dgm:cxn modelId="{DE7B4B37-45ED-9B4D-81CE-84B531B799F8}" type="presOf" srcId="{D79ED0A7-88EA-B048-BC85-06980A13F7FE}" destId="{65EE60E4-28D7-D443-B342-B9B8FAF5B997}" srcOrd="0" destOrd="0" presId="urn:microsoft.com/office/officeart/2005/8/layout/list1"/>
    <dgm:cxn modelId="{FF040D06-A59F-D240-9B77-8857B5702D5F}" type="presOf" srcId="{1D823CC7-C21F-4B12-A3AF-EFEB013A5053}" destId="{AAF4932D-363B-4783-ACB1-BB2C96791FCB}" srcOrd="1" destOrd="0" presId="urn:microsoft.com/office/officeart/2005/8/layout/list1"/>
    <dgm:cxn modelId="{400B1596-7409-1747-8991-0B17CE3D9877}" type="presOf" srcId="{6A86EAE8-31B3-5646-9C22-DD5EC7FBA37D}" destId="{081A2129-8E94-2A4C-B6C5-F32E0B4699F5}" srcOrd="1" destOrd="0" presId="urn:microsoft.com/office/officeart/2005/8/layout/list1"/>
    <dgm:cxn modelId="{056F6653-152B-6A45-868E-39300DF6B78A}" srcId="{BE246436-190B-C043-B624-2367FFD151E1}" destId="{D79ED0A7-88EA-B048-BC85-06980A13F7FE}" srcOrd="0" destOrd="0" parTransId="{FF2CD408-98B9-3F4A-B2E4-73ED6A50C286}" sibTransId="{01DDAA4B-46F3-E449-B7BA-FB90D428E47D}"/>
    <dgm:cxn modelId="{D4AFA296-42AB-4BEE-8855-A2ABB3A99501}" srcId="{BE246436-190B-C043-B624-2367FFD151E1}" destId="{1D823CC7-C21F-4B12-A3AF-EFEB013A5053}" srcOrd="2" destOrd="0" parTransId="{E0052535-226E-4B05-B07B-4539FBE7E45F}" sibTransId="{0C6481E9-C7BF-4671-BC80-4B820A6A746C}"/>
    <dgm:cxn modelId="{A449F366-39CB-3C41-B6AE-5367B1A3DFA9}" srcId="{BE246436-190B-C043-B624-2367FFD151E1}" destId="{6A86EAE8-31B3-5646-9C22-DD5EC7FBA37D}" srcOrd="1" destOrd="0" parTransId="{72984FB0-E701-4740-A166-EE7C661269C7}" sibTransId="{1BFE7EF6-B11C-3340-93AE-2D2BA4E27BF9}"/>
    <dgm:cxn modelId="{BB30009B-2230-824D-8115-D5E966B431A6}" type="presOf" srcId="{1D823CC7-C21F-4B12-A3AF-EFEB013A5053}" destId="{0449A735-76B0-4559-8746-D59DD3E26B9D}" srcOrd="0" destOrd="0" presId="urn:microsoft.com/office/officeart/2005/8/layout/list1"/>
    <dgm:cxn modelId="{CD004F6A-8819-E24C-86E8-C01965885679}" type="presOf" srcId="{BE246436-190B-C043-B624-2367FFD151E1}" destId="{AE5E0F38-F17C-2548-975F-7AA43CF5EFCC}" srcOrd="0" destOrd="0" presId="urn:microsoft.com/office/officeart/2005/8/layout/list1"/>
    <dgm:cxn modelId="{569FC9ED-77FC-1447-9210-9E1D52C726C6}" type="presParOf" srcId="{AE5E0F38-F17C-2548-975F-7AA43CF5EFCC}" destId="{32DB2DA9-FB8E-624C-8677-3902209D2CA5}" srcOrd="0" destOrd="0" presId="urn:microsoft.com/office/officeart/2005/8/layout/list1"/>
    <dgm:cxn modelId="{7AAFB9DF-FDF3-6945-9170-FAC3E4F1416E}" type="presParOf" srcId="{32DB2DA9-FB8E-624C-8677-3902209D2CA5}" destId="{65EE60E4-28D7-D443-B342-B9B8FAF5B997}" srcOrd="0" destOrd="0" presId="urn:microsoft.com/office/officeart/2005/8/layout/list1"/>
    <dgm:cxn modelId="{F76F75CD-A544-C949-A760-08948481648E}" type="presParOf" srcId="{32DB2DA9-FB8E-624C-8677-3902209D2CA5}" destId="{BA2EB308-AE80-3045-9286-DBF60D9DCE31}" srcOrd="1" destOrd="0" presId="urn:microsoft.com/office/officeart/2005/8/layout/list1"/>
    <dgm:cxn modelId="{1475EA8B-6D50-FA46-9913-6C53175437C6}" type="presParOf" srcId="{AE5E0F38-F17C-2548-975F-7AA43CF5EFCC}" destId="{B0C72604-1CE0-A64A-80A8-22803924A017}" srcOrd="1" destOrd="0" presId="urn:microsoft.com/office/officeart/2005/8/layout/list1"/>
    <dgm:cxn modelId="{14495151-CC12-DF4A-8B8F-D92994062BCF}" type="presParOf" srcId="{AE5E0F38-F17C-2548-975F-7AA43CF5EFCC}" destId="{679D5F83-8471-DD45-88FD-EB9638AD9E04}" srcOrd="2" destOrd="0" presId="urn:microsoft.com/office/officeart/2005/8/layout/list1"/>
    <dgm:cxn modelId="{7002CDD2-0EA0-FE48-AB9A-BBD28CD19A73}" type="presParOf" srcId="{AE5E0F38-F17C-2548-975F-7AA43CF5EFCC}" destId="{96A7D100-D697-334E-BCAD-C77453D6AEF6}" srcOrd="3" destOrd="0" presId="urn:microsoft.com/office/officeart/2005/8/layout/list1"/>
    <dgm:cxn modelId="{DA53603C-CFC8-D24D-BDC2-14C4E20E7F8D}" type="presParOf" srcId="{AE5E0F38-F17C-2548-975F-7AA43CF5EFCC}" destId="{FCA0D201-0DA2-5546-891A-FB233995F6EA}" srcOrd="4" destOrd="0" presId="urn:microsoft.com/office/officeart/2005/8/layout/list1"/>
    <dgm:cxn modelId="{906B0A92-4FDC-6146-A2EA-43D881AF228B}" type="presParOf" srcId="{FCA0D201-0DA2-5546-891A-FB233995F6EA}" destId="{C575A48F-8C86-9547-A5CE-D6ECE7E69360}" srcOrd="0" destOrd="0" presId="urn:microsoft.com/office/officeart/2005/8/layout/list1"/>
    <dgm:cxn modelId="{1586706A-93DB-4B45-B2AD-73D3C9296174}" type="presParOf" srcId="{FCA0D201-0DA2-5546-891A-FB233995F6EA}" destId="{081A2129-8E94-2A4C-B6C5-F32E0B4699F5}" srcOrd="1" destOrd="0" presId="urn:microsoft.com/office/officeart/2005/8/layout/list1"/>
    <dgm:cxn modelId="{4F6DAD9E-4515-384B-AFBF-41AF3E637405}" type="presParOf" srcId="{AE5E0F38-F17C-2548-975F-7AA43CF5EFCC}" destId="{FD1F2792-62CA-6F4B-B662-8230C485C870}" srcOrd="5" destOrd="0" presId="urn:microsoft.com/office/officeart/2005/8/layout/list1"/>
    <dgm:cxn modelId="{9810E2BE-BE53-AF41-9519-A0A37C04160F}" type="presParOf" srcId="{AE5E0F38-F17C-2548-975F-7AA43CF5EFCC}" destId="{65FEB44E-27A9-9948-B047-CE7732CC84EA}" srcOrd="6" destOrd="0" presId="urn:microsoft.com/office/officeart/2005/8/layout/list1"/>
    <dgm:cxn modelId="{5B49544F-EF12-1E4E-9744-126BDC3338D8}" type="presParOf" srcId="{AE5E0F38-F17C-2548-975F-7AA43CF5EFCC}" destId="{35568E4E-8066-7D44-BAE2-1ED2F4D549BA}" srcOrd="7" destOrd="0" presId="urn:microsoft.com/office/officeart/2005/8/layout/list1"/>
    <dgm:cxn modelId="{F17D10D1-1FF1-9945-89AE-1FA74FADE4F8}" type="presParOf" srcId="{AE5E0F38-F17C-2548-975F-7AA43CF5EFCC}" destId="{3C82F4CC-5C47-416C-8481-952BEA47E09B}" srcOrd="8" destOrd="0" presId="urn:microsoft.com/office/officeart/2005/8/layout/list1"/>
    <dgm:cxn modelId="{EE251B0A-6B76-1E44-AABE-44D031DC44C3}" type="presParOf" srcId="{3C82F4CC-5C47-416C-8481-952BEA47E09B}" destId="{0449A735-76B0-4559-8746-D59DD3E26B9D}" srcOrd="0" destOrd="0" presId="urn:microsoft.com/office/officeart/2005/8/layout/list1"/>
    <dgm:cxn modelId="{EFCDE0AD-4284-244B-866C-7A922D1CBF18}" type="presParOf" srcId="{3C82F4CC-5C47-416C-8481-952BEA47E09B}" destId="{AAF4932D-363B-4783-ACB1-BB2C96791FCB}" srcOrd="1" destOrd="0" presId="urn:microsoft.com/office/officeart/2005/8/layout/list1"/>
    <dgm:cxn modelId="{52AE0B9A-8C36-8D49-B4F2-C56B15A00A98}" type="presParOf" srcId="{AE5E0F38-F17C-2548-975F-7AA43CF5EFCC}" destId="{A314E5DC-FC89-41E3-BFB3-E8A0C6DFD74D}" srcOrd="9" destOrd="0" presId="urn:microsoft.com/office/officeart/2005/8/layout/list1"/>
    <dgm:cxn modelId="{BCA5B45C-A2E7-9C41-B533-C33CB5774C74}" type="presParOf" srcId="{AE5E0F38-F17C-2548-975F-7AA43CF5EFCC}" destId="{77199F53-A19C-485A-AA62-7713A14A1DE2}"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1D823CC7-C21F-4B12-A3AF-EFEB013A5053}">
      <dgm:prSet custT="1"/>
      <dgm:spPr/>
      <dgm:t>
        <a:bodyPr/>
        <a:lstStyle/>
        <a:p>
          <a:r>
            <a:rPr lang="en-US" sz="1600" b="1" i="1" dirty="0" smtClean="0">
              <a:solidFill>
                <a:schemeClr val="tx1"/>
              </a:solidFill>
              <a:cs typeface="Arial" pitchFamily="34" charset="0"/>
            </a:rPr>
            <a:t>Perfect competition </a:t>
          </a:r>
          <a:r>
            <a:rPr lang="en-US" sz="1600" dirty="0" smtClean="0">
              <a:solidFill>
                <a:schemeClr val="tx1"/>
              </a:solidFill>
              <a:cs typeface="Arial" pitchFamily="34" charset="0"/>
            </a:rPr>
            <a:t>should also lead to productive efficiency since firms in perfectly competitive markets are forced to maximize the amount of production they get from inputs; in fact we assume firms attempt to minimize the cost of producing any given level of output.</a:t>
          </a:r>
          <a:endParaRPr lang="en-GB" sz="1600" dirty="0">
            <a:solidFill>
              <a:schemeClr val="tx1"/>
            </a:solidFill>
            <a:cs typeface="Times New Roman" pitchFamily="18" charset="0"/>
          </a:endParaRPr>
        </a:p>
      </dgm:t>
    </dgm:pt>
    <dgm:pt modelId="{E0052535-226E-4B05-B07B-4539FBE7E45F}" type="parTrans" cxnId="{D4AFA296-42AB-4BEE-8855-A2ABB3A99501}">
      <dgm:prSet/>
      <dgm:spPr/>
      <dgm:t>
        <a:bodyPr/>
        <a:lstStyle/>
        <a:p>
          <a:endParaRPr lang="es-AR" sz="1600">
            <a:solidFill>
              <a:schemeClr val="tx1"/>
            </a:solidFill>
          </a:endParaRPr>
        </a:p>
      </dgm:t>
    </dgm:pt>
    <dgm:pt modelId="{0C6481E9-C7BF-4671-BC80-4B820A6A746C}" type="sibTrans" cxnId="{D4AFA296-42AB-4BEE-8855-A2ABB3A99501}">
      <dgm:prSet/>
      <dgm:spPr/>
      <dgm:t>
        <a:bodyPr/>
        <a:lstStyle/>
        <a:p>
          <a:endParaRPr lang="es-AR" sz="1600">
            <a:solidFill>
              <a:schemeClr val="tx1"/>
            </a:solidFill>
          </a:endParaRPr>
        </a:p>
      </dgm:t>
    </dgm:pt>
    <dgm:pt modelId="{D79ED0A7-88EA-B048-BC85-06980A13F7FE}">
      <dgm:prSet phldrT="[Text]" custT="1"/>
      <dgm:spPr/>
      <dgm:t>
        <a:bodyPr/>
        <a:lstStyle/>
        <a:p>
          <a:r>
            <a:rPr lang="en-US" sz="1600" b="1" i="1" dirty="0" smtClean="0">
              <a:solidFill>
                <a:schemeClr val="tx1"/>
              </a:solidFill>
              <a:latin typeface="Century Gothic"/>
              <a:cs typeface="Century Gothic"/>
            </a:rPr>
            <a:t>Perfect competition </a:t>
          </a:r>
          <a:r>
            <a:rPr lang="en-US" sz="1600" b="0" i="0" dirty="0" smtClean="0">
              <a:solidFill>
                <a:schemeClr val="tx1"/>
              </a:solidFill>
              <a:latin typeface="Century Gothic"/>
              <a:cs typeface="Century Gothic"/>
            </a:rPr>
            <a:t>leads to </a:t>
          </a:r>
          <a:r>
            <a:rPr lang="en-US" sz="1600" b="0" i="0" dirty="0" err="1" smtClean="0">
              <a:solidFill>
                <a:schemeClr val="tx1"/>
              </a:solidFill>
              <a:latin typeface="Century Gothic"/>
              <a:cs typeface="Century Gothic"/>
            </a:rPr>
            <a:t>allocative</a:t>
          </a:r>
          <a:r>
            <a:rPr lang="en-US" sz="1600" b="0" i="0" dirty="0" smtClean="0">
              <a:solidFill>
                <a:schemeClr val="tx1"/>
              </a:solidFill>
              <a:latin typeface="Century Gothic"/>
              <a:cs typeface="Century Gothic"/>
            </a:rPr>
            <a:t> efficiency where the marginal cost of output for every industry equals the marginal benefit of production.  That occurs where supply schedule which reflects marginal cost intersects demand schedule which reflects benefits of each additional unit of output </a:t>
          </a:r>
          <a:endParaRPr lang="en-US" sz="1600" b="0" i="0" dirty="0">
            <a:solidFill>
              <a:schemeClr val="tx1"/>
            </a:solidFill>
            <a:latin typeface="Century Gothic"/>
            <a:cs typeface="Century Gothic"/>
          </a:endParaRPr>
        </a:p>
      </dgm:t>
    </dgm:pt>
    <dgm:pt modelId="{FF2CD408-98B9-3F4A-B2E4-73ED6A50C286}" type="parTrans" cxnId="{056F6653-152B-6A45-868E-39300DF6B78A}">
      <dgm:prSet/>
      <dgm:spPr/>
      <dgm:t>
        <a:bodyPr/>
        <a:lstStyle/>
        <a:p>
          <a:endParaRPr lang="en-US" sz="1600"/>
        </a:p>
      </dgm:t>
    </dgm:pt>
    <dgm:pt modelId="{01DDAA4B-46F3-E449-B7BA-FB90D428E47D}" type="sibTrans" cxnId="{056F6653-152B-6A45-868E-39300DF6B78A}">
      <dgm:prSet/>
      <dgm:spPr/>
      <dgm:t>
        <a:bodyPr/>
        <a:lstStyle/>
        <a:p>
          <a:endParaRPr lang="en-US" sz="1600"/>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32DB2DA9-FB8E-624C-8677-3902209D2CA5}" type="pres">
      <dgm:prSet presAssocID="{D79ED0A7-88EA-B048-BC85-06980A13F7FE}" presName="parentLin" presStyleCnt="0"/>
      <dgm:spPr/>
    </dgm:pt>
    <dgm:pt modelId="{65EE60E4-28D7-D443-B342-B9B8FAF5B997}" type="pres">
      <dgm:prSet presAssocID="{D79ED0A7-88EA-B048-BC85-06980A13F7FE}" presName="parentLeftMargin" presStyleLbl="node1" presStyleIdx="0" presStyleCnt="2"/>
      <dgm:spPr/>
      <dgm:t>
        <a:bodyPr/>
        <a:lstStyle/>
        <a:p>
          <a:endParaRPr lang="en-US"/>
        </a:p>
      </dgm:t>
    </dgm:pt>
    <dgm:pt modelId="{BA2EB308-AE80-3045-9286-DBF60D9DCE31}" type="pres">
      <dgm:prSet presAssocID="{D79ED0A7-88EA-B048-BC85-06980A13F7FE}" presName="parentText" presStyleLbl="node1" presStyleIdx="0" presStyleCnt="2" custScaleX="142857" custScaleY="156944">
        <dgm:presLayoutVars>
          <dgm:chMax val="0"/>
          <dgm:bulletEnabled val="1"/>
        </dgm:presLayoutVars>
      </dgm:prSet>
      <dgm:spPr/>
      <dgm:t>
        <a:bodyPr/>
        <a:lstStyle/>
        <a:p>
          <a:endParaRPr lang="en-US"/>
        </a:p>
      </dgm:t>
    </dgm:pt>
    <dgm:pt modelId="{B0C72604-1CE0-A64A-80A8-22803924A017}" type="pres">
      <dgm:prSet presAssocID="{D79ED0A7-88EA-B048-BC85-06980A13F7FE}" presName="negativeSpace" presStyleCnt="0"/>
      <dgm:spPr/>
    </dgm:pt>
    <dgm:pt modelId="{679D5F83-8471-DD45-88FD-EB9638AD9E04}" type="pres">
      <dgm:prSet presAssocID="{D79ED0A7-88EA-B048-BC85-06980A13F7FE}" presName="childText" presStyleLbl="conFgAcc1" presStyleIdx="0" presStyleCnt="2">
        <dgm:presLayoutVars>
          <dgm:bulletEnabled val="1"/>
        </dgm:presLayoutVars>
      </dgm:prSet>
      <dgm:spPr/>
    </dgm:pt>
    <dgm:pt modelId="{96A7D100-D697-334E-BCAD-C77453D6AEF6}" type="pres">
      <dgm:prSet presAssocID="{01DDAA4B-46F3-E449-B7BA-FB90D428E47D}" presName="spaceBetweenRectangles" presStyleCnt="0"/>
      <dgm:spPr/>
    </dgm:pt>
    <dgm:pt modelId="{3C82F4CC-5C47-416C-8481-952BEA47E09B}" type="pres">
      <dgm:prSet presAssocID="{1D823CC7-C21F-4B12-A3AF-EFEB013A5053}" presName="parentLin" presStyleCnt="0"/>
      <dgm:spPr/>
    </dgm:pt>
    <dgm:pt modelId="{0449A735-76B0-4559-8746-D59DD3E26B9D}" type="pres">
      <dgm:prSet presAssocID="{1D823CC7-C21F-4B12-A3AF-EFEB013A5053}" presName="parentLeftMargin" presStyleLbl="node1" presStyleIdx="0" presStyleCnt="2"/>
      <dgm:spPr/>
      <dgm:t>
        <a:bodyPr/>
        <a:lstStyle/>
        <a:p>
          <a:endParaRPr lang="es-AR"/>
        </a:p>
      </dgm:t>
    </dgm:pt>
    <dgm:pt modelId="{AAF4932D-363B-4783-ACB1-BB2C96791FCB}" type="pres">
      <dgm:prSet presAssocID="{1D823CC7-C21F-4B12-A3AF-EFEB013A5053}" presName="parentText" presStyleLbl="node1" presStyleIdx="1" presStyleCnt="2" custScaleX="138611" custScaleY="150052" custLinFactNeighborY="5142">
        <dgm:presLayoutVars>
          <dgm:chMax val="0"/>
          <dgm:bulletEnabled val="1"/>
        </dgm:presLayoutVars>
      </dgm:prSet>
      <dgm:spPr/>
      <dgm:t>
        <a:bodyPr/>
        <a:lstStyle/>
        <a:p>
          <a:endParaRPr lang="es-AR"/>
        </a:p>
      </dgm:t>
    </dgm:pt>
    <dgm:pt modelId="{A314E5DC-FC89-41E3-BFB3-E8A0C6DFD74D}" type="pres">
      <dgm:prSet presAssocID="{1D823CC7-C21F-4B12-A3AF-EFEB013A5053}" presName="negativeSpace" presStyleCnt="0"/>
      <dgm:spPr/>
    </dgm:pt>
    <dgm:pt modelId="{77199F53-A19C-485A-AA62-7713A14A1DE2}" type="pres">
      <dgm:prSet presAssocID="{1D823CC7-C21F-4B12-A3AF-EFEB013A5053}" presName="childText" presStyleLbl="conFgAcc1" presStyleIdx="1" presStyleCnt="2">
        <dgm:presLayoutVars>
          <dgm:bulletEnabled val="1"/>
        </dgm:presLayoutVars>
      </dgm:prSet>
      <dgm:spPr/>
    </dgm:pt>
  </dgm:ptLst>
  <dgm:cxnLst>
    <dgm:cxn modelId="{D4AFA296-42AB-4BEE-8855-A2ABB3A99501}" srcId="{BE246436-190B-C043-B624-2367FFD151E1}" destId="{1D823CC7-C21F-4B12-A3AF-EFEB013A5053}" srcOrd="1" destOrd="0" parTransId="{E0052535-226E-4B05-B07B-4539FBE7E45F}" sibTransId="{0C6481E9-C7BF-4671-BC80-4B820A6A746C}"/>
    <dgm:cxn modelId="{056F6653-152B-6A45-868E-39300DF6B78A}" srcId="{BE246436-190B-C043-B624-2367FFD151E1}" destId="{D79ED0A7-88EA-B048-BC85-06980A13F7FE}" srcOrd="0" destOrd="0" parTransId="{FF2CD408-98B9-3F4A-B2E4-73ED6A50C286}" sibTransId="{01DDAA4B-46F3-E449-B7BA-FB90D428E47D}"/>
    <dgm:cxn modelId="{DD0EC176-559C-2D40-B1A7-04C2F891118C}" type="presOf" srcId="{BE246436-190B-C043-B624-2367FFD151E1}" destId="{AE5E0F38-F17C-2548-975F-7AA43CF5EFCC}" srcOrd="0" destOrd="0" presId="urn:microsoft.com/office/officeart/2005/8/layout/list1"/>
    <dgm:cxn modelId="{5D7D969A-069A-6D46-A7BC-82155685C737}" type="presOf" srcId="{D79ED0A7-88EA-B048-BC85-06980A13F7FE}" destId="{BA2EB308-AE80-3045-9286-DBF60D9DCE31}" srcOrd="1" destOrd="0" presId="urn:microsoft.com/office/officeart/2005/8/layout/list1"/>
    <dgm:cxn modelId="{E976929A-D7D2-9845-AAE4-EDE9EA7BC1EE}" type="presOf" srcId="{1D823CC7-C21F-4B12-A3AF-EFEB013A5053}" destId="{0449A735-76B0-4559-8746-D59DD3E26B9D}" srcOrd="0" destOrd="0" presId="urn:microsoft.com/office/officeart/2005/8/layout/list1"/>
    <dgm:cxn modelId="{38045B7F-CD9A-2248-A387-4B621AF80ABD}" type="presOf" srcId="{D79ED0A7-88EA-B048-BC85-06980A13F7FE}" destId="{65EE60E4-28D7-D443-B342-B9B8FAF5B997}" srcOrd="0" destOrd="0" presId="urn:microsoft.com/office/officeart/2005/8/layout/list1"/>
    <dgm:cxn modelId="{3950F106-A407-4B4D-A357-9B5D4D2E9F83}" type="presOf" srcId="{1D823CC7-C21F-4B12-A3AF-EFEB013A5053}" destId="{AAF4932D-363B-4783-ACB1-BB2C96791FCB}" srcOrd="1" destOrd="0" presId="urn:microsoft.com/office/officeart/2005/8/layout/list1"/>
    <dgm:cxn modelId="{47140FFC-A765-9448-B5A0-9783E70075AF}" type="presParOf" srcId="{AE5E0F38-F17C-2548-975F-7AA43CF5EFCC}" destId="{32DB2DA9-FB8E-624C-8677-3902209D2CA5}" srcOrd="0" destOrd="0" presId="urn:microsoft.com/office/officeart/2005/8/layout/list1"/>
    <dgm:cxn modelId="{D2F0BF5A-4159-ED4F-8169-860347EE295B}" type="presParOf" srcId="{32DB2DA9-FB8E-624C-8677-3902209D2CA5}" destId="{65EE60E4-28D7-D443-B342-B9B8FAF5B997}" srcOrd="0" destOrd="0" presId="urn:microsoft.com/office/officeart/2005/8/layout/list1"/>
    <dgm:cxn modelId="{E0612B10-F17F-BA4C-AE37-4A263C8BD887}" type="presParOf" srcId="{32DB2DA9-FB8E-624C-8677-3902209D2CA5}" destId="{BA2EB308-AE80-3045-9286-DBF60D9DCE31}" srcOrd="1" destOrd="0" presId="urn:microsoft.com/office/officeart/2005/8/layout/list1"/>
    <dgm:cxn modelId="{06CE34CE-E2A9-D545-8338-A398A3C4DB76}" type="presParOf" srcId="{AE5E0F38-F17C-2548-975F-7AA43CF5EFCC}" destId="{B0C72604-1CE0-A64A-80A8-22803924A017}" srcOrd="1" destOrd="0" presId="urn:microsoft.com/office/officeart/2005/8/layout/list1"/>
    <dgm:cxn modelId="{86002EE9-0BEE-5649-9851-B66E537CD316}" type="presParOf" srcId="{AE5E0F38-F17C-2548-975F-7AA43CF5EFCC}" destId="{679D5F83-8471-DD45-88FD-EB9638AD9E04}" srcOrd="2" destOrd="0" presId="urn:microsoft.com/office/officeart/2005/8/layout/list1"/>
    <dgm:cxn modelId="{72B6E93D-CD16-C645-9BE4-2B541EFC6280}" type="presParOf" srcId="{AE5E0F38-F17C-2548-975F-7AA43CF5EFCC}" destId="{96A7D100-D697-334E-BCAD-C77453D6AEF6}" srcOrd="3" destOrd="0" presId="urn:microsoft.com/office/officeart/2005/8/layout/list1"/>
    <dgm:cxn modelId="{B600BEF3-C06F-5047-9264-61DD73DB41A5}" type="presParOf" srcId="{AE5E0F38-F17C-2548-975F-7AA43CF5EFCC}" destId="{3C82F4CC-5C47-416C-8481-952BEA47E09B}" srcOrd="4" destOrd="0" presId="urn:microsoft.com/office/officeart/2005/8/layout/list1"/>
    <dgm:cxn modelId="{2A782039-2B88-7443-9AF3-F84D9D0071F1}" type="presParOf" srcId="{3C82F4CC-5C47-416C-8481-952BEA47E09B}" destId="{0449A735-76B0-4559-8746-D59DD3E26B9D}" srcOrd="0" destOrd="0" presId="urn:microsoft.com/office/officeart/2005/8/layout/list1"/>
    <dgm:cxn modelId="{FD383F2C-9FA1-D640-941A-7AC6C0A4D437}" type="presParOf" srcId="{3C82F4CC-5C47-416C-8481-952BEA47E09B}" destId="{AAF4932D-363B-4783-ACB1-BB2C96791FCB}" srcOrd="1" destOrd="0" presId="urn:microsoft.com/office/officeart/2005/8/layout/list1"/>
    <dgm:cxn modelId="{29C1DA42-49F4-4942-B475-B3FE0C13E2B3}" type="presParOf" srcId="{AE5E0F38-F17C-2548-975F-7AA43CF5EFCC}" destId="{A314E5DC-FC89-41E3-BFB3-E8A0C6DFD74D}" srcOrd="5" destOrd="0" presId="urn:microsoft.com/office/officeart/2005/8/layout/list1"/>
    <dgm:cxn modelId="{97AB91A1-8CCF-A740-8A2D-5D0BEFD96EA8}" type="presParOf" srcId="{AE5E0F38-F17C-2548-975F-7AA43CF5EFCC}" destId="{77199F53-A19C-485A-AA62-7713A14A1DE2}"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721586-DD38-EA49-A005-74CF7A7B12B1}"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09A29BA4-A7FC-0540-9802-84081348A1DF}">
      <dgm:prSet custT="1"/>
      <dgm:spPr/>
      <dgm:t>
        <a:bodyPr/>
        <a:lstStyle/>
        <a:p>
          <a:pPr rtl="0"/>
          <a:r>
            <a:rPr lang="en-US" sz="1800" dirty="0" smtClean="0">
              <a:solidFill>
                <a:schemeClr val="tx1"/>
              </a:solidFill>
            </a:rPr>
            <a:t>Social welfare=Consumer plus Producer Surplus (green plus blue triangles)</a:t>
          </a:r>
          <a:endParaRPr lang="en-US" sz="1800" dirty="0">
            <a:solidFill>
              <a:schemeClr val="tx1"/>
            </a:solidFill>
          </a:endParaRPr>
        </a:p>
      </dgm:t>
    </dgm:pt>
    <dgm:pt modelId="{20686224-17F6-A343-909C-88A2EA1000E1}" type="parTrans" cxnId="{74FD281C-6E3C-0342-BD2B-5A9514645825}">
      <dgm:prSet/>
      <dgm:spPr/>
      <dgm:t>
        <a:bodyPr/>
        <a:lstStyle/>
        <a:p>
          <a:endParaRPr lang="en-US" sz="1800">
            <a:solidFill>
              <a:schemeClr val="tx1"/>
            </a:solidFill>
          </a:endParaRPr>
        </a:p>
      </dgm:t>
    </dgm:pt>
    <dgm:pt modelId="{5F877E2B-F336-5349-9998-A7A164EA1F72}" type="sibTrans" cxnId="{74FD281C-6E3C-0342-BD2B-5A9514645825}">
      <dgm:prSet/>
      <dgm:spPr/>
      <dgm:t>
        <a:bodyPr/>
        <a:lstStyle/>
        <a:p>
          <a:endParaRPr lang="en-US" sz="1800">
            <a:solidFill>
              <a:schemeClr val="tx1"/>
            </a:solidFill>
          </a:endParaRPr>
        </a:p>
      </dgm:t>
    </dgm:pt>
    <dgm:pt modelId="{EEB1C95A-D838-E846-B6CC-21EA8EF552DF}" type="pres">
      <dgm:prSet presAssocID="{83721586-DD38-EA49-A005-74CF7A7B12B1}" presName="linear" presStyleCnt="0">
        <dgm:presLayoutVars>
          <dgm:animLvl val="lvl"/>
          <dgm:resizeHandles val="exact"/>
        </dgm:presLayoutVars>
      </dgm:prSet>
      <dgm:spPr/>
      <dgm:t>
        <a:bodyPr/>
        <a:lstStyle/>
        <a:p>
          <a:endParaRPr lang="en-US"/>
        </a:p>
      </dgm:t>
    </dgm:pt>
    <dgm:pt modelId="{2015E69A-C250-0347-BA09-C2C73DE58BFE}" type="pres">
      <dgm:prSet presAssocID="{09A29BA4-A7FC-0540-9802-84081348A1DF}" presName="parentText" presStyleLbl="node1" presStyleIdx="0" presStyleCnt="1" custLinFactNeighborY="-20642">
        <dgm:presLayoutVars>
          <dgm:chMax val="0"/>
          <dgm:bulletEnabled val="1"/>
        </dgm:presLayoutVars>
      </dgm:prSet>
      <dgm:spPr/>
      <dgm:t>
        <a:bodyPr/>
        <a:lstStyle/>
        <a:p>
          <a:endParaRPr lang="en-US"/>
        </a:p>
      </dgm:t>
    </dgm:pt>
  </dgm:ptLst>
  <dgm:cxnLst>
    <dgm:cxn modelId="{7C38291C-AC4C-42CA-A36C-4AC5DDD3EF3D}" type="presOf" srcId="{83721586-DD38-EA49-A005-74CF7A7B12B1}" destId="{EEB1C95A-D838-E846-B6CC-21EA8EF552DF}" srcOrd="0" destOrd="0" presId="urn:microsoft.com/office/officeart/2005/8/layout/vList2"/>
    <dgm:cxn modelId="{8DE269A6-A297-4968-A821-B651C807F3AA}" type="presOf" srcId="{09A29BA4-A7FC-0540-9802-84081348A1DF}" destId="{2015E69A-C250-0347-BA09-C2C73DE58BFE}" srcOrd="0" destOrd="0" presId="urn:microsoft.com/office/officeart/2005/8/layout/vList2"/>
    <dgm:cxn modelId="{74FD281C-6E3C-0342-BD2B-5A9514645825}" srcId="{83721586-DD38-EA49-A005-74CF7A7B12B1}" destId="{09A29BA4-A7FC-0540-9802-84081348A1DF}" srcOrd="0" destOrd="0" parTransId="{20686224-17F6-A343-909C-88A2EA1000E1}" sibTransId="{5F877E2B-F336-5349-9998-A7A164EA1F72}"/>
    <dgm:cxn modelId="{A3F7F64A-51FC-4310-9E85-66B9513027DA}" type="presParOf" srcId="{EEB1C95A-D838-E846-B6CC-21EA8EF552DF}" destId="{2015E69A-C250-0347-BA09-C2C73DE58BF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EA5AFD02-4BC1-D94F-8FB6-EF2A4FC3EEE1}">
      <dgm:prSet phldrT="[Text]" custT="1"/>
      <dgm:spPr/>
      <dgm:t>
        <a:bodyPr/>
        <a:lstStyle/>
        <a:p>
          <a:r>
            <a:rPr lang="en-US" sz="1800" b="0" i="0" dirty="0" smtClean="0">
              <a:solidFill>
                <a:schemeClr val="tx1"/>
              </a:solidFill>
              <a:latin typeface="Century Gothic"/>
              <a:cs typeface="Century Gothic"/>
            </a:rPr>
            <a:t>Perfect competition requires extreme assumptions including no transactions costs, perfect information, and atomistic production (no scale economies).</a:t>
          </a:r>
          <a:endParaRPr lang="en-US" sz="1800" b="0" i="0" dirty="0">
            <a:solidFill>
              <a:schemeClr val="tx1"/>
            </a:solidFill>
            <a:latin typeface="Century Gothic"/>
            <a:cs typeface="Century Gothic"/>
          </a:endParaRPr>
        </a:p>
      </dgm:t>
    </dgm:pt>
    <dgm:pt modelId="{5139A67E-84C2-0846-9348-CCA44D61B773}" type="parTrans" cxnId="{45150F0D-B5E7-A045-AB73-75791969F3DC}">
      <dgm:prSet/>
      <dgm:spPr/>
      <dgm:t>
        <a:bodyPr/>
        <a:lstStyle/>
        <a:p>
          <a:endParaRPr lang="en-US"/>
        </a:p>
      </dgm:t>
    </dgm:pt>
    <dgm:pt modelId="{90B5F312-02E0-E946-B837-12B0C3182A84}" type="sibTrans" cxnId="{45150F0D-B5E7-A045-AB73-75791969F3DC}">
      <dgm:prSet/>
      <dgm:spPr/>
      <dgm:t>
        <a:bodyPr/>
        <a:lstStyle/>
        <a:p>
          <a:endParaRPr lang="en-US"/>
        </a:p>
      </dgm:t>
    </dgm:pt>
    <dgm:pt modelId="{1EF13EC1-81FD-854B-8AE8-1A0467771031}">
      <dgm:prSet phldrT="[Text]" custT="1"/>
      <dgm:spPr/>
      <dgm:t>
        <a:bodyPr/>
        <a:lstStyle/>
        <a:p>
          <a:r>
            <a:rPr lang="en-US" sz="1800" b="0" i="0" dirty="0" smtClean="0">
              <a:solidFill>
                <a:schemeClr val="tx1"/>
              </a:solidFill>
              <a:latin typeface="Century Gothic"/>
              <a:cs typeface="Century Gothic"/>
            </a:rPr>
            <a:t>Even then, perfect competition won’t lead to economic efficiency if there are “externalities” so that transactions do not account for all costs and benefits—we discuss this further in the next section.</a:t>
          </a:r>
          <a:endParaRPr lang="en-US" sz="1800" b="0" i="0" dirty="0">
            <a:solidFill>
              <a:schemeClr val="tx1"/>
            </a:solidFill>
            <a:latin typeface="Century Gothic"/>
            <a:cs typeface="Century Gothic"/>
          </a:endParaRPr>
        </a:p>
      </dgm:t>
    </dgm:pt>
    <dgm:pt modelId="{531BEA76-FB53-6B43-8288-B947489D30EE}" type="parTrans" cxnId="{5423BFE2-220D-064B-A957-D3733FFCEF55}">
      <dgm:prSet/>
      <dgm:spPr/>
      <dgm:t>
        <a:bodyPr/>
        <a:lstStyle/>
        <a:p>
          <a:endParaRPr lang="en-US"/>
        </a:p>
      </dgm:t>
    </dgm:pt>
    <dgm:pt modelId="{4259095C-CD51-F040-836B-053C7AE72D39}" type="sibTrans" cxnId="{5423BFE2-220D-064B-A957-D3733FFCEF55}">
      <dgm:prSet/>
      <dgm:spPr/>
      <dgm:t>
        <a:bodyPr/>
        <a:lstStyle/>
        <a:p>
          <a:endParaRPr lang="en-US"/>
        </a:p>
      </dgm:t>
    </dgm:pt>
    <dgm:pt modelId="{1BF99DA9-28E1-E349-80F9-620B808ACC7D}">
      <dgm:prSet phldrT="[Text]" custT="1"/>
      <dgm:spPr/>
      <dgm:t>
        <a:bodyPr/>
        <a:lstStyle/>
        <a:p>
          <a:r>
            <a:rPr lang="en-US" sz="1800" b="0" i="0" dirty="0" smtClean="0">
              <a:solidFill>
                <a:schemeClr val="tx1"/>
              </a:solidFill>
              <a:latin typeface="Century Gothic"/>
              <a:cs typeface="Century Gothic"/>
            </a:rPr>
            <a:t>In fact, the most “efficient” market structure from both a static and dynamic perspective really depends on the details of the industry. For example, with “natural monopoly” resulting from cost or demand-based scale economies single firm most efficient.</a:t>
          </a:r>
          <a:endParaRPr lang="en-US" sz="1800" b="0" i="0" dirty="0">
            <a:solidFill>
              <a:schemeClr val="tx1"/>
            </a:solidFill>
            <a:latin typeface="Century Gothic"/>
            <a:cs typeface="Century Gothic"/>
          </a:endParaRPr>
        </a:p>
      </dgm:t>
    </dgm:pt>
    <dgm:pt modelId="{E77E78EC-EB3E-224B-8832-A463E9B48098}" type="parTrans" cxnId="{59CAD547-9BFB-324F-93DA-E687F49E97B9}">
      <dgm:prSet/>
      <dgm:spPr/>
      <dgm:t>
        <a:bodyPr/>
        <a:lstStyle/>
        <a:p>
          <a:endParaRPr lang="en-US"/>
        </a:p>
      </dgm:t>
    </dgm:pt>
    <dgm:pt modelId="{63B1DA08-9F6E-C945-BA0F-4EFDA44A575B}" type="sibTrans" cxnId="{59CAD547-9BFB-324F-93DA-E687F49E97B9}">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DE54EB1D-A9C1-9D41-A516-346B448FEDE9}" type="pres">
      <dgm:prSet presAssocID="{EA5AFD02-4BC1-D94F-8FB6-EF2A4FC3EEE1}" presName="parentLin" presStyleCnt="0"/>
      <dgm:spPr/>
    </dgm:pt>
    <dgm:pt modelId="{DAF9CC96-04CB-DD43-B790-1A702899EE98}" type="pres">
      <dgm:prSet presAssocID="{EA5AFD02-4BC1-D94F-8FB6-EF2A4FC3EEE1}" presName="parentLeftMargin" presStyleLbl="node1" presStyleIdx="0" presStyleCnt="3"/>
      <dgm:spPr/>
      <dgm:t>
        <a:bodyPr/>
        <a:lstStyle/>
        <a:p>
          <a:endParaRPr lang="en-US"/>
        </a:p>
      </dgm:t>
    </dgm:pt>
    <dgm:pt modelId="{CDAA119D-B2F9-CE4E-85CD-153D43201F19}" type="pres">
      <dgm:prSet presAssocID="{EA5AFD02-4BC1-D94F-8FB6-EF2A4FC3EEE1}" presName="parentText" presStyleLbl="node1" presStyleIdx="0" presStyleCnt="3" custScaleX="142857">
        <dgm:presLayoutVars>
          <dgm:chMax val="0"/>
          <dgm:bulletEnabled val="1"/>
        </dgm:presLayoutVars>
      </dgm:prSet>
      <dgm:spPr/>
      <dgm:t>
        <a:bodyPr/>
        <a:lstStyle/>
        <a:p>
          <a:endParaRPr lang="en-US"/>
        </a:p>
      </dgm:t>
    </dgm:pt>
    <dgm:pt modelId="{F92C0B95-EC4C-BE42-8CC1-BE39A74B6EB4}" type="pres">
      <dgm:prSet presAssocID="{EA5AFD02-4BC1-D94F-8FB6-EF2A4FC3EEE1}" presName="negativeSpace" presStyleCnt="0"/>
      <dgm:spPr/>
    </dgm:pt>
    <dgm:pt modelId="{8D7AD4F8-AAA8-C245-A9A8-660C694DC723}" type="pres">
      <dgm:prSet presAssocID="{EA5AFD02-4BC1-D94F-8FB6-EF2A4FC3EEE1}" presName="childText" presStyleLbl="conFgAcc1" presStyleIdx="0" presStyleCnt="3">
        <dgm:presLayoutVars>
          <dgm:bulletEnabled val="1"/>
        </dgm:presLayoutVars>
      </dgm:prSet>
      <dgm:spPr/>
    </dgm:pt>
    <dgm:pt modelId="{93B71548-3989-CE46-9A86-B25DB65D21EB}" type="pres">
      <dgm:prSet presAssocID="{90B5F312-02E0-E946-B837-12B0C3182A84}" presName="spaceBetweenRectangles" presStyleCnt="0"/>
      <dgm:spPr/>
    </dgm:pt>
    <dgm:pt modelId="{FB496CCE-9B7C-9449-801A-B87FCC371EC5}" type="pres">
      <dgm:prSet presAssocID="{1EF13EC1-81FD-854B-8AE8-1A0467771031}" presName="parentLin" presStyleCnt="0"/>
      <dgm:spPr/>
    </dgm:pt>
    <dgm:pt modelId="{1BAEB596-14CF-EE49-8CF9-B94E9076EDE5}" type="pres">
      <dgm:prSet presAssocID="{1EF13EC1-81FD-854B-8AE8-1A0467771031}" presName="parentLeftMargin" presStyleLbl="node1" presStyleIdx="0" presStyleCnt="3"/>
      <dgm:spPr/>
      <dgm:t>
        <a:bodyPr/>
        <a:lstStyle/>
        <a:p>
          <a:endParaRPr lang="en-US"/>
        </a:p>
      </dgm:t>
    </dgm:pt>
    <dgm:pt modelId="{D049EEE3-B717-0244-B1A5-265ABDD3CCB9}" type="pres">
      <dgm:prSet presAssocID="{1EF13EC1-81FD-854B-8AE8-1A0467771031}" presName="parentText" presStyleLbl="node1" presStyleIdx="1" presStyleCnt="3" custScaleX="142857">
        <dgm:presLayoutVars>
          <dgm:chMax val="0"/>
          <dgm:bulletEnabled val="1"/>
        </dgm:presLayoutVars>
      </dgm:prSet>
      <dgm:spPr/>
      <dgm:t>
        <a:bodyPr/>
        <a:lstStyle/>
        <a:p>
          <a:endParaRPr lang="en-US"/>
        </a:p>
      </dgm:t>
    </dgm:pt>
    <dgm:pt modelId="{ECF91122-98DF-3F4E-A626-D900A9B42D44}" type="pres">
      <dgm:prSet presAssocID="{1EF13EC1-81FD-854B-8AE8-1A0467771031}" presName="negativeSpace" presStyleCnt="0"/>
      <dgm:spPr/>
    </dgm:pt>
    <dgm:pt modelId="{E64ED143-CA8A-8448-AB2B-20D8F84B7DA4}" type="pres">
      <dgm:prSet presAssocID="{1EF13EC1-81FD-854B-8AE8-1A0467771031}" presName="childText" presStyleLbl="conFgAcc1" presStyleIdx="1" presStyleCnt="3">
        <dgm:presLayoutVars>
          <dgm:bulletEnabled val="1"/>
        </dgm:presLayoutVars>
      </dgm:prSet>
      <dgm:spPr/>
    </dgm:pt>
    <dgm:pt modelId="{0ED77A0B-1989-464E-9C26-F560149F167B}" type="pres">
      <dgm:prSet presAssocID="{4259095C-CD51-F040-836B-053C7AE72D39}" presName="spaceBetweenRectangles" presStyleCnt="0"/>
      <dgm:spPr/>
    </dgm:pt>
    <dgm:pt modelId="{836ECE71-7E7F-F642-9F73-78256BA85B11}" type="pres">
      <dgm:prSet presAssocID="{1BF99DA9-28E1-E349-80F9-620B808ACC7D}" presName="parentLin" presStyleCnt="0"/>
      <dgm:spPr/>
    </dgm:pt>
    <dgm:pt modelId="{0E12249A-D1BB-1E47-A760-623CAA50224D}" type="pres">
      <dgm:prSet presAssocID="{1BF99DA9-28E1-E349-80F9-620B808ACC7D}" presName="parentLeftMargin" presStyleLbl="node1" presStyleIdx="1" presStyleCnt="3"/>
      <dgm:spPr/>
      <dgm:t>
        <a:bodyPr/>
        <a:lstStyle/>
        <a:p>
          <a:endParaRPr lang="en-US"/>
        </a:p>
      </dgm:t>
    </dgm:pt>
    <dgm:pt modelId="{0C853A2E-7252-7248-9657-053877837B1D}" type="pres">
      <dgm:prSet presAssocID="{1BF99DA9-28E1-E349-80F9-620B808ACC7D}" presName="parentText" presStyleLbl="node1" presStyleIdx="2" presStyleCnt="3" custScaleX="142857">
        <dgm:presLayoutVars>
          <dgm:chMax val="0"/>
          <dgm:bulletEnabled val="1"/>
        </dgm:presLayoutVars>
      </dgm:prSet>
      <dgm:spPr/>
      <dgm:t>
        <a:bodyPr/>
        <a:lstStyle/>
        <a:p>
          <a:endParaRPr lang="en-US"/>
        </a:p>
      </dgm:t>
    </dgm:pt>
    <dgm:pt modelId="{9AAE958F-52E2-7A43-82C6-28F6643DFFF1}" type="pres">
      <dgm:prSet presAssocID="{1BF99DA9-28E1-E349-80F9-620B808ACC7D}" presName="negativeSpace" presStyleCnt="0"/>
      <dgm:spPr/>
    </dgm:pt>
    <dgm:pt modelId="{5997D214-E952-3549-AB50-710CF5E14AE4}" type="pres">
      <dgm:prSet presAssocID="{1BF99DA9-28E1-E349-80F9-620B808ACC7D}" presName="childText" presStyleLbl="conFgAcc1" presStyleIdx="2" presStyleCnt="3">
        <dgm:presLayoutVars>
          <dgm:bulletEnabled val="1"/>
        </dgm:presLayoutVars>
      </dgm:prSet>
      <dgm:spPr/>
    </dgm:pt>
  </dgm:ptLst>
  <dgm:cxnLst>
    <dgm:cxn modelId="{CE66C19C-46C5-BA42-9A7F-F42270BB0853}" type="presOf" srcId="{EA5AFD02-4BC1-D94F-8FB6-EF2A4FC3EEE1}" destId="{DAF9CC96-04CB-DD43-B790-1A702899EE98}" srcOrd="0" destOrd="0" presId="urn:microsoft.com/office/officeart/2005/8/layout/list1"/>
    <dgm:cxn modelId="{59CAD547-9BFB-324F-93DA-E687F49E97B9}" srcId="{BE246436-190B-C043-B624-2367FFD151E1}" destId="{1BF99DA9-28E1-E349-80F9-620B808ACC7D}" srcOrd="2" destOrd="0" parTransId="{E77E78EC-EB3E-224B-8832-A463E9B48098}" sibTransId="{63B1DA08-9F6E-C945-BA0F-4EFDA44A575B}"/>
    <dgm:cxn modelId="{45150F0D-B5E7-A045-AB73-75791969F3DC}" srcId="{BE246436-190B-C043-B624-2367FFD151E1}" destId="{EA5AFD02-4BC1-D94F-8FB6-EF2A4FC3EEE1}" srcOrd="0" destOrd="0" parTransId="{5139A67E-84C2-0846-9348-CCA44D61B773}" sibTransId="{90B5F312-02E0-E946-B837-12B0C3182A84}"/>
    <dgm:cxn modelId="{9B28E0B9-913E-F744-B2E8-0837FDAD0F22}" type="presOf" srcId="{1EF13EC1-81FD-854B-8AE8-1A0467771031}" destId="{D049EEE3-B717-0244-B1A5-265ABDD3CCB9}" srcOrd="1" destOrd="0" presId="urn:microsoft.com/office/officeart/2005/8/layout/list1"/>
    <dgm:cxn modelId="{5423BFE2-220D-064B-A957-D3733FFCEF55}" srcId="{BE246436-190B-C043-B624-2367FFD151E1}" destId="{1EF13EC1-81FD-854B-8AE8-1A0467771031}" srcOrd="1" destOrd="0" parTransId="{531BEA76-FB53-6B43-8288-B947489D30EE}" sibTransId="{4259095C-CD51-F040-836B-053C7AE72D39}"/>
    <dgm:cxn modelId="{3137D9CF-B790-F343-AB54-C85A6A78A202}" type="presOf" srcId="{1BF99DA9-28E1-E349-80F9-620B808ACC7D}" destId="{0C853A2E-7252-7248-9657-053877837B1D}" srcOrd="1" destOrd="0" presId="urn:microsoft.com/office/officeart/2005/8/layout/list1"/>
    <dgm:cxn modelId="{6969E121-BD82-D44D-A332-CA7F18037069}" type="presOf" srcId="{1BF99DA9-28E1-E349-80F9-620B808ACC7D}" destId="{0E12249A-D1BB-1E47-A760-623CAA50224D}" srcOrd="0" destOrd="0" presId="urn:microsoft.com/office/officeart/2005/8/layout/list1"/>
    <dgm:cxn modelId="{7509A0FB-9984-1C42-B06B-4490C62FD3B0}" type="presOf" srcId="{1EF13EC1-81FD-854B-8AE8-1A0467771031}" destId="{1BAEB596-14CF-EE49-8CF9-B94E9076EDE5}" srcOrd="0" destOrd="0" presId="urn:microsoft.com/office/officeart/2005/8/layout/list1"/>
    <dgm:cxn modelId="{23620DA5-4DB6-2B4D-8464-EBAA721F9460}" type="presOf" srcId="{BE246436-190B-C043-B624-2367FFD151E1}" destId="{AE5E0F38-F17C-2548-975F-7AA43CF5EFCC}" srcOrd="0" destOrd="0" presId="urn:microsoft.com/office/officeart/2005/8/layout/list1"/>
    <dgm:cxn modelId="{3BB2C8F7-7B49-D941-B011-6AE11F327506}" type="presOf" srcId="{EA5AFD02-4BC1-D94F-8FB6-EF2A4FC3EEE1}" destId="{CDAA119D-B2F9-CE4E-85CD-153D43201F19}" srcOrd="1" destOrd="0" presId="urn:microsoft.com/office/officeart/2005/8/layout/list1"/>
    <dgm:cxn modelId="{0D4B336B-C511-1F4B-8CE5-BBE0BABB955F}" type="presParOf" srcId="{AE5E0F38-F17C-2548-975F-7AA43CF5EFCC}" destId="{DE54EB1D-A9C1-9D41-A516-346B448FEDE9}" srcOrd="0" destOrd="0" presId="urn:microsoft.com/office/officeart/2005/8/layout/list1"/>
    <dgm:cxn modelId="{47FB6BD0-F74F-654C-AE54-13B4EDD36396}" type="presParOf" srcId="{DE54EB1D-A9C1-9D41-A516-346B448FEDE9}" destId="{DAF9CC96-04CB-DD43-B790-1A702899EE98}" srcOrd="0" destOrd="0" presId="urn:microsoft.com/office/officeart/2005/8/layout/list1"/>
    <dgm:cxn modelId="{D8F1DADB-BCD2-4841-B1DD-F84110DB9AEB}" type="presParOf" srcId="{DE54EB1D-A9C1-9D41-A516-346B448FEDE9}" destId="{CDAA119D-B2F9-CE4E-85CD-153D43201F19}" srcOrd="1" destOrd="0" presId="urn:microsoft.com/office/officeart/2005/8/layout/list1"/>
    <dgm:cxn modelId="{84120886-A529-7944-B5A0-4BEF0038C34B}" type="presParOf" srcId="{AE5E0F38-F17C-2548-975F-7AA43CF5EFCC}" destId="{F92C0B95-EC4C-BE42-8CC1-BE39A74B6EB4}" srcOrd="1" destOrd="0" presId="urn:microsoft.com/office/officeart/2005/8/layout/list1"/>
    <dgm:cxn modelId="{26625D39-564B-054C-870C-D3FAC33BDA10}" type="presParOf" srcId="{AE5E0F38-F17C-2548-975F-7AA43CF5EFCC}" destId="{8D7AD4F8-AAA8-C245-A9A8-660C694DC723}" srcOrd="2" destOrd="0" presId="urn:microsoft.com/office/officeart/2005/8/layout/list1"/>
    <dgm:cxn modelId="{948B6414-AEC4-2846-9384-058970A9A6F8}" type="presParOf" srcId="{AE5E0F38-F17C-2548-975F-7AA43CF5EFCC}" destId="{93B71548-3989-CE46-9A86-B25DB65D21EB}" srcOrd="3" destOrd="0" presId="urn:microsoft.com/office/officeart/2005/8/layout/list1"/>
    <dgm:cxn modelId="{BE123353-80BA-DB42-919F-3383CF2386EC}" type="presParOf" srcId="{AE5E0F38-F17C-2548-975F-7AA43CF5EFCC}" destId="{FB496CCE-9B7C-9449-801A-B87FCC371EC5}" srcOrd="4" destOrd="0" presId="urn:microsoft.com/office/officeart/2005/8/layout/list1"/>
    <dgm:cxn modelId="{4E86273B-2BDE-9D42-8660-C3BC0528592E}" type="presParOf" srcId="{FB496CCE-9B7C-9449-801A-B87FCC371EC5}" destId="{1BAEB596-14CF-EE49-8CF9-B94E9076EDE5}" srcOrd="0" destOrd="0" presId="urn:microsoft.com/office/officeart/2005/8/layout/list1"/>
    <dgm:cxn modelId="{72F9BA49-97FC-7F42-851A-995EE778137D}" type="presParOf" srcId="{FB496CCE-9B7C-9449-801A-B87FCC371EC5}" destId="{D049EEE3-B717-0244-B1A5-265ABDD3CCB9}" srcOrd="1" destOrd="0" presId="urn:microsoft.com/office/officeart/2005/8/layout/list1"/>
    <dgm:cxn modelId="{9AEB092A-40E0-0E4D-8E6E-3ED856ED0057}" type="presParOf" srcId="{AE5E0F38-F17C-2548-975F-7AA43CF5EFCC}" destId="{ECF91122-98DF-3F4E-A626-D900A9B42D44}" srcOrd="5" destOrd="0" presId="urn:microsoft.com/office/officeart/2005/8/layout/list1"/>
    <dgm:cxn modelId="{420498C2-3B71-5549-B9A2-B7F395F595F7}" type="presParOf" srcId="{AE5E0F38-F17C-2548-975F-7AA43CF5EFCC}" destId="{E64ED143-CA8A-8448-AB2B-20D8F84B7DA4}" srcOrd="6" destOrd="0" presId="urn:microsoft.com/office/officeart/2005/8/layout/list1"/>
    <dgm:cxn modelId="{3D1B13E3-8749-5145-A99E-25C95861EAB9}" type="presParOf" srcId="{AE5E0F38-F17C-2548-975F-7AA43CF5EFCC}" destId="{0ED77A0B-1989-464E-9C26-F560149F167B}" srcOrd="7" destOrd="0" presId="urn:microsoft.com/office/officeart/2005/8/layout/list1"/>
    <dgm:cxn modelId="{3CE12F88-B533-D240-9C22-BACF8DEB7CB7}" type="presParOf" srcId="{AE5E0F38-F17C-2548-975F-7AA43CF5EFCC}" destId="{836ECE71-7E7F-F642-9F73-78256BA85B11}" srcOrd="8" destOrd="0" presId="urn:microsoft.com/office/officeart/2005/8/layout/list1"/>
    <dgm:cxn modelId="{169C271C-3585-404C-8BC1-7D7CF3890C51}" type="presParOf" srcId="{836ECE71-7E7F-F642-9F73-78256BA85B11}" destId="{0E12249A-D1BB-1E47-A760-623CAA50224D}" srcOrd="0" destOrd="0" presId="urn:microsoft.com/office/officeart/2005/8/layout/list1"/>
    <dgm:cxn modelId="{4B61BF8D-6382-044C-8EBF-8A023BFDBE2C}" type="presParOf" srcId="{836ECE71-7E7F-F642-9F73-78256BA85B11}" destId="{0C853A2E-7252-7248-9657-053877837B1D}" srcOrd="1" destOrd="0" presId="urn:microsoft.com/office/officeart/2005/8/layout/list1"/>
    <dgm:cxn modelId="{967ADE22-2216-414A-B66A-8C51E590FD20}" type="presParOf" srcId="{AE5E0F38-F17C-2548-975F-7AA43CF5EFCC}" destId="{9AAE958F-52E2-7A43-82C6-28F6643DFFF1}" srcOrd="9" destOrd="0" presId="urn:microsoft.com/office/officeart/2005/8/layout/list1"/>
    <dgm:cxn modelId="{E520D78B-0956-164B-BECA-4272EF2CD8C6}" type="presParOf" srcId="{AE5E0F38-F17C-2548-975F-7AA43CF5EFCC}" destId="{5997D214-E952-3549-AB50-710CF5E14AE4}"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EA5AFD02-4BC1-D94F-8FB6-EF2A4FC3EEE1}">
      <dgm:prSet phldrT="[Text]" custT="1"/>
      <dgm:spPr/>
      <dgm:t>
        <a:bodyPr/>
        <a:lstStyle/>
        <a:p>
          <a:r>
            <a:rPr lang="en-US" sz="1800" b="0" i="0" dirty="0" smtClean="0">
              <a:solidFill>
                <a:schemeClr val="tx1"/>
              </a:solidFill>
              <a:latin typeface="Century Gothic"/>
              <a:cs typeface="Century Gothic"/>
            </a:rPr>
            <a:t>Consumer versus social Welfare. Do firms (producer surplus) count? </a:t>
          </a:r>
          <a:endParaRPr lang="en-US" sz="1800" b="0" i="0" dirty="0">
            <a:solidFill>
              <a:schemeClr val="tx1"/>
            </a:solidFill>
            <a:latin typeface="Century Gothic"/>
            <a:cs typeface="Century Gothic"/>
          </a:endParaRPr>
        </a:p>
      </dgm:t>
    </dgm:pt>
    <dgm:pt modelId="{5139A67E-84C2-0846-9348-CCA44D61B773}" type="parTrans" cxnId="{45150F0D-B5E7-A045-AB73-75791969F3DC}">
      <dgm:prSet/>
      <dgm:spPr/>
      <dgm:t>
        <a:bodyPr/>
        <a:lstStyle/>
        <a:p>
          <a:endParaRPr lang="en-US" sz="1600"/>
        </a:p>
      </dgm:t>
    </dgm:pt>
    <dgm:pt modelId="{90B5F312-02E0-E946-B837-12B0C3182A84}" type="sibTrans" cxnId="{45150F0D-B5E7-A045-AB73-75791969F3DC}">
      <dgm:prSet/>
      <dgm:spPr/>
      <dgm:t>
        <a:bodyPr/>
        <a:lstStyle/>
        <a:p>
          <a:endParaRPr lang="en-US" sz="1600"/>
        </a:p>
      </dgm:t>
    </dgm:pt>
    <dgm:pt modelId="{2DF9CDF9-E4C4-A547-BE97-B6F87C4ED0B9}">
      <dgm:prSet phldrT="[Text]" custT="1"/>
      <dgm:spPr/>
      <dgm:t>
        <a:bodyPr/>
        <a:lstStyle/>
        <a:p>
          <a:r>
            <a:rPr lang="en-US" sz="1600" b="0" i="0" dirty="0" smtClean="0">
              <a:solidFill>
                <a:schemeClr val="tx1"/>
              </a:solidFill>
              <a:latin typeface="Century Gothic"/>
              <a:cs typeface="Century Gothic"/>
            </a:rPr>
            <a:t>They should to attain </a:t>
          </a:r>
          <a:r>
            <a:rPr lang="en-US" sz="1600" b="0" i="0" dirty="0" err="1" smtClean="0">
              <a:solidFill>
                <a:schemeClr val="tx1"/>
              </a:solidFill>
              <a:latin typeface="Century Gothic"/>
              <a:cs typeface="Century Gothic"/>
            </a:rPr>
            <a:t>allocative</a:t>
          </a:r>
          <a:r>
            <a:rPr lang="en-US" sz="1600" b="0" i="0" dirty="0" smtClean="0">
              <a:solidFill>
                <a:schemeClr val="tx1"/>
              </a:solidFill>
              <a:latin typeface="Century Gothic"/>
              <a:cs typeface="Century Gothic"/>
            </a:rPr>
            <a:t> efficiency which is an economy-wide concept.</a:t>
          </a:r>
          <a:endParaRPr lang="en-US" sz="1600" b="0" i="0" dirty="0">
            <a:solidFill>
              <a:schemeClr val="tx1"/>
            </a:solidFill>
            <a:latin typeface="Century Gothic"/>
            <a:cs typeface="Century Gothic"/>
          </a:endParaRPr>
        </a:p>
      </dgm:t>
    </dgm:pt>
    <dgm:pt modelId="{EE14E856-1A2F-524A-9DA6-357E1F9A94EA}" type="parTrans" cxnId="{F8CD4A0A-6652-BB45-A046-7F5475DA7648}">
      <dgm:prSet/>
      <dgm:spPr/>
      <dgm:t>
        <a:bodyPr/>
        <a:lstStyle/>
        <a:p>
          <a:endParaRPr lang="en-US" sz="1600"/>
        </a:p>
      </dgm:t>
    </dgm:pt>
    <dgm:pt modelId="{576668C9-F03E-F445-A776-5FE63D4D9F8A}" type="sibTrans" cxnId="{F8CD4A0A-6652-BB45-A046-7F5475DA7648}">
      <dgm:prSet/>
      <dgm:spPr/>
      <dgm:t>
        <a:bodyPr/>
        <a:lstStyle/>
        <a:p>
          <a:endParaRPr lang="en-US" sz="1600"/>
        </a:p>
      </dgm:t>
    </dgm:pt>
    <dgm:pt modelId="{337CE3F5-F688-9B43-B6DF-54BC0145F662}">
      <dgm:prSet phldrT="[Text]" custT="1"/>
      <dgm:spPr/>
      <dgm:t>
        <a:bodyPr/>
        <a:lstStyle/>
        <a:p>
          <a:r>
            <a:rPr lang="en-US" sz="1600" b="0" i="0" dirty="0" smtClean="0">
              <a:solidFill>
                <a:schemeClr val="tx1"/>
              </a:solidFill>
              <a:latin typeface="Century Gothic"/>
              <a:cs typeface="Century Gothic"/>
            </a:rPr>
            <a:t>Society can always tax profits and redistribute (not perfectly though).</a:t>
          </a:r>
          <a:endParaRPr lang="en-US" sz="1600" b="0" i="0" dirty="0">
            <a:solidFill>
              <a:schemeClr val="tx1"/>
            </a:solidFill>
            <a:latin typeface="Century Gothic"/>
            <a:cs typeface="Century Gothic"/>
          </a:endParaRPr>
        </a:p>
      </dgm:t>
    </dgm:pt>
    <dgm:pt modelId="{EA9EC339-7449-8A44-92C1-D4D257AF71C0}" type="parTrans" cxnId="{BE336F8C-458A-9A43-BA81-476237B588D5}">
      <dgm:prSet/>
      <dgm:spPr/>
      <dgm:t>
        <a:bodyPr/>
        <a:lstStyle/>
        <a:p>
          <a:endParaRPr lang="en-US" sz="1600"/>
        </a:p>
      </dgm:t>
    </dgm:pt>
    <dgm:pt modelId="{8C31026D-041B-4E4E-9CFC-5DC3780738D9}" type="sibTrans" cxnId="{BE336F8C-458A-9A43-BA81-476237B588D5}">
      <dgm:prSet/>
      <dgm:spPr/>
      <dgm:t>
        <a:bodyPr/>
        <a:lstStyle/>
        <a:p>
          <a:endParaRPr lang="en-US" sz="1600"/>
        </a:p>
      </dgm:t>
    </dgm:pt>
    <dgm:pt modelId="{08EBD02A-66B4-4549-8FE2-7A6EF09068BF}">
      <dgm:prSet phldrT="[Text]" custT="1"/>
      <dgm:spPr/>
      <dgm:t>
        <a:bodyPr/>
        <a:lstStyle/>
        <a:p>
          <a:r>
            <a:rPr lang="en-US" sz="1600" b="0" i="0" dirty="0" smtClean="0">
              <a:solidFill>
                <a:schemeClr val="tx1"/>
              </a:solidFill>
              <a:latin typeface="Century Gothic"/>
              <a:cs typeface="Century Gothic"/>
            </a:rPr>
            <a:t>Firms are owned by people and widely owned in some developed economies.</a:t>
          </a:r>
          <a:endParaRPr lang="en-US" sz="1600" b="0" i="0" dirty="0">
            <a:solidFill>
              <a:schemeClr val="tx1"/>
            </a:solidFill>
            <a:latin typeface="Century Gothic"/>
            <a:cs typeface="Century Gothic"/>
          </a:endParaRPr>
        </a:p>
      </dgm:t>
    </dgm:pt>
    <dgm:pt modelId="{BF4CADA9-6F55-BC48-9873-836ACC777531}" type="parTrans" cxnId="{75B4594A-61D1-324F-9835-7A241876456F}">
      <dgm:prSet/>
      <dgm:spPr/>
      <dgm:t>
        <a:bodyPr/>
        <a:lstStyle/>
        <a:p>
          <a:endParaRPr lang="en-US" sz="1600"/>
        </a:p>
      </dgm:t>
    </dgm:pt>
    <dgm:pt modelId="{50390F3B-6C2D-6D40-B6B5-78E489F67B95}" type="sibTrans" cxnId="{75B4594A-61D1-324F-9835-7A241876456F}">
      <dgm:prSet/>
      <dgm:spPr/>
      <dgm:t>
        <a:bodyPr/>
        <a:lstStyle/>
        <a:p>
          <a:endParaRPr lang="en-US" sz="1600"/>
        </a:p>
      </dgm:t>
    </dgm:pt>
    <dgm:pt modelId="{F16532F5-78EA-C743-BC0F-A21CB141DFF7}">
      <dgm:prSet phldrT="[Text]" custT="1"/>
      <dgm:spPr/>
      <dgm:t>
        <a:bodyPr/>
        <a:lstStyle/>
        <a:p>
          <a:r>
            <a:rPr lang="en-US" sz="1800" b="0" i="0" dirty="0" smtClean="0">
              <a:solidFill>
                <a:schemeClr val="tx1"/>
              </a:solidFill>
              <a:latin typeface="Century Gothic"/>
              <a:cs typeface="Century Gothic"/>
            </a:rPr>
            <a:t>Whose welfare?</a:t>
          </a:r>
          <a:endParaRPr lang="en-US" sz="1800" b="0" i="0" dirty="0">
            <a:solidFill>
              <a:schemeClr val="tx1"/>
            </a:solidFill>
            <a:latin typeface="Century Gothic"/>
            <a:cs typeface="Century Gothic"/>
          </a:endParaRPr>
        </a:p>
      </dgm:t>
    </dgm:pt>
    <dgm:pt modelId="{9DF3E9C6-155A-4541-BDCE-F91C3F2BF92E}" type="parTrans" cxnId="{121034C9-ECA2-2C4C-A271-DE45E3590EE6}">
      <dgm:prSet/>
      <dgm:spPr/>
      <dgm:t>
        <a:bodyPr/>
        <a:lstStyle/>
        <a:p>
          <a:endParaRPr lang="en-US" sz="1600"/>
        </a:p>
      </dgm:t>
    </dgm:pt>
    <dgm:pt modelId="{F81A450A-1929-2941-8354-6D5FA93F4D0A}" type="sibTrans" cxnId="{121034C9-ECA2-2C4C-A271-DE45E3590EE6}">
      <dgm:prSet/>
      <dgm:spPr/>
      <dgm:t>
        <a:bodyPr/>
        <a:lstStyle/>
        <a:p>
          <a:endParaRPr lang="en-US" sz="1600"/>
        </a:p>
      </dgm:t>
    </dgm:pt>
    <dgm:pt modelId="{9085DB88-CCE2-4E43-AAB2-8A80BFEEBB12}">
      <dgm:prSet phldrT="[Text]" custT="1"/>
      <dgm:spPr/>
      <dgm:t>
        <a:bodyPr/>
        <a:lstStyle/>
        <a:p>
          <a:r>
            <a:rPr lang="en-US" sz="1600" b="0" i="0" dirty="0" smtClean="0">
              <a:solidFill>
                <a:schemeClr val="tx1"/>
              </a:solidFill>
              <a:latin typeface="Century Gothic"/>
              <a:cs typeface="Century Gothic"/>
            </a:rPr>
            <a:t>All consumers in the market?</a:t>
          </a:r>
          <a:endParaRPr lang="en-US" sz="1600" b="0" i="0" dirty="0">
            <a:solidFill>
              <a:schemeClr val="tx1"/>
            </a:solidFill>
            <a:latin typeface="Century Gothic"/>
            <a:cs typeface="Century Gothic"/>
          </a:endParaRPr>
        </a:p>
      </dgm:t>
    </dgm:pt>
    <dgm:pt modelId="{3234074B-937D-2245-9220-598E432E9E7B}" type="parTrans" cxnId="{FF9359C6-8DCA-8049-8531-3979BAF99E4C}">
      <dgm:prSet/>
      <dgm:spPr/>
      <dgm:t>
        <a:bodyPr/>
        <a:lstStyle/>
        <a:p>
          <a:endParaRPr lang="en-US" sz="1600"/>
        </a:p>
      </dgm:t>
    </dgm:pt>
    <dgm:pt modelId="{A69D5D48-EFF4-A344-9144-97DA0321F368}" type="sibTrans" cxnId="{FF9359C6-8DCA-8049-8531-3979BAF99E4C}">
      <dgm:prSet/>
      <dgm:spPr/>
      <dgm:t>
        <a:bodyPr/>
        <a:lstStyle/>
        <a:p>
          <a:endParaRPr lang="en-US" sz="1600"/>
        </a:p>
      </dgm:t>
    </dgm:pt>
    <dgm:pt modelId="{3BB6F7BA-34AA-C844-A14F-0A46875E7BF4}">
      <dgm:prSet phldrT="[Text]" custT="1"/>
      <dgm:spPr/>
      <dgm:t>
        <a:bodyPr/>
        <a:lstStyle/>
        <a:p>
          <a:r>
            <a:rPr lang="en-US" sz="1600" b="0" i="0" dirty="0" smtClean="0">
              <a:solidFill>
                <a:schemeClr val="tx1"/>
              </a:solidFill>
              <a:latin typeface="Century Gothic"/>
              <a:cs typeface="Century Gothic"/>
            </a:rPr>
            <a:t>What if some consumers benefit and others lose (and what does this say about submarkets?)</a:t>
          </a:r>
          <a:endParaRPr lang="en-US" sz="1600" b="0" i="0" dirty="0">
            <a:solidFill>
              <a:schemeClr val="tx1"/>
            </a:solidFill>
            <a:latin typeface="Century Gothic"/>
            <a:cs typeface="Century Gothic"/>
          </a:endParaRPr>
        </a:p>
      </dgm:t>
    </dgm:pt>
    <dgm:pt modelId="{E360B3B3-448C-C24A-ADA7-75CD01F137E0}" type="parTrans" cxnId="{6A684C7D-AD43-6641-B3BA-903BF158A29E}">
      <dgm:prSet/>
      <dgm:spPr/>
      <dgm:t>
        <a:bodyPr/>
        <a:lstStyle/>
        <a:p>
          <a:endParaRPr lang="en-US" sz="1600"/>
        </a:p>
      </dgm:t>
    </dgm:pt>
    <dgm:pt modelId="{46D3F2DE-F011-F940-A956-BDAE5ADB1515}" type="sibTrans" cxnId="{6A684C7D-AD43-6641-B3BA-903BF158A29E}">
      <dgm:prSet/>
      <dgm:spPr/>
      <dgm:t>
        <a:bodyPr/>
        <a:lstStyle/>
        <a:p>
          <a:endParaRPr lang="en-US" sz="1600"/>
        </a:p>
      </dgm:t>
    </dgm:pt>
    <dgm:pt modelId="{ACC07C5D-B027-C143-A0C8-2EF1A14AB158}">
      <dgm:prSet phldrT="[Text]" custT="1"/>
      <dgm:spPr/>
      <dgm:t>
        <a:bodyPr/>
        <a:lstStyle/>
        <a:p>
          <a:r>
            <a:rPr lang="en-US" sz="1600" b="0" i="0" dirty="0" smtClean="0">
              <a:solidFill>
                <a:schemeClr val="tx1"/>
              </a:solidFill>
              <a:latin typeface="Century Gothic"/>
              <a:cs typeface="Century Gothic"/>
            </a:rPr>
            <a:t>Consumers on both sides of two-sided platforms?</a:t>
          </a:r>
          <a:endParaRPr lang="en-US" sz="1600" b="0" i="0" dirty="0">
            <a:solidFill>
              <a:schemeClr val="tx1"/>
            </a:solidFill>
            <a:latin typeface="Century Gothic"/>
            <a:cs typeface="Century Gothic"/>
          </a:endParaRPr>
        </a:p>
      </dgm:t>
    </dgm:pt>
    <dgm:pt modelId="{DD1C77BD-0164-954E-9AE2-CC4C1463D6D2}" type="parTrans" cxnId="{FA82630F-7219-6C4A-BAEF-8234CD76C56C}">
      <dgm:prSet/>
      <dgm:spPr/>
      <dgm:t>
        <a:bodyPr/>
        <a:lstStyle/>
        <a:p>
          <a:endParaRPr lang="en-US" sz="1600"/>
        </a:p>
      </dgm:t>
    </dgm:pt>
    <dgm:pt modelId="{AF8A7BB4-A589-FD47-A0D4-77F29DE17388}" type="sibTrans" cxnId="{FA82630F-7219-6C4A-BAEF-8234CD76C56C}">
      <dgm:prSet/>
      <dgm:spPr/>
      <dgm:t>
        <a:bodyPr/>
        <a:lstStyle/>
        <a:p>
          <a:endParaRPr lang="en-US" sz="1600"/>
        </a:p>
      </dgm:t>
    </dgm:pt>
    <dgm:pt modelId="{49BEF724-9065-9C44-AFB7-BBDEF1F3FE55}">
      <dgm:prSet phldrT="[Text]" custT="1"/>
      <dgm:spPr/>
      <dgm:t>
        <a:bodyPr/>
        <a:lstStyle/>
        <a:p>
          <a:r>
            <a:rPr lang="en-US" sz="1600" b="0" i="0" dirty="0" smtClean="0">
              <a:solidFill>
                <a:schemeClr val="tx1"/>
              </a:solidFill>
              <a:latin typeface="Century Gothic"/>
              <a:cs typeface="Century Gothic"/>
            </a:rPr>
            <a:t>Do we weight some “consumers” more—such as small businesses.</a:t>
          </a:r>
          <a:endParaRPr lang="en-US" sz="1600" b="0" i="0" dirty="0">
            <a:solidFill>
              <a:schemeClr val="tx1"/>
            </a:solidFill>
            <a:latin typeface="Century Gothic"/>
            <a:cs typeface="Century Gothic"/>
          </a:endParaRPr>
        </a:p>
      </dgm:t>
    </dgm:pt>
    <dgm:pt modelId="{7E88584F-50FC-484C-8FD7-84FF6CDA3610}" type="parTrans" cxnId="{414D7611-5B6F-EB4D-8E43-0B36922E33BB}">
      <dgm:prSet/>
      <dgm:spPr/>
      <dgm:t>
        <a:bodyPr/>
        <a:lstStyle/>
        <a:p>
          <a:endParaRPr lang="en-US" sz="1600"/>
        </a:p>
      </dgm:t>
    </dgm:pt>
    <dgm:pt modelId="{CFEACE67-C051-484B-B4E2-F1B83C95C813}" type="sibTrans" cxnId="{414D7611-5B6F-EB4D-8E43-0B36922E33BB}">
      <dgm:prSet/>
      <dgm:spPr/>
      <dgm:t>
        <a:bodyPr/>
        <a:lstStyle/>
        <a:p>
          <a:endParaRPr lang="en-US" sz="1600"/>
        </a:p>
      </dgm:t>
    </dgm:pt>
    <dgm:pt modelId="{B1D9E440-C748-8845-9739-17BE7DF3ED22}">
      <dgm:prSet phldrT="[Text]" custT="1"/>
      <dgm:spPr/>
      <dgm:t>
        <a:bodyPr/>
        <a:lstStyle/>
        <a:p>
          <a:r>
            <a:rPr lang="en-US" sz="1800" b="0" i="0" dirty="0" smtClean="0">
              <a:solidFill>
                <a:schemeClr val="tx1"/>
              </a:solidFill>
              <a:latin typeface="Century Gothic"/>
              <a:cs typeface="Century Gothic"/>
            </a:rPr>
            <a:t>Should competition authorities focus on consumer welfare?</a:t>
          </a:r>
          <a:endParaRPr lang="en-US" sz="1800" b="0" i="0" dirty="0">
            <a:solidFill>
              <a:schemeClr val="tx1"/>
            </a:solidFill>
            <a:latin typeface="Century Gothic"/>
            <a:cs typeface="Century Gothic"/>
          </a:endParaRPr>
        </a:p>
      </dgm:t>
    </dgm:pt>
    <dgm:pt modelId="{750FC480-C004-AF43-BCC1-BAD65E8D352F}" type="parTrans" cxnId="{7C19A763-8EC5-624E-8F7D-6578EB7C6C78}">
      <dgm:prSet/>
      <dgm:spPr/>
      <dgm:t>
        <a:bodyPr/>
        <a:lstStyle/>
        <a:p>
          <a:endParaRPr lang="en-US" sz="1600"/>
        </a:p>
      </dgm:t>
    </dgm:pt>
    <dgm:pt modelId="{58010392-BBFA-0148-B425-32EBED4B8663}" type="sibTrans" cxnId="{7C19A763-8EC5-624E-8F7D-6578EB7C6C78}">
      <dgm:prSet/>
      <dgm:spPr/>
      <dgm:t>
        <a:bodyPr/>
        <a:lstStyle/>
        <a:p>
          <a:endParaRPr lang="en-US" sz="1600"/>
        </a:p>
      </dgm:t>
    </dgm:pt>
    <dgm:pt modelId="{7D8E8026-D87C-BC4A-99D8-4736E189E456}">
      <dgm:prSet phldrT="[Text]" custT="1"/>
      <dgm:spPr/>
      <dgm:t>
        <a:bodyPr/>
        <a:lstStyle/>
        <a:p>
          <a:r>
            <a:rPr lang="en-US" sz="1600" b="0" i="0" dirty="0" smtClean="0">
              <a:solidFill>
                <a:schemeClr val="tx1"/>
              </a:solidFill>
              <a:latin typeface="Century Gothic"/>
              <a:cs typeface="Century Gothic"/>
            </a:rPr>
            <a:t>Maybe firms can fend for themselves, but not consumers.</a:t>
          </a:r>
          <a:endParaRPr lang="en-US" sz="1600" b="0" i="0" dirty="0">
            <a:solidFill>
              <a:schemeClr val="tx1"/>
            </a:solidFill>
            <a:latin typeface="Century Gothic"/>
            <a:cs typeface="Century Gothic"/>
          </a:endParaRPr>
        </a:p>
      </dgm:t>
    </dgm:pt>
    <dgm:pt modelId="{C1CBDC2C-26C8-984A-BFED-339879B9D35E}" type="parTrans" cxnId="{D6AF3F2B-7DEC-1F4A-9B14-31A1F4B529F4}">
      <dgm:prSet/>
      <dgm:spPr/>
      <dgm:t>
        <a:bodyPr/>
        <a:lstStyle/>
        <a:p>
          <a:endParaRPr lang="en-US" sz="1600"/>
        </a:p>
      </dgm:t>
    </dgm:pt>
    <dgm:pt modelId="{E6A3EAF3-A2C9-814D-A9B3-35AE8799E8AE}" type="sibTrans" cxnId="{D6AF3F2B-7DEC-1F4A-9B14-31A1F4B529F4}">
      <dgm:prSet/>
      <dgm:spPr/>
      <dgm:t>
        <a:bodyPr/>
        <a:lstStyle/>
        <a:p>
          <a:endParaRPr lang="en-US" sz="1600"/>
        </a:p>
      </dgm:t>
    </dgm:pt>
    <dgm:pt modelId="{610B4D30-8274-4F40-A071-8CDB1166976D}">
      <dgm:prSet phldrT="[Text]" custT="1"/>
      <dgm:spPr/>
      <dgm:t>
        <a:bodyPr/>
        <a:lstStyle/>
        <a:p>
          <a:r>
            <a:rPr lang="en-US" sz="1600" b="0" i="0" dirty="0" smtClean="0">
              <a:solidFill>
                <a:schemeClr val="tx1"/>
              </a:solidFill>
              <a:latin typeface="Century Gothic"/>
              <a:cs typeface="Century Gothic"/>
            </a:rPr>
            <a:t>Why do competition authorities treat firms as consumers when they are buyers?</a:t>
          </a:r>
          <a:endParaRPr lang="en-US" sz="1600" b="0" i="0" dirty="0">
            <a:solidFill>
              <a:schemeClr val="tx1"/>
            </a:solidFill>
            <a:latin typeface="Century Gothic"/>
            <a:cs typeface="Century Gothic"/>
          </a:endParaRPr>
        </a:p>
      </dgm:t>
    </dgm:pt>
    <dgm:pt modelId="{5AB91D59-E9FD-7149-A35B-10F3E0C095FA}" type="parTrans" cxnId="{C0DFED3C-2CA8-DA49-8545-1DFDBA8DCCA8}">
      <dgm:prSet/>
      <dgm:spPr/>
      <dgm:t>
        <a:bodyPr/>
        <a:lstStyle/>
        <a:p>
          <a:endParaRPr lang="en-US" sz="1600"/>
        </a:p>
      </dgm:t>
    </dgm:pt>
    <dgm:pt modelId="{48F446EF-CFC3-6942-9F21-049167203DB1}" type="sibTrans" cxnId="{C0DFED3C-2CA8-DA49-8545-1DFDBA8DCCA8}">
      <dgm:prSet/>
      <dgm:spPr/>
      <dgm:t>
        <a:bodyPr/>
        <a:lstStyle/>
        <a:p>
          <a:endParaRPr lang="en-US" sz="1600"/>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DE54EB1D-A9C1-9D41-A516-346B448FEDE9}" type="pres">
      <dgm:prSet presAssocID="{EA5AFD02-4BC1-D94F-8FB6-EF2A4FC3EEE1}" presName="parentLin" presStyleCnt="0"/>
      <dgm:spPr/>
    </dgm:pt>
    <dgm:pt modelId="{DAF9CC96-04CB-DD43-B790-1A702899EE98}" type="pres">
      <dgm:prSet presAssocID="{EA5AFD02-4BC1-D94F-8FB6-EF2A4FC3EEE1}" presName="parentLeftMargin" presStyleLbl="node1" presStyleIdx="0" presStyleCnt="3"/>
      <dgm:spPr/>
      <dgm:t>
        <a:bodyPr/>
        <a:lstStyle/>
        <a:p>
          <a:endParaRPr lang="en-US"/>
        </a:p>
      </dgm:t>
    </dgm:pt>
    <dgm:pt modelId="{CDAA119D-B2F9-CE4E-85CD-153D43201F19}" type="pres">
      <dgm:prSet presAssocID="{EA5AFD02-4BC1-D94F-8FB6-EF2A4FC3EEE1}" presName="parentText" presStyleLbl="node1" presStyleIdx="0" presStyleCnt="3" custScaleX="142857">
        <dgm:presLayoutVars>
          <dgm:chMax val="0"/>
          <dgm:bulletEnabled val="1"/>
        </dgm:presLayoutVars>
      </dgm:prSet>
      <dgm:spPr/>
      <dgm:t>
        <a:bodyPr/>
        <a:lstStyle/>
        <a:p>
          <a:endParaRPr lang="en-US"/>
        </a:p>
      </dgm:t>
    </dgm:pt>
    <dgm:pt modelId="{F92C0B95-EC4C-BE42-8CC1-BE39A74B6EB4}" type="pres">
      <dgm:prSet presAssocID="{EA5AFD02-4BC1-D94F-8FB6-EF2A4FC3EEE1}" presName="negativeSpace" presStyleCnt="0"/>
      <dgm:spPr/>
    </dgm:pt>
    <dgm:pt modelId="{8D7AD4F8-AAA8-C245-A9A8-660C694DC723}" type="pres">
      <dgm:prSet presAssocID="{EA5AFD02-4BC1-D94F-8FB6-EF2A4FC3EEE1}" presName="childText" presStyleLbl="conFgAcc1" presStyleIdx="0" presStyleCnt="3">
        <dgm:presLayoutVars>
          <dgm:bulletEnabled val="1"/>
        </dgm:presLayoutVars>
      </dgm:prSet>
      <dgm:spPr/>
      <dgm:t>
        <a:bodyPr/>
        <a:lstStyle/>
        <a:p>
          <a:endParaRPr lang="en-US"/>
        </a:p>
      </dgm:t>
    </dgm:pt>
    <dgm:pt modelId="{93B71548-3989-CE46-9A86-B25DB65D21EB}" type="pres">
      <dgm:prSet presAssocID="{90B5F312-02E0-E946-B837-12B0C3182A84}" presName="spaceBetweenRectangles" presStyleCnt="0"/>
      <dgm:spPr/>
    </dgm:pt>
    <dgm:pt modelId="{83D06AA6-67A6-D541-A3A0-6F56036D9CD3}" type="pres">
      <dgm:prSet presAssocID="{F16532F5-78EA-C743-BC0F-A21CB141DFF7}" presName="parentLin" presStyleCnt="0"/>
      <dgm:spPr/>
    </dgm:pt>
    <dgm:pt modelId="{EEC20CC7-0F02-5441-B491-45D4CB87AB4C}" type="pres">
      <dgm:prSet presAssocID="{F16532F5-78EA-C743-BC0F-A21CB141DFF7}" presName="parentLeftMargin" presStyleLbl="node1" presStyleIdx="0" presStyleCnt="3"/>
      <dgm:spPr/>
      <dgm:t>
        <a:bodyPr/>
        <a:lstStyle/>
        <a:p>
          <a:endParaRPr lang="en-US"/>
        </a:p>
      </dgm:t>
    </dgm:pt>
    <dgm:pt modelId="{F3AB15A9-BCD7-294F-90B8-0FB7B1A81629}" type="pres">
      <dgm:prSet presAssocID="{F16532F5-78EA-C743-BC0F-A21CB141DFF7}" presName="parentText" presStyleLbl="node1" presStyleIdx="1" presStyleCnt="3" custScaleX="140937">
        <dgm:presLayoutVars>
          <dgm:chMax val="0"/>
          <dgm:bulletEnabled val="1"/>
        </dgm:presLayoutVars>
      </dgm:prSet>
      <dgm:spPr/>
      <dgm:t>
        <a:bodyPr/>
        <a:lstStyle/>
        <a:p>
          <a:endParaRPr lang="en-US"/>
        </a:p>
      </dgm:t>
    </dgm:pt>
    <dgm:pt modelId="{06B2D0AE-AD61-E440-909F-F71A0ACD5A8F}" type="pres">
      <dgm:prSet presAssocID="{F16532F5-78EA-C743-BC0F-A21CB141DFF7}" presName="negativeSpace" presStyleCnt="0"/>
      <dgm:spPr/>
    </dgm:pt>
    <dgm:pt modelId="{EBCC7315-31D9-5342-A491-9D5615C2ECBA}" type="pres">
      <dgm:prSet presAssocID="{F16532F5-78EA-C743-BC0F-A21CB141DFF7}" presName="childText" presStyleLbl="conFgAcc1" presStyleIdx="1" presStyleCnt="3">
        <dgm:presLayoutVars>
          <dgm:bulletEnabled val="1"/>
        </dgm:presLayoutVars>
      </dgm:prSet>
      <dgm:spPr/>
      <dgm:t>
        <a:bodyPr/>
        <a:lstStyle/>
        <a:p>
          <a:endParaRPr lang="en-US"/>
        </a:p>
      </dgm:t>
    </dgm:pt>
    <dgm:pt modelId="{83EDCB36-5D4D-E84A-8D33-C55C303636BB}" type="pres">
      <dgm:prSet presAssocID="{F81A450A-1929-2941-8354-6D5FA93F4D0A}" presName="spaceBetweenRectangles" presStyleCnt="0"/>
      <dgm:spPr/>
    </dgm:pt>
    <dgm:pt modelId="{5601CC1F-2540-0D4A-B0A7-BBF4937F8E6F}" type="pres">
      <dgm:prSet presAssocID="{B1D9E440-C748-8845-9739-17BE7DF3ED22}" presName="parentLin" presStyleCnt="0"/>
      <dgm:spPr/>
    </dgm:pt>
    <dgm:pt modelId="{5B697CF6-E660-1E45-A956-E8FB764031E1}" type="pres">
      <dgm:prSet presAssocID="{B1D9E440-C748-8845-9739-17BE7DF3ED22}" presName="parentLeftMargin" presStyleLbl="node1" presStyleIdx="1" presStyleCnt="3"/>
      <dgm:spPr/>
      <dgm:t>
        <a:bodyPr/>
        <a:lstStyle/>
        <a:p>
          <a:endParaRPr lang="en-US"/>
        </a:p>
      </dgm:t>
    </dgm:pt>
    <dgm:pt modelId="{466F8188-4E7F-7441-B379-D02A315E564E}" type="pres">
      <dgm:prSet presAssocID="{B1D9E440-C748-8845-9739-17BE7DF3ED22}" presName="parentText" presStyleLbl="node1" presStyleIdx="2" presStyleCnt="3" custScaleX="142857">
        <dgm:presLayoutVars>
          <dgm:chMax val="0"/>
          <dgm:bulletEnabled val="1"/>
        </dgm:presLayoutVars>
      </dgm:prSet>
      <dgm:spPr/>
      <dgm:t>
        <a:bodyPr/>
        <a:lstStyle/>
        <a:p>
          <a:endParaRPr lang="en-US"/>
        </a:p>
      </dgm:t>
    </dgm:pt>
    <dgm:pt modelId="{13AB612A-8E7B-AE43-9F49-86FD5431BB47}" type="pres">
      <dgm:prSet presAssocID="{B1D9E440-C748-8845-9739-17BE7DF3ED22}" presName="negativeSpace" presStyleCnt="0"/>
      <dgm:spPr/>
    </dgm:pt>
    <dgm:pt modelId="{17A59B1C-C500-EC40-BF30-B1A045840CE2}" type="pres">
      <dgm:prSet presAssocID="{B1D9E440-C748-8845-9739-17BE7DF3ED22}" presName="childText" presStyleLbl="conFgAcc1" presStyleIdx="2" presStyleCnt="3">
        <dgm:presLayoutVars>
          <dgm:bulletEnabled val="1"/>
        </dgm:presLayoutVars>
      </dgm:prSet>
      <dgm:spPr/>
      <dgm:t>
        <a:bodyPr/>
        <a:lstStyle/>
        <a:p>
          <a:endParaRPr lang="en-US"/>
        </a:p>
      </dgm:t>
    </dgm:pt>
  </dgm:ptLst>
  <dgm:cxnLst>
    <dgm:cxn modelId="{BE336F8C-458A-9A43-BA81-476237B588D5}" srcId="{EA5AFD02-4BC1-D94F-8FB6-EF2A4FC3EEE1}" destId="{337CE3F5-F688-9B43-B6DF-54BC0145F662}" srcOrd="1" destOrd="0" parTransId="{EA9EC339-7449-8A44-92C1-D4D257AF71C0}" sibTransId="{8C31026D-041B-4E4E-9CFC-5DC3780738D9}"/>
    <dgm:cxn modelId="{F8CD4A0A-6652-BB45-A046-7F5475DA7648}" srcId="{EA5AFD02-4BC1-D94F-8FB6-EF2A4FC3EEE1}" destId="{2DF9CDF9-E4C4-A547-BE97-B6F87C4ED0B9}" srcOrd="0" destOrd="0" parTransId="{EE14E856-1A2F-524A-9DA6-357E1F9A94EA}" sibTransId="{576668C9-F03E-F445-A776-5FE63D4D9F8A}"/>
    <dgm:cxn modelId="{C0DFED3C-2CA8-DA49-8545-1DFDBA8DCCA8}" srcId="{EA5AFD02-4BC1-D94F-8FB6-EF2A4FC3EEE1}" destId="{610B4D30-8274-4F40-A071-8CDB1166976D}" srcOrd="3" destOrd="0" parTransId="{5AB91D59-E9FD-7149-A35B-10F3E0C095FA}" sibTransId="{48F446EF-CFC3-6942-9F21-049167203DB1}"/>
    <dgm:cxn modelId="{45150F0D-B5E7-A045-AB73-75791969F3DC}" srcId="{BE246436-190B-C043-B624-2367FFD151E1}" destId="{EA5AFD02-4BC1-D94F-8FB6-EF2A4FC3EEE1}" srcOrd="0" destOrd="0" parTransId="{5139A67E-84C2-0846-9348-CCA44D61B773}" sibTransId="{90B5F312-02E0-E946-B837-12B0C3182A84}"/>
    <dgm:cxn modelId="{7F0236E3-2A32-B240-B2E7-1ACD9878A8A2}" type="presOf" srcId="{08EBD02A-66B4-4549-8FE2-7A6EF09068BF}" destId="{8D7AD4F8-AAA8-C245-A9A8-660C694DC723}" srcOrd="0" destOrd="2" presId="urn:microsoft.com/office/officeart/2005/8/layout/list1"/>
    <dgm:cxn modelId="{FA82630F-7219-6C4A-BAEF-8234CD76C56C}" srcId="{F16532F5-78EA-C743-BC0F-A21CB141DFF7}" destId="{ACC07C5D-B027-C143-A0C8-2EF1A14AB158}" srcOrd="2" destOrd="0" parTransId="{DD1C77BD-0164-954E-9AE2-CC4C1463D6D2}" sibTransId="{AF8A7BB4-A589-FD47-A0D4-77F29DE17388}"/>
    <dgm:cxn modelId="{3F7B908F-E615-A141-A32D-A0A44C14E62F}" type="presOf" srcId="{B1D9E440-C748-8845-9739-17BE7DF3ED22}" destId="{5B697CF6-E660-1E45-A956-E8FB764031E1}" srcOrd="0" destOrd="0" presId="urn:microsoft.com/office/officeart/2005/8/layout/list1"/>
    <dgm:cxn modelId="{75B4594A-61D1-324F-9835-7A241876456F}" srcId="{EA5AFD02-4BC1-D94F-8FB6-EF2A4FC3EEE1}" destId="{08EBD02A-66B4-4549-8FE2-7A6EF09068BF}" srcOrd="2" destOrd="0" parTransId="{BF4CADA9-6F55-BC48-9873-836ACC777531}" sibTransId="{50390F3B-6C2D-6D40-B6B5-78E489F67B95}"/>
    <dgm:cxn modelId="{FD919D3F-EF06-D346-A4BE-DC0DA25AD54F}" type="presOf" srcId="{49BEF724-9065-9C44-AFB7-BBDEF1F3FE55}" destId="{EBCC7315-31D9-5342-A491-9D5615C2ECBA}" srcOrd="0" destOrd="3" presId="urn:microsoft.com/office/officeart/2005/8/layout/list1"/>
    <dgm:cxn modelId="{7E73E027-6814-A04D-9123-CBAE3493B8E5}" type="presOf" srcId="{BE246436-190B-C043-B624-2367FFD151E1}" destId="{AE5E0F38-F17C-2548-975F-7AA43CF5EFCC}" srcOrd="0" destOrd="0" presId="urn:microsoft.com/office/officeart/2005/8/layout/list1"/>
    <dgm:cxn modelId="{414D7611-5B6F-EB4D-8E43-0B36922E33BB}" srcId="{F16532F5-78EA-C743-BC0F-A21CB141DFF7}" destId="{49BEF724-9065-9C44-AFB7-BBDEF1F3FE55}" srcOrd="3" destOrd="0" parTransId="{7E88584F-50FC-484C-8FD7-84FF6CDA3610}" sibTransId="{CFEACE67-C051-484B-B4E2-F1B83C95C813}"/>
    <dgm:cxn modelId="{F39551DD-10F0-C647-B7D4-616DD2AC08D4}" type="presOf" srcId="{F16532F5-78EA-C743-BC0F-A21CB141DFF7}" destId="{F3AB15A9-BCD7-294F-90B8-0FB7B1A81629}" srcOrd="1" destOrd="0" presId="urn:microsoft.com/office/officeart/2005/8/layout/list1"/>
    <dgm:cxn modelId="{74E5447E-72F8-B54C-BC79-46E1CFF22130}" type="presOf" srcId="{EA5AFD02-4BC1-D94F-8FB6-EF2A4FC3EEE1}" destId="{CDAA119D-B2F9-CE4E-85CD-153D43201F19}" srcOrd="1" destOrd="0" presId="urn:microsoft.com/office/officeart/2005/8/layout/list1"/>
    <dgm:cxn modelId="{65874297-F311-BA44-94CB-DEF687CAAE47}" type="presOf" srcId="{EA5AFD02-4BC1-D94F-8FB6-EF2A4FC3EEE1}" destId="{DAF9CC96-04CB-DD43-B790-1A702899EE98}" srcOrd="0" destOrd="0" presId="urn:microsoft.com/office/officeart/2005/8/layout/list1"/>
    <dgm:cxn modelId="{7C19A763-8EC5-624E-8F7D-6578EB7C6C78}" srcId="{BE246436-190B-C043-B624-2367FFD151E1}" destId="{B1D9E440-C748-8845-9739-17BE7DF3ED22}" srcOrd="2" destOrd="0" parTransId="{750FC480-C004-AF43-BCC1-BAD65E8D352F}" sibTransId="{58010392-BBFA-0148-B425-32EBED4B8663}"/>
    <dgm:cxn modelId="{FF9359C6-8DCA-8049-8531-3979BAF99E4C}" srcId="{F16532F5-78EA-C743-BC0F-A21CB141DFF7}" destId="{9085DB88-CCE2-4E43-AAB2-8A80BFEEBB12}" srcOrd="0" destOrd="0" parTransId="{3234074B-937D-2245-9220-598E432E9E7B}" sibTransId="{A69D5D48-EFF4-A344-9144-97DA0321F368}"/>
    <dgm:cxn modelId="{6A684C7D-AD43-6641-B3BA-903BF158A29E}" srcId="{F16532F5-78EA-C743-BC0F-A21CB141DFF7}" destId="{3BB6F7BA-34AA-C844-A14F-0A46875E7BF4}" srcOrd="1" destOrd="0" parTransId="{E360B3B3-448C-C24A-ADA7-75CD01F137E0}" sibTransId="{46D3F2DE-F011-F940-A956-BDAE5ADB1515}"/>
    <dgm:cxn modelId="{D8BF3917-63E9-904A-9A4F-33909C06E245}" type="presOf" srcId="{2DF9CDF9-E4C4-A547-BE97-B6F87C4ED0B9}" destId="{8D7AD4F8-AAA8-C245-A9A8-660C694DC723}" srcOrd="0" destOrd="0" presId="urn:microsoft.com/office/officeart/2005/8/layout/list1"/>
    <dgm:cxn modelId="{121034C9-ECA2-2C4C-A271-DE45E3590EE6}" srcId="{BE246436-190B-C043-B624-2367FFD151E1}" destId="{F16532F5-78EA-C743-BC0F-A21CB141DFF7}" srcOrd="1" destOrd="0" parTransId="{9DF3E9C6-155A-4541-BDCE-F91C3F2BF92E}" sibTransId="{F81A450A-1929-2941-8354-6D5FA93F4D0A}"/>
    <dgm:cxn modelId="{271CA9A1-A847-784A-B21F-882D7B2F2BAF}" type="presOf" srcId="{337CE3F5-F688-9B43-B6DF-54BC0145F662}" destId="{8D7AD4F8-AAA8-C245-A9A8-660C694DC723}" srcOrd="0" destOrd="1" presId="urn:microsoft.com/office/officeart/2005/8/layout/list1"/>
    <dgm:cxn modelId="{10370038-2511-3940-93EA-67B72339DC41}" type="presOf" srcId="{610B4D30-8274-4F40-A071-8CDB1166976D}" destId="{8D7AD4F8-AAA8-C245-A9A8-660C694DC723}" srcOrd="0" destOrd="3" presId="urn:microsoft.com/office/officeart/2005/8/layout/list1"/>
    <dgm:cxn modelId="{D6AF3F2B-7DEC-1F4A-9B14-31A1F4B529F4}" srcId="{B1D9E440-C748-8845-9739-17BE7DF3ED22}" destId="{7D8E8026-D87C-BC4A-99D8-4736E189E456}" srcOrd="0" destOrd="0" parTransId="{C1CBDC2C-26C8-984A-BFED-339879B9D35E}" sibTransId="{E6A3EAF3-A2C9-814D-A9B3-35AE8799E8AE}"/>
    <dgm:cxn modelId="{6BA87547-1A97-3249-B58B-579B0D9BF44C}" type="presOf" srcId="{9085DB88-CCE2-4E43-AAB2-8A80BFEEBB12}" destId="{EBCC7315-31D9-5342-A491-9D5615C2ECBA}" srcOrd="0" destOrd="0" presId="urn:microsoft.com/office/officeart/2005/8/layout/list1"/>
    <dgm:cxn modelId="{3F3DE7D1-2EE1-2040-9D4F-7065FC9BC768}" type="presOf" srcId="{ACC07C5D-B027-C143-A0C8-2EF1A14AB158}" destId="{EBCC7315-31D9-5342-A491-9D5615C2ECBA}" srcOrd="0" destOrd="2" presId="urn:microsoft.com/office/officeart/2005/8/layout/list1"/>
    <dgm:cxn modelId="{7A3B9179-0400-FB4A-BEC8-83BEF35B3ABB}" type="presOf" srcId="{7D8E8026-D87C-BC4A-99D8-4736E189E456}" destId="{17A59B1C-C500-EC40-BF30-B1A045840CE2}" srcOrd="0" destOrd="0" presId="urn:microsoft.com/office/officeart/2005/8/layout/list1"/>
    <dgm:cxn modelId="{08999867-3924-9E44-BCAF-37CB54F52770}" type="presOf" srcId="{B1D9E440-C748-8845-9739-17BE7DF3ED22}" destId="{466F8188-4E7F-7441-B379-D02A315E564E}" srcOrd="1" destOrd="0" presId="urn:microsoft.com/office/officeart/2005/8/layout/list1"/>
    <dgm:cxn modelId="{31AB72F3-A264-3E4C-81F6-EC32F0771DF3}" type="presOf" srcId="{3BB6F7BA-34AA-C844-A14F-0A46875E7BF4}" destId="{EBCC7315-31D9-5342-A491-9D5615C2ECBA}" srcOrd="0" destOrd="1" presId="urn:microsoft.com/office/officeart/2005/8/layout/list1"/>
    <dgm:cxn modelId="{D1F2FFF3-43FA-9940-8E79-6B00E0286054}" type="presOf" srcId="{F16532F5-78EA-C743-BC0F-A21CB141DFF7}" destId="{EEC20CC7-0F02-5441-B491-45D4CB87AB4C}" srcOrd="0" destOrd="0" presId="urn:microsoft.com/office/officeart/2005/8/layout/list1"/>
    <dgm:cxn modelId="{28338995-E87F-7C43-9975-E86A069CFC5C}" type="presParOf" srcId="{AE5E0F38-F17C-2548-975F-7AA43CF5EFCC}" destId="{DE54EB1D-A9C1-9D41-A516-346B448FEDE9}" srcOrd="0" destOrd="0" presId="urn:microsoft.com/office/officeart/2005/8/layout/list1"/>
    <dgm:cxn modelId="{E40B172F-D139-5847-8325-068C91BE4A1E}" type="presParOf" srcId="{DE54EB1D-A9C1-9D41-A516-346B448FEDE9}" destId="{DAF9CC96-04CB-DD43-B790-1A702899EE98}" srcOrd="0" destOrd="0" presId="urn:microsoft.com/office/officeart/2005/8/layout/list1"/>
    <dgm:cxn modelId="{E9E03DC7-3473-534A-B1BD-02127B77E756}" type="presParOf" srcId="{DE54EB1D-A9C1-9D41-A516-346B448FEDE9}" destId="{CDAA119D-B2F9-CE4E-85CD-153D43201F19}" srcOrd="1" destOrd="0" presId="urn:microsoft.com/office/officeart/2005/8/layout/list1"/>
    <dgm:cxn modelId="{5E249B85-B4E9-4B4E-A341-3E8F79C893D9}" type="presParOf" srcId="{AE5E0F38-F17C-2548-975F-7AA43CF5EFCC}" destId="{F92C0B95-EC4C-BE42-8CC1-BE39A74B6EB4}" srcOrd="1" destOrd="0" presId="urn:microsoft.com/office/officeart/2005/8/layout/list1"/>
    <dgm:cxn modelId="{D6C6BC96-5810-454E-83CB-AB0171C8DC63}" type="presParOf" srcId="{AE5E0F38-F17C-2548-975F-7AA43CF5EFCC}" destId="{8D7AD4F8-AAA8-C245-A9A8-660C694DC723}" srcOrd="2" destOrd="0" presId="urn:microsoft.com/office/officeart/2005/8/layout/list1"/>
    <dgm:cxn modelId="{C9BE5F04-DC3C-6945-A7D3-76D7B760155F}" type="presParOf" srcId="{AE5E0F38-F17C-2548-975F-7AA43CF5EFCC}" destId="{93B71548-3989-CE46-9A86-B25DB65D21EB}" srcOrd="3" destOrd="0" presId="urn:microsoft.com/office/officeart/2005/8/layout/list1"/>
    <dgm:cxn modelId="{EFC61FDD-BC7D-094F-91CE-7DA0670E3D80}" type="presParOf" srcId="{AE5E0F38-F17C-2548-975F-7AA43CF5EFCC}" destId="{83D06AA6-67A6-D541-A3A0-6F56036D9CD3}" srcOrd="4" destOrd="0" presId="urn:microsoft.com/office/officeart/2005/8/layout/list1"/>
    <dgm:cxn modelId="{F39EDA84-CFC0-B749-81F8-0A79B2E99FF1}" type="presParOf" srcId="{83D06AA6-67A6-D541-A3A0-6F56036D9CD3}" destId="{EEC20CC7-0F02-5441-B491-45D4CB87AB4C}" srcOrd="0" destOrd="0" presId="urn:microsoft.com/office/officeart/2005/8/layout/list1"/>
    <dgm:cxn modelId="{FD86826A-E2B2-254E-9F3D-0D6D0B4320FA}" type="presParOf" srcId="{83D06AA6-67A6-D541-A3A0-6F56036D9CD3}" destId="{F3AB15A9-BCD7-294F-90B8-0FB7B1A81629}" srcOrd="1" destOrd="0" presId="urn:microsoft.com/office/officeart/2005/8/layout/list1"/>
    <dgm:cxn modelId="{DE34A696-6195-F846-9EB6-521C006CA400}" type="presParOf" srcId="{AE5E0F38-F17C-2548-975F-7AA43CF5EFCC}" destId="{06B2D0AE-AD61-E440-909F-F71A0ACD5A8F}" srcOrd="5" destOrd="0" presId="urn:microsoft.com/office/officeart/2005/8/layout/list1"/>
    <dgm:cxn modelId="{9459ECF4-6606-F44E-AF26-4B3DF10EFD2E}" type="presParOf" srcId="{AE5E0F38-F17C-2548-975F-7AA43CF5EFCC}" destId="{EBCC7315-31D9-5342-A491-9D5615C2ECBA}" srcOrd="6" destOrd="0" presId="urn:microsoft.com/office/officeart/2005/8/layout/list1"/>
    <dgm:cxn modelId="{F36B1DFD-001C-5849-813C-0B587556F0CF}" type="presParOf" srcId="{AE5E0F38-F17C-2548-975F-7AA43CF5EFCC}" destId="{83EDCB36-5D4D-E84A-8D33-C55C303636BB}" srcOrd="7" destOrd="0" presId="urn:microsoft.com/office/officeart/2005/8/layout/list1"/>
    <dgm:cxn modelId="{1ED41E1D-677D-F146-B09C-45F6D06D5E7E}" type="presParOf" srcId="{AE5E0F38-F17C-2548-975F-7AA43CF5EFCC}" destId="{5601CC1F-2540-0D4A-B0A7-BBF4937F8E6F}" srcOrd="8" destOrd="0" presId="urn:microsoft.com/office/officeart/2005/8/layout/list1"/>
    <dgm:cxn modelId="{209FBBA8-E171-8B4A-90AE-9B7751919ED0}" type="presParOf" srcId="{5601CC1F-2540-0D4A-B0A7-BBF4937F8E6F}" destId="{5B697CF6-E660-1E45-A956-E8FB764031E1}" srcOrd="0" destOrd="0" presId="urn:microsoft.com/office/officeart/2005/8/layout/list1"/>
    <dgm:cxn modelId="{96E8B6B3-764D-C640-B119-1E8157050556}" type="presParOf" srcId="{5601CC1F-2540-0D4A-B0A7-BBF4937F8E6F}" destId="{466F8188-4E7F-7441-B379-D02A315E564E}" srcOrd="1" destOrd="0" presId="urn:microsoft.com/office/officeart/2005/8/layout/list1"/>
    <dgm:cxn modelId="{8558FD33-4515-504E-8194-BA1282F071C7}" type="presParOf" srcId="{AE5E0F38-F17C-2548-975F-7AA43CF5EFCC}" destId="{13AB612A-8E7B-AE43-9F49-86FD5431BB47}" srcOrd="9" destOrd="0" presId="urn:microsoft.com/office/officeart/2005/8/layout/list1"/>
    <dgm:cxn modelId="{4AD16E12-5213-B949-A21D-B929ECF07C44}" type="presParOf" srcId="{AE5E0F38-F17C-2548-975F-7AA43CF5EFCC}" destId="{17A59B1C-C500-EC40-BF30-B1A045840CE2}"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79ED0A7-88EA-B048-BC85-06980A13F7FE}">
      <dgm:prSet phldrT="[Text]" custT="1"/>
      <dgm:spPr/>
      <dgm:t>
        <a:bodyPr/>
        <a:lstStyle/>
        <a:p>
          <a:r>
            <a:rPr lang="en-US" sz="1800" b="0" i="0" dirty="0" smtClean="0">
              <a:solidFill>
                <a:schemeClr val="tx1"/>
              </a:solidFill>
              <a:latin typeface="Century Gothic"/>
              <a:cs typeface="Century Gothic"/>
            </a:rPr>
            <a:t>A </a:t>
          </a:r>
          <a:r>
            <a:rPr lang="en-US" sz="1800" b="1" i="1" dirty="0" smtClean="0">
              <a:solidFill>
                <a:schemeClr val="tx1"/>
              </a:solidFill>
              <a:latin typeface="Century Gothic"/>
              <a:cs typeface="Century Gothic"/>
            </a:rPr>
            <a:t>market failure</a:t>
          </a:r>
          <a:r>
            <a:rPr lang="en-US" sz="1800" b="0" i="0" dirty="0" smtClean="0">
              <a:solidFill>
                <a:schemeClr val="tx1"/>
              </a:solidFill>
              <a:latin typeface="Century Gothic"/>
              <a:cs typeface="Century Gothic"/>
            </a:rPr>
            <a:t> occurs when unregulated market forces do not result in </a:t>
          </a:r>
          <a:r>
            <a:rPr lang="en-US" sz="1800" b="0" i="0" dirty="0" err="1" smtClean="0">
              <a:solidFill>
                <a:schemeClr val="tx1"/>
              </a:solidFill>
              <a:latin typeface="Century Gothic"/>
              <a:cs typeface="Century Gothic"/>
            </a:rPr>
            <a:t>allocative</a:t>
          </a:r>
          <a:r>
            <a:rPr lang="en-US" sz="1800" b="0" i="0" dirty="0" smtClean="0">
              <a:solidFill>
                <a:schemeClr val="tx1"/>
              </a:solidFill>
              <a:latin typeface="Century Gothic"/>
              <a:cs typeface="Century Gothic"/>
            </a:rPr>
            <a:t> efficiency.</a:t>
          </a:r>
          <a:endParaRPr lang="en-US" sz="1800" b="1" i="1" dirty="0">
            <a:solidFill>
              <a:schemeClr val="tx1"/>
            </a:solidFill>
            <a:latin typeface="Century Gothic"/>
            <a:cs typeface="Century Gothic"/>
          </a:endParaRPr>
        </a:p>
      </dgm:t>
    </dgm:pt>
    <dgm:pt modelId="{FF2CD408-98B9-3F4A-B2E4-73ED6A50C286}" type="parTrans" cxnId="{056F6653-152B-6A45-868E-39300DF6B78A}">
      <dgm:prSet/>
      <dgm:spPr/>
      <dgm:t>
        <a:bodyPr/>
        <a:lstStyle/>
        <a:p>
          <a:endParaRPr lang="en-US"/>
        </a:p>
      </dgm:t>
    </dgm:pt>
    <dgm:pt modelId="{01DDAA4B-46F3-E449-B7BA-FB90D428E47D}" type="sibTrans" cxnId="{056F6653-152B-6A45-868E-39300DF6B78A}">
      <dgm:prSet/>
      <dgm:spPr/>
      <dgm:t>
        <a:bodyPr/>
        <a:lstStyle/>
        <a:p>
          <a:endParaRPr lang="en-US"/>
        </a:p>
      </dgm:t>
    </dgm:pt>
    <dgm:pt modelId="{195A3CF6-681D-2E49-8599-F8AE5CD2A830}">
      <dgm:prSet phldrT="[Text]" custT="1"/>
      <dgm:spPr/>
      <dgm:t>
        <a:bodyPr/>
        <a:lstStyle/>
        <a:p>
          <a:r>
            <a:rPr lang="en-US" sz="1800" b="0" i="0" dirty="0" smtClean="0">
              <a:solidFill>
                <a:schemeClr val="tx1"/>
              </a:solidFill>
              <a:latin typeface="Century Gothic"/>
              <a:cs typeface="Century Gothic"/>
            </a:rPr>
            <a:t>It is therefore possible that an </a:t>
          </a:r>
          <a:r>
            <a:rPr lang="en-US" sz="1800" b="1" i="1" dirty="0" smtClean="0">
              <a:solidFill>
                <a:schemeClr val="tx1"/>
              </a:solidFill>
              <a:latin typeface="Century Gothic"/>
              <a:cs typeface="Century Gothic"/>
            </a:rPr>
            <a:t>intervention </a:t>
          </a:r>
          <a:r>
            <a:rPr lang="en-US" sz="1800" b="0" i="0" dirty="0" smtClean="0">
              <a:solidFill>
                <a:schemeClr val="tx1"/>
              </a:solidFill>
              <a:latin typeface="Century Gothic"/>
              <a:cs typeface="Century Gothic"/>
            </a:rPr>
            <a:t>in the market could result in a Pareto optimal improvement.</a:t>
          </a:r>
          <a:endParaRPr lang="en-US" sz="1800" b="0" i="0" dirty="0">
            <a:solidFill>
              <a:schemeClr val="tx1"/>
            </a:solidFill>
            <a:latin typeface="Century Gothic"/>
            <a:cs typeface="Century Gothic"/>
          </a:endParaRPr>
        </a:p>
      </dgm:t>
    </dgm:pt>
    <dgm:pt modelId="{322FBC75-3546-EB45-9FC9-A1008D503858}" type="parTrans" cxnId="{4B4B44B5-A308-BD49-85F0-A9F950B6DA6E}">
      <dgm:prSet/>
      <dgm:spPr/>
      <dgm:t>
        <a:bodyPr/>
        <a:lstStyle/>
        <a:p>
          <a:endParaRPr lang="en-US"/>
        </a:p>
      </dgm:t>
    </dgm:pt>
    <dgm:pt modelId="{CB3A40B2-D7D5-B44D-A36C-57199D448BB7}" type="sibTrans" cxnId="{4B4B44B5-A308-BD49-85F0-A9F950B6DA6E}">
      <dgm:prSet/>
      <dgm:spPr/>
      <dgm:t>
        <a:bodyPr/>
        <a:lstStyle/>
        <a:p>
          <a:endParaRPr lang="en-US"/>
        </a:p>
      </dgm:t>
    </dgm:pt>
    <dgm:pt modelId="{71FB4F87-79D0-974A-9755-6AAF252DCBB1}">
      <dgm:prSet phldrT="[Text]" custT="1"/>
      <dgm:spPr/>
      <dgm:t>
        <a:bodyPr/>
        <a:lstStyle/>
        <a:p>
          <a:r>
            <a:rPr lang="en-US" sz="1800" b="0" i="0" dirty="0" smtClean="0">
              <a:solidFill>
                <a:schemeClr val="tx1"/>
              </a:solidFill>
              <a:latin typeface="Century Gothic"/>
              <a:cs typeface="Century Gothic"/>
            </a:rPr>
            <a:t>Market failures include asymmetric information, transactions costs, externalities, public goods, and ineffective competition. </a:t>
          </a:r>
          <a:endParaRPr lang="en-US" sz="1800" b="0" i="0" dirty="0">
            <a:solidFill>
              <a:schemeClr val="tx1"/>
            </a:solidFill>
            <a:latin typeface="Century Gothic"/>
            <a:cs typeface="Century Gothic"/>
          </a:endParaRPr>
        </a:p>
      </dgm:t>
    </dgm:pt>
    <dgm:pt modelId="{EBD83A78-F14F-EB40-8AEB-8BAF1B244139}" type="parTrans" cxnId="{12F5C388-4270-0A46-974D-E8D9C970B15F}">
      <dgm:prSet/>
      <dgm:spPr/>
      <dgm:t>
        <a:bodyPr/>
        <a:lstStyle/>
        <a:p>
          <a:endParaRPr lang="en-US"/>
        </a:p>
      </dgm:t>
    </dgm:pt>
    <dgm:pt modelId="{F7D7285D-4BF1-B146-A2B9-991596268BD4}" type="sibTrans" cxnId="{12F5C388-4270-0A46-974D-E8D9C970B15F}">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32DB2DA9-FB8E-624C-8677-3902209D2CA5}" type="pres">
      <dgm:prSet presAssocID="{D79ED0A7-88EA-B048-BC85-06980A13F7FE}" presName="parentLin" presStyleCnt="0"/>
      <dgm:spPr/>
    </dgm:pt>
    <dgm:pt modelId="{65EE60E4-28D7-D443-B342-B9B8FAF5B997}" type="pres">
      <dgm:prSet presAssocID="{D79ED0A7-88EA-B048-BC85-06980A13F7FE}" presName="parentLeftMargin" presStyleLbl="node1" presStyleIdx="0" presStyleCnt="3"/>
      <dgm:spPr/>
      <dgm:t>
        <a:bodyPr/>
        <a:lstStyle/>
        <a:p>
          <a:endParaRPr lang="en-US"/>
        </a:p>
      </dgm:t>
    </dgm:pt>
    <dgm:pt modelId="{BA2EB308-AE80-3045-9286-DBF60D9DCE31}" type="pres">
      <dgm:prSet presAssocID="{D79ED0A7-88EA-B048-BC85-06980A13F7FE}" presName="parentText" presStyleLbl="node1" presStyleIdx="0" presStyleCnt="3" custScaleX="142857">
        <dgm:presLayoutVars>
          <dgm:chMax val="0"/>
          <dgm:bulletEnabled val="1"/>
        </dgm:presLayoutVars>
      </dgm:prSet>
      <dgm:spPr/>
      <dgm:t>
        <a:bodyPr/>
        <a:lstStyle/>
        <a:p>
          <a:endParaRPr lang="en-US"/>
        </a:p>
      </dgm:t>
    </dgm:pt>
    <dgm:pt modelId="{B0C72604-1CE0-A64A-80A8-22803924A017}" type="pres">
      <dgm:prSet presAssocID="{D79ED0A7-88EA-B048-BC85-06980A13F7FE}" presName="negativeSpace" presStyleCnt="0"/>
      <dgm:spPr/>
    </dgm:pt>
    <dgm:pt modelId="{679D5F83-8471-DD45-88FD-EB9638AD9E04}" type="pres">
      <dgm:prSet presAssocID="{D79ED0A7-88EA-B048-BC85-06980A13F7FE}" presName="childText" presStyleLbl="conFgAcc1" presStyleIdx="0" presStyleCnt="3">
        <dgm:presLayoutVars>
          <dgm:bulletEnabled val="1"/>
        </dgm:presLayoutVars>
      </dgm:prSet>
      <dgm:spPr/>
    </dgm:pt>
    <dgm:pt modelId="{96A7D100-D697-334E-BCAD-C77453D6AEF6}" type="pres">
      <dgm:prSet presAssocID="{01DDAA4B-46F3-E449-B7BA-FB90D428E47D}" presName="spaceBetweenRectangles" presStyleCnt="0"/>
      <dgm:spPr/>
    </dgm:pt>
    <dgm:pt modelId="{A5FC1456-B03E-EB41-A71E-B1E7DB54EEA8}" type="pres">
      <dgm:prSet presAssocID="{195A3CF6-681D-2E49-8599-F8AE5CD2A830}" presName="parentLin" presStyleCnt="0"/>
      <dgm:spPr/>
    </dgm:pt>
    <dgm:pt modelId="{BE6BC5DD-5B91-6A41-AF76-8C878EA918AB}" type="pres">
      <dgm:prSet presAssocID="{195A3CF6-681D-2E49-8599-F8AE5CD2A830}" presName="parentLeftMargin" presStyleLbl="node1" presStyleIdx="0" presStyleCnt="3"/>
      <dgm:spPr/>
      <dgm:t>
        <a:bodyPr/>
        <a:lstStyle/>
        <a:p>
          <a:endParaRPr lang="en-US"/>
        </a:p>
      </dgm:t>
    </dgm:pt>
    <dgm:pt modelId="{93641DEA-F97D-0D40-8165-34A9D8390959}" type="pres">
      <dgm:prSet presAssocID="{195A3CF6-681D-2E49-8599-F8AE5CD2A830}" presName="parentText" presStyleLbl="node1" presStyleIdx="1" presStyleCnt="3" custScaleX="142857">
        <dgm:presLayoutVars>
          <dgm:chMax val="0"/>
          <dgm:bulletEnabled val="1"/>
        </dgm:presLayoutVars>
      </dgm:prSet>
      <dgm:spPr/>
      <dgm:t>
        <a:bodyPr/>
        <a:lstStyle/>
        <a:p>
          <a:endParaRPr lang="en-US"/>
        </a:p>
      </dgm:t>
    </dgm:pt>
    <dgm:pt modelId="{BDD48238-4E87-3E4B-A673-7B0B2E027BFC}" type="pres">
      <dgm:prSet presAssocID="{195A3CF6-681D-2E49-8599-F8AE5CD2A830}" presName="negativeSpace" presStyleCnt="0"/>
      <dgm:spPr/>
    </dgm:pt>
    <dgm:pt modelId="{182BF166-FAB4-FA45-9A25-E1678DBD5050}" type="pres">
      <dgm:prSet presAssocID="{195A3CF6-681D-2E49-8599-F8AE5CD2A830}" presName="childText" presStyleLbl="conFgAcc1" presStyleIdx="1" presStyleCnt="3">
        <dgm:presLayoutVars>
          <dgm:bulletEnabled val="1"/>
        </dgm:presLayoutVars>
      </dgm:prSet>
      <dgm:spPr/>
    </dgm:pt>
    <dgm:pt modelId="{70CD4FEF-7207-3D44-A451-967C36A81203}" type="pres">
      <dgm:prSet presAssocID="{CB3A40B2-D7D5-B44D-A36C-57199D448BB7}" presName="spaceBetweenRectangles" presStyleCnt="0"/>
      <dgm:spPr/>
    </dgm:pt>
    <dgm:pt modelId="{A8042B30-709A-BC4D-BF3D-3DFD3992813F}" type="pres">
      <dgm:prSet presAssocID="{71FB4F87-79D0-974A-9755-6AAF252DCBB1}" presName="parentLin" presStyleCnt="0"/>
      <dgm:spPr/>
    </dgm:pt>
    <dgm:pt modelId="{19E62F65-15B1-E647-B464-9DA986F54358}" type="pres">
      <dgm:prSet presAssocID="{71FB4F87-79D0-974A-9755-6AAF252DCBB1}" presName="parentLeftMargin" presStyleLbl="node1" presStyleIdx="1" presStyleCnt="3"/>
      <dgm:spPr/>
      <dgm:t>
        <a:bodyPr/>
        <a:lstStyle/>
        <a:p>
          <a:endParaRPr lang="en-US"/>
        </a:p>
      </dgm:t>
    </dgm:pt>
    <dgm:pt modelId="{DCDA1528-DA51-094C-BB62-4790B25AD616}" type="pres">
      <dgm:prSet presAssocID="{71FB4F87-79D0-974A-9755-6AAF252DCBB1}" presName="parentText" presStyleLbl="node1" presStyleIdx="2" presStyleCnt="3" custScaleX="142857">
        <dgm:presLayoutVars>
          <dgm:chMax val="0"/>
          <dgm:bulletEnabled val="1"/>
        </dgm:presLayoutVars>
      </dgm:prSet>
      <dgm:spPr/>
      <dgm:t>
        <a:bodyPr/>
        <a:lstStyle/>
        <a:p>
          <a:endParaRPr lang="en-US"/>
        </a:p>
      </dgm:t>
    </dgm:pt>
    <dgm:pt modelId="{18BBE440-3F8A-7840-AADD-9AEED8D8B171}" type="pres">
      <dgm:prSet presAssocID="{71FB4F87-79D0-974A-9755-6AAF252DCBB1}" presName="negativeSpace" presStyleCnt="0"/>
      <dgm:spPr/>
    </dgm:pt>
    <dgm:pt modelId="{EF55E031-9D51-124E-A0E5-87F6A4846D70}" type="pres">
      <dgm:prSet presAssocID="{71FB4F87-79D0-974A-9755-6AAF252DCBB1}" presName="childText" presStyleLbl="conFgAcc1" presStyleIdx="2" presStyleCnt="3">
        <dgm:presLayoutVars>
          <dgm:bulletEnabled val="1"/>
        </dgm:presLayoutVars>
      </dgm:prSet>
      <dgm:spPr/>
    </dgm:pt>
  </dgm:ptLst>
  <dgm:cxnLst>
    <dgm:cxn modelId="{4B4B44B5-A308-BD49-85F0-A9F950B6DA6E}" srcId="{BE246436-190B-C043-B624-2367FFD151E1}" destId="{195A3CF6-681D-2E49-8599-F8AE5CD2A830}" srcOrd="1" destOrd="0" parTransId="{322FBC75-3546-EB45-9FC9-A1008D503858}" sibTransId="{CB3A40B2-D7D5-B44D-A36C-57199D448BB7}"/>
    <dgm:cxn modelId="{A8E0AA9D-38C7-7F49-90BC-43EC6C2542C1}" type="presOf" srcId="{195A3CF6-681D-2E49-8599-F8AE5CD2A830}" destId="{BE6BC5DD-5B91-6A41-AF76-8C878EA918AB}" srcOrd="0" destOrd="0" presId="urn:microsoft.com/office/officeart/2005/8/layout/list1"/>
    <dgm:cxn modelId="{12F5C388-4270-0A46-974D-E8D9C970B15F}" srcId="{BE246436-190B-C043-B624-2367FFD151E1}" destId="{71FB4F87-79D0-974A-9755-6AAF252DCBB1}" srcOrd="2" destOrd="0" parTransId="{EBD83A78-F14F-EB40-8AEB-8BAF1B244139}" sibTransId="{F7D7285D-4BF1-B146-A2B9-991596268BD4}"/>
    <dgm:cxn modelId="{38CFC521-1949-D642-85EE-1E988ECF67AE}" type="presOf" srcId="{BE246436-190B-C043-B624-2367FFD151E1}" destId="{AE5E0F38-F17C-2548-975F-7AA43CF5EFCC}" srcOrd="0" destOrd="0" presId="urn:microsoft.com/office/officeart/2005/8/layout/list1"/>
    <dgm:cxn modelId="{056F6653-152B-6A45-868E-39300DF6B78A}" srcId="{BE246436-190B-C043-B624-2367FFD151E1}" destId="{D79ED0A7-88EA-B048-BC85-06980A13F7FE}" srcOrd="0" destOrd="0" parTransId="{FF2CD408-98B9-3F4A-B2E4-73ED6A50C286}" sibTransId="{01DDAA4B-46F3-E449-B7BA-FB90D428E47D}"/>
    <dgm:cxn modelId="{38FC19A7-FD24-224D-B21A-7696B84EFB51}" type="presOf" srcId="{195A3CF6-681D-2E49-8599-F8AE5CD2A830}" destId="{93641DEA-F97D-0D40-8165-34A9D8390959}" srcOrd="1" destOrd="0" presId="urn:microsoft.com/office/officeart/2005/8/layout/list1"/>
    <dgm:cxn modelId="{2D2AB20B-9695-9B45-BBDD-234F21380D20}" type="presOf" srcId="{71FB4F87-79D0-974A-9755-6AAF252DCBB1}" destId="{DCDA1528-DA51-094C-BB62-4790B25AD616}" srcOrd="1" destOrd="0" presId="urn:microsoft.com/office/officeart/2005/8/layout/list1"/>
    <dgm:cxn modelId="{42673B90-75F8-4B49-AA6A-91AFD91133EE}" type="presOf" srcId="{71FB4F87-79D0-974A-9755-6AAF252DCBB1}" destId="{19E62F65-15B1-E647-B464-9DA986F54358}" srcOrd="0" destOrd="0" presId="urn:microsoft.com/office/officeart/2005/8/layout/list1"/>
    <dgm:cxn modelId="{DCBDDBC1-6F77-3C44-8041-E45194704346}" type="presOf" srcId="{D79ED0A7-88EA-B048-BC85-06980A13F7FE}" destId="{BA2EB308-AE80-3045-9286-DBF60D9DCE31}" srcOrd="1" destOrd="0" presId="urn:microsoft.com/office/officeart/2005/8/layout/list1"/>
    <dgm:cxn modelId="{5D2101A2-7203-684A-A3D1-83DD0A211FC9}" type="presOf" srcId="{D79ED0A7-88EA-B048-BC85-06980A13F7FE}" destId="{65EE60E4-28D7-D443-B342-B9B8FAF5B997}" srcOrd="0" destOrd="0" presId="urn:microsoft.com/office/officeart/2005/8/layout/list1"/>
    <dgm:cxn modelId="{12745D29-8725-4D4B-AE36-E3142EA48DF9}" type="presParOf" srcId="{AE5E0F38-F17C-2548-975F-7AA43CF5EFCC}" destId="{32DB2DA9-FB8E-624C-8677-3902209D2CA5}" srcOrd="0" destOrd="0" presId="urn:microsoft.com/office/officeart/2005/8/layout/list1"/>
    <dgm:cxn modelId="{DAB3EB58-4974-ED4F-A8E9-A25283EB9A87}" type="presParOf" srcId="{32DB2DA9-FB8E-624C-8677-3902209D2CA5}" destId="{65EE60E4-28D7-D443-B342-B9B8FAF5B997}" srcOrd="0" destOrd="0" presId="urn:microsoft.com/office/officeart/2005/8/layout/list1"/>
    <dgm:cxn modelId="{226EB5EA-D1D6-7E4E-B6C1-3B16E8BCFB57}" type="presParOf" srcId="{32DB2DA9-FB8E-624C-8677-3902209D2CA5}" destId="{BA2EB308-AE80-3045-9286-DBF60D9DCE31}" srcOrd="1" destOrd="0" presId="urn:microsoft.com/office/officeart/2005/8/layout/list1"/>
    <dgm:cxn modelId="{C0F97F0F-7218-A94F-83A5-7BFB7F0E1695}" type="presParOf" srcId="{AE5E0F38-F17C-2548-975F-7AA43CF5EFCC}" destId="{B0C72604-1CE0-A64A-80A8-22803924A017}" srcOrd="1" destOrd="0" presId="urn:microsoft.com/office/officeart/2005/8/layout/list1"/>
    <dgm:cxn modelId="{AFD06232-39AB-2242-837D-99547E851351}" type="presParOf" srcId="{AE5E0F38-F17C-2548-975F-7AA43CF5EFCC}" destId="{679D5F83-8471-DD45-88FD-EB9638AD9E04}" srcOrd="2" destOrd="0" presId="urn:microsoft.com/office/officeart/2005/8/layout/list1"/>
    <dgm:cxn modelId="{219317CD-37E8-9948-8D58-3F610926DA47}" type="presParOf" srcId="{AE5E0F38-F17C-2548-975F-7AA43CF5EFCC}" destId="{96A7D100-D697-334E-BCAD-C77453D6AEF6}" srcOrd="3" destOrd="0" presId="urn:microsoft.com/office/officeart/2005/8/layout/list1"/>
    <dgm:cxn modelId="{F8E7DF72-3AC3-1449-BB88-65363F7CA378}" type="presParOf" srcId="{AE5E0F38-F17C-2548-975F-7AA43CF5EFCC}" destId="{A5FC1456-B03E-EB41-A71E-B1E7DB54EEA8}" srcOrd="4" destOrd="0" presId="urn:microsoft.com/office/officeart/2005/8/layout/list1"/>
    <dgm:cxn modelId="{5759CA64-7F56-5244-B8B6-EE66E55816B3}" type="presParOf" srcId="{A5FC1456-B03E-EB41-A71E-B1E7DB54EEA8}" destId="{BE6BC5DD-5B91-6A41-AF76-8C878EA918AB}" srcOrd="0" destOrd="0" presId="urn:microsoft.com/office/officeart/2005/8/layout/list1"/>
    <dgm:cxn modelId="{AD09060D-EAA0-4740-BEA4-1AF5CACCBD84}" type="presParOf" srcId="{A5FC1456-B03E-EB41-A71E-B1E7DB54EEA8}" destId="{93641DEA-F97D-0D40-8165-34A9D8390959}" srcOrd="1" destOrd="0" presId="urn:microsoft.com/office/officeart/2005/8/layout/list1"/>
    <dgm:cxn modelId="{365E83D0-F2F2-CC4F-B1AE-BFEEFF2D2291}" type="presParOf" srcId="{AE5E0F38-F17C-2548-975F-7AA43CF5EFCC}" destId="{BDD48238-4E87-3E4B-A673-7B0B2E027BFC}" srcOrd="5" destOrd="0" presId="urn:microsoft.com/office/officeart/2005/8/layout/list1"/>
    <dgm:cxn modelId="{6E170B6C-675C-564E-B38B-6F27D432F3DD}" type="presParOf" srcId="{AE5E0F38-F17C-2548-975F-7AA43CF5EFCC}" destId="{182BF166-FAB4-FA45-9A25-E1678DBD5050}" srcOrd="6" destOrd="0" presId="urn:microsoft.com/office/officeart/2005/8/layout/list1"/>
    <dgm:cxn modelId="{26AB03EE-B684-3A4F-A378-5090188847BE}" type="presParOf" srcId="{AE5E0F38-F17C-2548-975F-7AA43CF5EFCC}" destId="{70CD4FEF-7207-3D44-A451-967C36A81203}" srcOrd="7" destOrd="0" presId="urn:microsoft.com/office/officeart/2005/8/layout/list1"/>
    <dgm:cxn modelId="{6CAC299C-B993-EC45-BD7A-70BB5B784A5F}" type="presParOf" srcId="{AE5E0F38-F17C-2548-975F-7AA43CF5EFCC}" destId="{A8042B30-709A-BC4D-BF3D-3DFD3992813F}" srcOrd="8" destOrd="0" presId="urn:microsoft.com/office/officeart/2005/8/layout/list1"/>
    <dgm:cxn modelId="{73443374-6489-BF4C-86D4-F7DDE21E7FCA}" type="presParOf" srcId="{A8042B30-709A-BC4D-BF3D-3DFD3992813F}" destId="{19E62F65-15B1-E647-B464-9DA986F54358}" srcOrd="0" destOrd="0" presId="urn:microsoft.com/office/officeart/2005/8/layout/list1"/>
    <dgm:cxn modelId="{0059EF8B-0A4F-6B42-815F-D0023C135D42}" type="presParOf" srcId="{A8042B30-709A-BC4D-BF3D-3DFD3992813F}" destId="{DCDA1528-DA51-094C-BB62-4790B25AD616}" srcOrd="1" destOrd="0" presId="urn:microsoft.com/office/officeart/2005/8/layout/list1"/>
    <dgm:cxn modelId="{3EC8E895-0485-8545-95C4-B19599456E08}" type="presParOf" srcId="{AE5E0F38-F17C-2548-975F-7AA43CF5EFCC}" destId="{18BBE440-3F8A-7840-AADD-9AEED8D8B171}" srcOrd="9" destOrd="0" presId="urn:microsoft.com/office/officeart/2005/8/layout/list1"/>
    <dgm:cxn modelId="{3A04984C-9CD3-074C-8BDC-2B16CE2FBEDB}" type="presParOf" srcId="{AE5E0F38-F17C-2548-975F-7AA43CF5EFCC}" destId="{EF55E031-9D51-124E-A0E5-87F6A4846D70}"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79ED0A7-88EA-B048-BC85-06980A13F7FE}">
      <dgm:prSet phldrT="[Text]" custT="1"/>
      <dgm:spPr/>
      <dgm:t>
        <a:bodyPr/>
        <a:lstStyle/>
        <a:p>
          <a:r>
            <a:rPr lang="en-US" sz="1800" b="1" i="1" dirty="0" smtClean="0">
              <a:solidFill>
                <a:schemeClr val="tx1"/>
              </a:solidFill>
              <a:cs typeface="Arial" pitchFamily="34" charset="0"/>
            </a:rPr>
            <a:t>Non-excludable</a:t>
          </a:r>
          <a:r>
            <a:rPr lang="en-US" sz="1800" b="0" i="1" dirty="0" smtClean="0">
              <a:solidFill>
                <a:schemeClr val="tx1"/>
              </a:solidFill>
              <a:cs typeface="Arial" pitchFamily="34" charset="0"/>
            </a:rPr>
            <a:t>—</a:t>
          </a:r>
          <a:r>
            <a:rPr lang="en-US" sz="1800" b="0" i="0" dirty="0" smtClean="0">
              <a:solidFill>
                <a:schemeClr val="tx1"/>
              </a:solidFill>
              <a:cs typeface="Arial" pitchFamily="34" charset="0"/>
            </a:rPr>
            <a:t>A good where it is not possible to prevent another individual from using the same good.</a:t>
          </a:r>
          <a:endParaRPr lang="en-US" sz="1800" b="0" i="0" dirty="0">
            <a:solidFill>
              <a:schemeClr val="tx1"/>
            </a:solidFill>
            <a:latin typeface="Century Gothic"/>
            <a:cs typeface="Century Gothic"/>
          </a:endParaRPr>
        </a:p>
      </dgm:t>
    </dgm:pt>
    <dgm:pt modelId="{FF2CD408-98B9-3F4A-B2E4-73ED6A50C286}" type="parTrans" cxnId="{056F6653-152B-6A45-868E-39300DF6B78A}">
      <dgm:prSet/>
      <dgm:spPr/>
      <dgm:t>
        <a:bodyPr/>
        <a:lstStyle/>
        <a:p>
          <a:endParaRPr lang="en-US"/>
        </a:p>
      </dgm:t>
    </dgm:pt>
    <dgm:pt modelId="{01DDAA4B-46F3-E449-B7BA-FB90D428E47D}" type="sibTrans" cxnId="{056F6653-152B-6A45-868E-39300DF6B78A}">
      <dgm:prSet/>
      <dgm:spPr/>
      <dgm:t>
        <a:bodyPr/>
        <a:lstStyle/>
        <a:p>
          <a:endParaRPr lang="en-US"/>
        </a:p>
      </dgm:t>
    </dgm:pt>
    <dgm:pt modelId="{D8EF2BE9-AAD9-6D42-9A41-96CF4C521675}">
      <dgm:prSet phldrT="[Text]" custT="1"/>
      <dgm:spPr/>
      <dgm:t>
        <a:bodyPr/>
        <a:lstStyle/>
        <a:p>
          <a:r>
            <a:rPr lang="en-US" sz="1800" b="1" i="1" dirty="0" smtClean="0">
              <a:solidFill>
                <a:schemeClr val="tx1"/>
              </a:solidFill>
              <a:latin typeface="Century Gothic"/>
              <a:cs typeface="Century Gothic"/>
            </a:rPr>
            <a:t>Non-</a:t>
          </a:r>
          <a:r>
            <a:rPr lang="en-US" sz="1800" b="1" i="1" dirty="0" err="1" smtClean="0">
              <a:solidFill>
                <a:schemeClr val="tx1"/>
              </a:solidFill>
              <a:latin typeface="Century Gothic"/>
              <a:cs typeface="Century Gothic"/>
            </a:rPr>
            <a:t>rivalrous</a:t>
          </a:r>
          <a:r>
            <a:rPr lang="en-US" sz="1800" b="0" i="0" dirty="0" smtClean="0">
              <a:solidFill>
                <a:schemeClr val="tx1"/>
              </a:solidFill>
              <a:latin typeface="Century Gothic"/>
              <a:cs typeface="Century Gothic"/>
            </a:rPr>
            <a:t>—One person’s use of a good does not reduce the amount another person can consume; the marginal cost of consuming the good is zero.</a:t>
          </a:r>
          <a:endParaRPr lang="en-US" sz="1800" b="0" i="0" dirty="0">
            <a:solidFill>
              <a:schemeClr val="tx1"/>
            </a:solidFill>
            <a:latin typeface="Century Gothic"/>
            <a:cs typeface="Century Gothic"/>
          </a:endParaRPr>
        </a:p>
      </dgm:t>
    </dgm:pt>
    <dgm:pt modelId="{664D8414-9E19-544B-8BF6-571C391A1FCC}" type="parTrans" cxnId="{422B3E87-BBF3-524E-8809-BC7E87D7A25E}">
      <dgm:prSet/>
      <dgm:spPr/>
      <dgm:t>
        <a:bodyPr/>
        <a:lstStyle/>
        <a:p>
          <a:endParaRPr lang="en-US"/>
        </a:p>
      </dgm:t>
    </dgm:pt>
    <dgm:pt modelId="{1A16EC74-0231-F646-87A8-83977DA31FB0}" type="sibTrans" cxnId="{422B3E87-BBF3-524E-8809-BC7E87D7A25E}">
      <dgm:prSet/>
      <dgm:spPr/>
      <dgm:t>
        <a:bodyPr/>
        <a:lstStyle/>
        <a:p>
          <a:endParaRPr lang="en-US"/>
        </a:p>
      </dgm:t>
    </dgm:pt>
    <dgm:pt modelId="{B018C226-9E3A-7C46-BD6B-10F9B48B7128}">
      <dgm:prSet phldrT="[Text]" custT="1"/>
      <dgm:spPr/>
      <dgm:t>
        <a:bodyPr/>
        <a:lstStyle/>
        <a:p>
          <a:r>
            <a:rPr lang="en-US" sz="1800" b="0" i="0" dirty="0" smtClean="0">
              <a:solidFill>
                <a:schemeClr val="tx1"/>
              </a:solidFill>
              <a:latin typeface="Century Gothic"/>
              <a:cs typeface="Century Gothic"/>
            </a:rPr>
            <a:t>Examples include knowledge. It is not possible to prevent anyone from using the Pythagorean Theorem, to hum the opening of Beethoven’s Fifth, or benefit from a street lamp or a public park (or is it?).</a:t>
          </a:r>
          <a:endParaRPr lang="en-US" sz="1800" b="0" i="0" dirty="0">
            <a:solidFill>
              <a:schemeClr val="tx1"/>
            </a:solidFill>
            <a:latin typeface="Century Gothic"/>
            <a:cs typeface="Century Gothic"/>
          </a:endParaRPr>
        </a:p>
      </dgm:t>
    </dgm:pt>
    <dgm:pt modelId="{926CD11A-815C-B344-A21D-C146A7154165}" type="parTrans" cxnId="{C647D433-579D-8841-80C6-DBE988F2BAB8}">
      <dgm:prSet/>
      <dgm:spPr/>
      <dgm:t>
        <a:bodyPr/>
        <a:lstStyle/>
        <a:p>
          <a:endParaRPr lang="en-US"/>
        </a:p>
      </dgm:t>
    </dgm:pt>
    <dgm:pt modelId="{54385937-9951-E742-A908-CBE9D8020BA0}" type="sibTrans" cxnId="{C647D433-579D-8841-80C6-DBE988F2BAB8}">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32DB2DA9-FB8E-624C-8677-3902209D2CA5}" type="pres">
      <dgm:prSet presAssocID="{D79ED0A7-88EA-B048-BC85-06980A13F7FE}" presName="parentLin" presStyleCnt="0"/>
      <dgm:spPr/>
    </dgm:pt>
    <dgm:pt modelId="{65EE60E4-28D7-D443-B342-B9B8FAF5B997}" type="pres">
      <dgm:prSet presAssocID="{D79ED0A7-88EA-B048-BC85-06980A13F7FE}" presName="parentLeftMargin" presStyleLbl="node1" presStyleIdx="0" presStyleCnt="3"/>
      <dgm:spPr/>
      <dgm:t>
        <a:bodyPr/>
        <a:lstStyle/>
        <a:p>
          <a:endParaRPr lang="en-US"/>
        </a:p>
      </dgm:t>
    </dgm:pt>
    <dgm:pt modelId="{BA2EB308-AE80-3045-9286-DBF60D9DCE31}" type="pres">
      <dgm:prSet presAssocID="{D79ED0A7-88EA-B048-BC85-06980A13F7FE}" presName="parentText" presStyleLbl="node1" presStyleIdx="0" presStyleCnt="3" custScaleX="142857">
        <dgm:presLayoutVars>
          <dgm:chMax val="0"/>
          <dgm:bulletEnabled val="1"/>
        </dgm:presLayoutVars>
      </dgm:prSet>
      <dgm:spPr/>
      <dgm:t>
        <a:bodyPr/>
        <a:lstStyle/>
        <a:p>
          <a:endParaRPr lang="en-US"/>
        </a:p>
      </dgm:t>
    </dgm:pt>
    <dgm:pt modelId="{B0C72604-1CE0-A64A-80A8-22803924A017}" type="pres">
      <dgm:prSet presAssocID="{D79ED0A7-88EA-B048-BC85-06980A13F7FE}" presName="negativeSpace" presStyleCnt="0"/>
      <dgm:spPr/>
    </dgm:pt>
    <dgm:pt modelId="{679D5F83-8471-DD45-88FD-EB9638AD9E04}" type="pres">
      <dgm:prSet presAssocID="{D79ED0A7-88EA-B048-BC85-06980A13F7FE}" presName="childText" presStyleLbl="conFgAcc1" presStyleIdx="0" presStyleCnt="3">
        <dgm:presLayoutVars>
          <dgm:bulletEnabled val="1"/>
        </dgm:presLayoutVars>
      </dgm:prSet>
      <dgm:spPr/>
    </dgm:pt>
    <dgm:pt modelId="{96A7D100-D697-334E-BCAD-C77453D6AEF6}" type="pres">
      <dgm:prSet presAssocID="{01DDAA4B-46F3-E449-B7BA-FB90D428E47D}" presName="spaceBetweenRectangles" presStyleCnt="0"/>
      <dgm:spPr/>
    </dgm:pt>
    <dgm:pt modelId="{BF751104-9A3B-6C47-AB45-B7B5CD00416E}" type="pres">
      <dgm:prSet presAssocID="{D8EF2BE9-AAD9-6D42-9A41-96CF4C521675}" presName="parentLin" presStyleCnt="0"/>
      <dgm:spPr/>
    </dgm:pt>
    <dgm:pt modelId="{F80E9A95-621C-0946-A3F4-A51ED2C4D295}" type="pres">
      <dgm:prSet presAssocID="{D8EF2BE9-AAD9-6D42-9A41-96CF4C521675}" presName="parentLeftMargin" presStyleLbl="node1" presStyleIdx="0" presStyleCnt="3"/>
      <dgm:spPr/>
      <dgm:t>
        <a:bodyPr/>
        <a:lstStyle/>
        <a:p>
          <a:endParaRPr lang="en-US"/>
        </a:p>
      </dgm:t>
    </dgm:pt>
    <dgm:pt modelId="{2319387A-0133-7B4C-ACD8-0F3AFC9A1014}" type="pres">
      <dgm:prSet presAssocID="{D8EF2BE9-AAD9-6D42-9A41-96CF4C521675}" presName="parentText" presStyleLbl="node1" presStyleIdx="1" presStyleCnt="3" custScaleX="142857">
        <dgm:presLayoutVars>
          <dgm:chMax val="0"/>
          <dgm:bulletEnabled val="1"/>
        </dgm:presLayoutVars>
      </dgm:prSet>
      <dgm:spPr/>
      <dgm:t>
        <a:bodyPr/>
        <a:lstStyle/>
        <a:p>
          <a:endParaRPr lang="en-US"/>
        </a:p>
      </dgm:t>
    </dgm:pt>
    <dgm:pt modelId="{8DC2AC7E-B466-5A4D-AE12-000BCB3D86F2}" type="pres">
      <dgm:prSet presAssocID="{D8EF2BE9-AAD9-6D42-9A41-96CF4C521675}" presName="negativeSpace" presStyleCnt="0"/>
      <dgm:spPr/>
    </dgm:pt>
    <dgm:pt modelId="{21DCEEE1-33BD-2346-A72E-C9D51FEC2F6A}" type="pres">
      <dgm:prSet presAssocID="{D8EF2BE9-AAD9-6D42-9A41-96CF4C521675}" presName="childText" presStyleLbl="conFgAcc1" presStyleIdx="1" presStyleCnt="3">
        <dgm:presLayoutVars>
          <dgm:bulletEnabled val="1"/>
        </dgm:presLayoutVars>
      </dgm:prSet>
      <dgm:spPr/>
    </dgm:pt>
    <dgm:pt modelId="{74104446-910E-9E47-905D-319C09DA98CA}" type="pres">
      <dgm:prSet presAssocID="{1A16EC74-0231-F646-87A8-83977DA31FB0}" presName="spaceBetweenRectangles" presStyleCnt="0"/>
      <dgm:spPr/>
    </dgm:pt>
    <dgm:pt modelId="{5E4FD29A-D14E-354B-A75B-CEE6B14819A3}" type="pres">
      <dgm:prSet presAssocID="{B018C226-9E3A-7C46-BD6B-10F9B48B7128}" presName="parentLin" presStyleCnt="0"/>
      <dgm:spPr/>
    </dgm:pt>
    <dgm:pt modelId="{EAB9FB7B-B265-6342-8F2B-333330FCB1FC}" type="pres">
      <dgm:prSet presAssocID="{B018C226-9E3A-7C46-BD6B-10F9B48B7128}" presName="parentLeftMargin" presStyleLbl="node1" presStyleIdx="1" presStyleCnt="3"/>
      <dgm:spPr/>
      <dgm:t>
        <a:bodyPr/>
        <a:lstStyle/>
        <a:p>
          <a:endParaRPr lang="en-US"/>
        </a:p>
      </dgm:t>
    </dgm:pt>
    <dgm:pt modelId="{23298A19-E6C8-684C-B491-223A98EAA348}" type="pres">
      <dgm:prSet presAssocID="{B018C226-9E3A-7C46-BD6B-10F9B48B7128}" presName="parentText" presStyleLbl="node1" presStyleIdx="2" presStyleCnt="3" custScaleX="142857" custScaleY="136755">
        <dgm:presLayoutVars>
          <dgm:chMax val="0"/>
          <dgm:bulletEnabled val="1"/>
        </dgm:presLayoutVars>
      </dgm:prSet>
      <dgm:spPr/>
      <dgm:t>
        <a:bodyPr/>
        <a:lstStyle/>
        <a:p>
          <a:endParaRPr lang="en-US"/>
        </a:p>
      </dgm:t>
    </dgm:pt>
    <dgm:pt modelId="{F73BFF81-FE68-7A41-9BCF-3A960ADDEFC2}" type="pres">
      <dgm:prSet presAssocID="{B018C226-9E3A-7C46-BD6B-10F9B48B7128}" presName="negativeSpace" presStyleCnt="0"/>
      <dgm:spPr/>
    </dgm:pt>
    <dgm:pt modelId="{3302D7E4-58CE-A347-9B29-E2E1C3F8A633}" type="pres">
      <dgm:prSet presAssocID="{B018C226-9E3A-7C46-BD6B-10F9B48B7128}" presName="childText" presStyleLbl="conFgAcc1" presStyleIdx="2" presStyleCnt="3">
        <dgm:presLayoutVars>
          <dgm:bulletEnabled val="1"/>
        </dgm:presLayoutVars>
      </dgm:prSet>
      <dgm:spPr/>
    </dgm:pt>
  </dgm:ptLst>
  <dgm:cxnLst>
    <dgm:cxn modelId="{4A9A805F-C2E8-FF48-A78E-C24E8EEE4FE3}" type="presOf" srcId="{B018C226-9E3A-7C46-BD6B-10F9B48B7128}" destId="{EAB9FB7B-B265-6342-8F2B-333330FCB1FC}" srcOrd="0" destOrd="0" presId="urn:microsoft.com/office/officeart/2005/8/layout/list1"/>
    <dgm:cxn modelId="{422B3E87-BBF3-524E-8809-BC7E87D7A25E}" srcId="{BE246436-190B-C043-B624-2367FFD151E1}" destId="{D8EF2BE9-AAD9-6D42-9A41-96CF4C521675}" srcOrd="1" destOrd="0" parTransId="{664D8414-9E19-544B-8BF6-571C391A1FCC}" sibTransId="{1A16EC74-0231-F646-87A8-83977DA31FB0}"/>
    <dgm:cxn modelId="{10B835D1-1BF2-FF40-A289-69BF1AE31E76}" type="presOf" srcId="{D79ED0A7-88EA-B048-BC85-06980A13F7FE}" destId="{BA2EB308-AE80-3045-9286-DBF60D9DCE31}" srcOrd="1" destOrd="0" presId="urn:microsoft.com/office/officeart/2005/8/layout/list1"/>
    <dgm:cxn modelId="{D7F830F0-D6A9-C146-AA0A-707B35A2E7EC}" type="presOf" srcId="{D8EF2BE9-AAD9-6D42-9A41-96CF4C521675}" destId="{F80E9A95-621C-0946-A3F4-A51ED2C4D295}" srcOrd="0" destOrd="0" presId="urn:microsoft.com/office/officeart/2005/8/layout/list1"/>
    <dgm:cxn modelId="{C647D433-579D-8841-80C6-DBE988F2BAB8}" srcId="{BE246436-190B-C043-B624-2367FFD151E1}" destId="{B018C226-9E3A-7C46-BD6B-10F9B48B7128}" srcOrd="2" destOrd="0" parTransId="{926CD11A-815C-B344-A21D-C146A7154165}" sibTransId="{54385937-9951-E742-A908-CBE9D8020BA0}"/>
    <dgm:cxn modelId="{BDF60208-06C6-FD4A-A983-3F892DFC14E7}" type="presOf" srcId="{B018C226-9E3A-7C46-BD6B-10F9B48B7128}" destId="{23298A19-E6C8-684C-B491-223A98EAA348}" srcOrd="1" destOrd="0" presId="urn:microsoft.com/office/officeart/2005/8/layout/list1"/>
    <dgm:cxn modelId="{FD3EEC27-54CD-654B-91FB-9578DBC09F03}" type="presOf" srcId="{D79ED0A7-88EA-B048-BC85-06980A13F7FE}" destId="{65EE60E4-28D7-D443-B342-B9B8FAF5B997}" srcOrd="0" destOrd="0" presId="urn:microsoft.com/office/officeart/2005/8/layout/list1"/>
    <dgm:cxn modelId="{056F6653-152B-6A45-868E-39300DF6B78A}" srcId="{BE246436-190B-C043-B624-2367FFD151E1}" destId="{D79ED0A7-88EA-B048-BC85-06980A13F7FE}" srcOrd="0" destOrd="0" parTransId="{FF2CD408-98B9-3F4A-B2E4-73ED6A50C286}" sibTransId="{01DDAA4B-46F3-E449-B7BA-FB90D428E47D}"/>
    <dgm:cxn modelId="{1DE6360A-5574-3B47-80A6-518262D69C01}" type="presOf" srcId="{D8EF2BE9-AAD9-6D42-9A41-96CF4C521675}" destId="{2319387A-0133-7B4C-ACD8-0F3AFC9A1014}" srcOrd="1" destOrd="0" presId="urn:microsoft.com/office/officeart/2005/8/layout/list1"/>
    <dgm:cxn modelId="{5AE15746-D3C2-344D-9AA6-4F447F20FEF3}" type="presOf" srcId="{BE246436-190B-C043-B624-2367FFD151E1}" destId="{AE5E0F38-F17C-2548-975F-7AA43CF5EFCC}" srcOrd="0" destOrd="0" presId="urn:microsoft.com/office/officeart/2005/8/layout/list1"/>
    <dgm:cxn modelId="{53D76DA0-3633-B848-9246-CE3928C9D529}" type="presParOf" srcId="{AE5E0F38-F17C-2548-975F-7AA43CF5EFCC}" destId="{32DB2DA9-FB8E-624C-8677-3902209D2CA5}" srcOrd="0" destOrd="0" presId="urn:microsoft.com/office/officeart/2005/8/layout/list1"/>
    <dgm:cxn modelId="{B1D319D1-B663-9941-BD64-05087C3F6739}" type="presParOf" srcId="{32DB2DA9-FB8E-624C-8677-3902209D2CA5}" destId="{65EE60E4-28D7-D443-B342-B9B8FAF5B997}" srcOrd="0" destOrd="0" presId="urn:microsoft.com/office/officeart/2005/8/layout/list1"/>
    <dgm:cxn modelId="{26829595-77AF-2C40-ABB9-7EF10B356E0E}" type="presParOf" srcId="{32DB2DA9-FB8E-624C-8677-3902209D2CA5}" destId="{BA2EB308-AE80-3045-9286-DBF60D9DCE31}" srcOrd="1" destOrd="0" presId="urn:microsoft.com/office/officeart/2005/8/layout/list1"/>
    <dgm:cxn modelId="{62837EC2-647C-304C-B96A-C0A33982E9D9}" type="presParOf" srcId="{AE5E0F38-F17C-2548-975F-7AA43CF5EFCC}" destId="{B0C72604-1CE0-A64A-80A8-22803924A017}" srcOrd="1" destOrd="0" presId="urn:microsoft.com/office/officeart/2005/8/layout/list1"/>
    <dgm:cxn modelId="{71D01E5D-C8A5-D043-B183-B75D718F22B9}" type="presParOf" srcId="{AE5E0F38-F17C-2548-975F-7AA43CF5EFCC}" destId="{679D5F83-8471-DD45-88FD-EB9638AD9E04}" srcOrd="2" destOrd="0" presId="urn:microsoft.com/office/officeart/2005/8/layout/list1"/>
    <dgm:cxn modelId="{347AC591-06CB-C74D-89DE-008C52142DB3}" type="presParOf" srcId="{AE5E0F38-F17C-2548-975F-7AA43CF5EFCC}" destId="{96A7D100-D697-334E-BCAD-C77453D6AEF6}" srcOrd="3" destOrd="0" presId="urn:microsoft.com/office/officeart/2005/8/layout/list1"/>
    <dgm:cxn modelId="{45B433FA-DF9B-4649-AA0A-90B086D60A85}" type="presParOf" srcId="{AE5E0F38-F17C-2548-975F-7AA43CF5EFCC}" destId="{BF751104-9A3B-6C47-AB45-B7B5CD00416E}" srcOrd="4" destOrd="0" presId="urn:microsoft.com/office/officeart/2005/8/layout/list1"/>
    <dgm:cxn modelId="{FE84B7F0-1C56-3E4B-817D-2A932824EFA7}" type="presParOf" srcId="{BF751104-9A3B-6C47-AB45-B7B5CD00416E}" destId="{F80E9A95-621C-0946-A3F4-A51ED2C4D295}" srcOrd="0" destOrd="0" presId="urn:microsoft.com/office/officeart/2005/8/layout/list1"/>
    <dgm:cxn modelId="{9AEA504A-3268-0F40-A19D-89D5C5AA035B}" type="presParOf" srcId="{BF751104-9A3B-6C47-AB45-B7B5CD00416E}" destId="{2319387A-0133-7B4C-ACD8-0F3AFC9A1014}" srcOrd="1" destOrd="0" presId="urn:microsoft.com/office/officeart/2005/8/layout/list1"/>
    <dgm:cxn modelId="{BC5826FF-89B8-5047-91DE-1B582A999DEB}" type="presParOf" srcId="{AE5E0F38-F17C-2548-975F-7AA43CF5EFCC}" destId="{8DC2AC7E-B466-5A4D-AE12-000BCB3D86F2}" srcOrd="5" destOrd="0" presId="urn:microsoft.com/office/officeart/2005/8/layout/list1"/>
    <dgm:cxn modelId="{67F5E0B8-3E35-274F-AD04-113ADC01C2E7}" type="presParOf" srcId="{AE5E0F38-F17C-2548-975F-7AA43CF5EFCC}" destId="{21DCEEE1-33BD-2346-A72E-C9D51FEC2F6A}" srcOrd="6" destOrd="0" presId="urn:microsoft.com/office/officeart/2005/8/layout/list1"/>
    <dgm:cxn modelId="{60555FB4-C581-6F4B-BF92-B642366D144B}" type="presParOf" srcId="{AE5E0F38-F17C-2548-975F-7AA43CF5EFCC}" destId="{74104446-910E-9E47-905D-319C09DA98CA}" srcOrd="7" destOrd="0" presId="urn:microsoft.com/office/officeart/2005/8/layout/list1"/>
    <dgm:cxn modelId="{D5E02BCE-9B52-0840-8E1F-B5652A09843C}" type="presParOf" srcId="{AE5E0F38-F17C-2548-975F-7AA43CF5EFCC}" destId="{5E4FD29A-D14E-354B-A75B-CEE6B14819A3}" srcOrd="8" destOrd="0" presId="urn:microsoft.com/office/officeart/2005/8/layout/list1"/>
    <dgm:cxn modelId="{602A3B95-7FB9-DA48-BF7E-DE96526A4F71}" type="presParOf" srcId="{5E4FD29A-D14E-354B-A75B-CEE6B14819A3}" destId="{EAB9FB7B-B265-6342-8F2B-333330FCB1FC}" srcOrd="0" destOrd="0" presId="urn:microsoft.com/office/officeart/2005/8/layout/list1"/>
    <dgm:cxn modelId="{422AE41B-46AD-8F47-B2C6-04314D6FCF5E}" type="presParOf" srcId="{5E4FD29A-D14E-354B-A75B-CEE6B14819A3}" destId="{23298A19-E6C8-684C-B491-223A98EAA348}" srcOrd="1" destOrd="0" presId="urn:microsoft.com/office/officeart/2005/8/layout/list1"/>
    <dgm:cxn modelId="{EABD7B64-3DCD-AD4F-A6F6-EAFB664DFE25}" type="presParOf" srcId="{AE5E0F38-F17C-2548-975F-7AA43CF5EFCC}" destId="{F73BFF81-FE68-7A41-9BCF-3A960ADDEFC2}" srcOrd="9" destOrd="0" presId="urn:microsoft.com/office/officeart/2005/8/layout/list1"/>
    <dgm:cxn modelId="{D45AB3A0-3071-BC48-91D2-A5BCC4E5D401}" type="presParOf" srcId="{AE5E0F38-F17C-2548-975F-7AA43CF5EFCC}" destId="{3302D7E4-58CE-A347-9B29-E2E1C3F8A633}"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9D5F83-8471-DD45-88FD-EB9638AD9E04}">
      <dsp:nvSpPr>
        <dsp:cNvPr id="0" name=""/>
        <dsp:cNvSpPr/>
      </dsp:nvSpPr>
      <dsp:spPr>
        <a:xfrm>
          <a:off x="0" y="390322"/>
          <a:ext cx="8610600" cy="529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2EB308-AE80-3045-9286-DBF60D9DCE31}">
      <dsp:nvSpPr>
        <dsp:cNvPr id="0" name=""/>
        <dsp:cNvSpPr/>
      </dsp:nvSpPr>
      <dsp:spPr>
        <a:xfrm>
          <a:off x="409928" y="80362"/>
          <a:ext cx="8198561" cy="6199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Century Gothic"/>
              <a:cs typeface="Century Gothic"/>
            </a:rPr>
            <a:t>Exclusion</a:t>
          </a:r>
          <a:r>
            <a:rPr lang="en-US" sz="1800" b="0" i="1" kern="1200" dirty="0" smtClean="0">
              <a:solidFill>
                <a:schemeClr val="tx1"/>
              </a:solidFill>
              <a:latin typeface="Century Gothic"/>
              <a:cs typeface="Century Gothic"/>
            </a:rPr>
            <a:t>—</a:t>
          </a:r>
          <a:r>
            <a:rPr lang="en-US" sz="1800" b="0" i="0" kern="1200" dirty="0" smtClean="0">
              <a:solidFill>
                <a:schemeClr val="tx1"/>
              </a:solidFill>
              <a:latin typeface="Century Gothic"/>
              <a:cs typeface="Century Gothic"/>
            </a:rPr>
            <a:t>Some resources are freely available unless society adopts rules to exclude people, e.g. charge for use of public parks</a:t>
          </a:r>
          <a:r>
            <a:rPr lang="en-US" sz="1800" b="0" i="1" kern="1200" dirty="0" smtClean="0">
              <a:solidFill>
                <a:schemeClr val="tx1"/>
              </a:solidFill>
              <a:latin typeface="Century Gothic"/>
              <a:cs typeface="Century Gothic"/>
            </a:rPr>
            <a:t>.</a:t>
          </a:r>
          <a:endParaRPr lang="en-US" sz="1800" b="0" i="0" kern="1200" dirty="0">
            <a:solidFill>
              <a:schemeClr val="tx1"/>
            </a:solidFill>
            <a:latin typeface="Century Gothic"/>
            <a:cs typeface="Century Gothic"/>
          </a:endParaRPr>
        </a:p>
      </dsp:txBody>
      <dsp:txXfrm>
        <a:off x="409928" y="80362"/>
        <a:ext cx="8198561" cy="619920"/>
      </dsp:txXfrm>
    </dsp:sp>
    <dsp:sp modelId="{21DCEEE1-33BD-2346-A72E-C9D51FEC2F6A}">
      <dsp:nvSpPr>
        <dsp:cNvPr id="0" name=""/>
        <dsp:cNvSpPr/>
      </dsp:nvSpPr>
      <dsp:spPr>
        <a:xfrm>
          <a:off x="0" y="1342882"/>
          <a:ext cx="8610600" cy="529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19387A-0133-7B4C-ACD8-0F3AFC9A1014}">
      <dsp:nvSpPr>
        <dsp:cNvPr id="0" name=""/>
        <dsp:cNvSpPr/>
      </dsp:nvSpPr>
      <dsp:spPr>
        <a:xfrm>
          <a:off x="409928" y="1032922"/>
          <a:ext cx="8198561" cy="6199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Century Gothic"/>
              <a:cs typeface="Century Gothic"/>
            </a:rPr>
            <a:t>Rivalry</a:t>
          </a:r>
          <a:r>
            <a:rPr lang="en-US" sz="1800" b="0" i="0" kern="1200" dirty="0" smtClean="0">
              <a:solidFill>
                <a:schemeClr val="tx1"/>
              </a:solidFill>
              <a:latin typeface="Century Gothic"/>
              <a:cs typeface="Century Gothic"/>
            </a:rPr>
            <a:t>—For these common goods at some point one person’s use reduces or interferes with another person’s use.</a:t>
          </a:r>
          <a:endParaRPr lang="en-US" sz="1800" b="0" i="0" kern="1200" dirty="0">
            <a:solidFill>
              <a:schemeClr val="tx1"/>
            </a:solidFill>
            <a:latin typeface="Century Gothic"/>
            <a:cs typeface="Century Gothic"/>
          </a:endParaRPr>
        </a:p>
      </dsp:txBody>
      <dsp:txXfrm>
        <a:off x="409928" y="1032922"/>
        <a:ext cx="8198561" cy="619920"/>
      </dsp:txXfrm>
    </dsp:sp>
    <dsp:sp modelId="{3302D7E4-58CE-A347-9B29-E2E1C3F8A633}">
      <dsp:nvSpPr>
        <dsp:cNvPr id="0" name=""/>
        <dsp:cNvSpPr/>
      </dsp:nvSpPr>
      <dsp:spPr>
        <a:xfrm>
          <a:off x="0" y="2971837"/>
          <a:ext cx="8610600" cy="529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298A19-E6C8-684C-B491-223A98EAA348}">
      <dsp:nvSpPr>
        <dsp:cNvPr id="0" name=""/>
        <dsp:cNvSpPr/>
      </dsp:nvSpPr>
      <dsp:spPr>
        <a:xfrm>
          <a:off x="409928" y="1985482"/>
          <a:ext cx="8198561" cy="1296314"/>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Century Gothic"/>
              <a:cs typeface="Century Gothic"/>
            </a:rPr>
            <a:t>The Tragedy of the Commons</a:t>
          </a:r>
          <a:r>
            <a:rPr lang="en-US" sz="1800" b="0" i="0" kern="1200" dirty="0" smtClean="0">
              <a:solidFill>
                <a:schemeClr val="tx1"/>
              </a:solidFill>
              <a:latin typeface="Century Gothic"/>
              <a:cs typeface="Century Gothic"/>
            </a:rPr>
            <a:t> refers to the overuse of a common good. The bucolic example is a town that has a common for grazing sheep. Without restrictions too many people graze their sheep and the common is destroyed.  (Prisoner’s dilemma—everyone is worse off from independent decision-making.) </a:t>
          </a:r>
          <a:endParaRPr lang="en-US" sz="1800" b="1" i="1" kern="1200" dirty="0">
            <a:solidFill>
              <a:schemeClr val="tx1"/>
            </a:solidFill>
            <a:latin typeface="Century Gothic"/>
            <a:cs typeface="Century Gothic"/>
          </a:endParaRPr>
        </a:p>
      </dsp:txBody>
      <dsp:txXfrm>
        <a:off x="409928" y="1985482"/>
        <a:ext cx="8198561" cy="129631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9D5F83-8471-DD45-88FD-EB9638AD9E04}">
      <dsp:nvSpPr>
        <dsp:cNvPr id="0" name=""/>
        <dsp:cNvSpPr/>
      </dsp:nvSpPr>
      <dsp:spPr>
        <a:xfrm>
          <a:off x="0" y="447647"/>
          <a:ext cx="8534400" cy="680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2EB308-AE80-3045-9286-DBF60D9DCE31}">
      <dsp:nvSpPr>
        <dsp:cNvPr id="0" name=""/>
        <dsp:cNvSpPr/>
      </dsp:nvSpPr>
      <dsp:spPr>
        <a:xfrm>
          <a:off x="406300" y="28914"/>
          <a:ext cx="8126007" cy="7970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Century Gothic"/>
              <a:cs typeface="Century Gothic"/>
            </a:rPr>
            <a:t>Externality</a:t>
          </a:r>
          <a:r>
            <a:rPr lang="en-US" sz="1800" b="0" i="1" kern="1200" dirty="0" smtClean="0">
              <a:solidFill>
                <a:schemeClr val="tx1"/>
              </a:solidFill>
              <a:latin typeface="Century Gothic"/>
              <a:cs typeface="Century Gothic"/>
            </a:rPr>
            <a:t>—</a:t>
          </a:r>
          <a:r>
            <a:rPr lang="en-US" sz="1800" b="0" i="0" kern="1200" dirty="0" smtClean="0">
              <a:solidFill>
                <a:schemeClr val="tx1"/>
              </a:solidFill>
              <a:latin typeface="Century Gothic"/>
              <a:cs typeface="Century Gothic"/>
            </a:rPr>
            <a:t>is a cost imposed or a benefit received that is not reflected in prices of other terms of trade between parties.</a:t>
          </a:r>
          <a:endParaRPr lang="en-US" sz="1800" b="0" i="0" kern="1200" dirty="0">
            <a:solidFill>
              <a:schemeClr val="tx1"/>
            </a:solidFill>
            <a:latin typeface="Century Gothic"/>
            <a:cs typeface="Century Gothic"/>
          </a:endParaRPr>
        </a:p>
      </dsp:txBody>
      <dsp:txXfrm>
        <a:off x="406300" y="28914"/>
        <a:ext cx="8126007" cy="797040"/>
      </dsp:txXfrm>
    </dsp:sp>
    <dsp:sp modelId="{3302D7E4-58CE-A347-9B29-E2E1C3F8A633}">
      <dsp:nvSpPr>
        <dsp:cNvPr id="0" name=""/>
        <dsp:cNvSpPr/>
      </dsp:nvSpPr>
      <dsp:spPr>
        <a:xfrm>
          <a:off x="0" y="1672367"/>
          <a:ext cx="8534400" cy="680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298A19-E6C8-684C-B491-223A98EAA348}">
      <dsp:nvSpPr>
        <dsp:cNvPr id="0" name=""/>
        <dsp:cNvSpPr/>
      </dsp:nvSpPr>
      <dsp:spPr>
        <a:xfrm>
          <a:off x="406300" y="1273847"/>
          <a:ext cx="8126007" cy="7970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Century Gothic"/>
              <a:cs typeface="Century Gothic"/>
            </a:rPr>
            <a:t>Positive externality</a:t>
          </a:r>
          <a:r>
            <a:rPr lang="en-US" sz="1800" b="0" i="1" kern="1200" dirty="0" smtClean="0">
              <a:solidFill>
                <a:schemeClr val="tx1"/>
              </a:solidFill>
              <a:latin typeface="Century Gothic"/>
              <a:cs typeface="Century Gothic"/>
            </a:rPr>
            <a:t>—</a:t>
          </a:r>
          <a:r>
            <a:rPr lang="en-US" sz="1800" b="0" i="0" kern="1200" dirty="0" smtClean="0">
              <a:solidFill>
                <a:schemeClr val="tx1"/>
              </a:solidFill>
              <a:latin typeface="Century Gothic"/>
              <a:cs typeface="Century Gothic"/>
            </a:rPr>
            <a:t>is a benefit that others receive but do not pay for, such as my neighbors who benefit from my flower boxes.</a:t>
          </a:r>
          <a:endParaRPr lang="en-US" sz="1800" b="1" i="0" kern="1200" dirty="0">
            <a:solidFill>
              <a:schemeClr val="tx1"/>
            </a:solidFill>
            <a:latin typeface="Century Gothic"/>
            <a:cs typeface="Century Gothic"/>
          </a:endParaRPr>
        </a:p>
      </dsp:txBody>
      <dsp:txXfrm>
        <a:off x="406300" y="1273847"/>
        <a:ext cx="8126007" cy="797040"/>
      </dsp:txXfrm>
    </dsp:sp>
    <dsp:sp modelId="{9ED0D7B1-E4CA-6E41-8733-F753E9BF38FD}">
      <dsp:nvSpPr>
        <dsp:cNvPr id="0" name=""/>
        <dsp:cNvSpPr/>
      </dsp:nvSpPr>
      <dsp:spPr>
        <a:xfrm>
          <a:off x="0" y="2897087"/>
          <a:ext cx="8534400" cy="680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520EC0-CCAC-184E-AF30-2AD333372A32}">
      <dsp:nvSpPr>
        <dsp:cNvPr id="0" name=""/>
        <dsp:cNvSpPr/>
      </dsp:nvSpPr>
      <dsp:spPr>
        <a:xfrm>
          <a:off x="406300" y="2498567"/>
          <a:ext cx="8126007" cy="7970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Century Gothic"/>
              <a:cs typeface="Century Gothic"/>
            </a:rPr>
            <a:t>Negative externality</a:t>
          </a:r>
          <a:r>
            <a:rPr lang="en-US" sz="1800" b="0" i="1" kern="1200" dirty="0" smtClean="0">
              <a:solidFill>
                <a:schemeClr val="tx1"/>
              </a:solidFill>
              <a:latin typeface="Century Gothic"/>
              <a:cs typeface="Century Gothic"/>
            </a:rPr>
            <a:t>—</a:t>
          </a:r>
          <a:r>
            <a:rPr lang="en-US" sz="1800" b="0" i="0" kern="1200" dirty="0" smtClean="0">
              <a:solidFill>
                <a:schemeClr val="tx1"/>
              </a:solidFill>
              <a:latin typeface="Century Gothic"/>
              <a:cs typeface="Century Gothic"/>
            </a:rPr>
            <a:t>is a cost that others bear but do not get compensated for, such as loud neighbors.</a:t>
          </a:r>
          <a:r>
            <a:rPr lang="en-US" sz="1800" b="1" i="0" kern="1200" dirty="0" smtClean="0">
              <a:solidFill>
                <a:schemeClr val="tx1"/>
              </a:solidFill>
              <a:latin typeface="Century Gothic"/>
              <a:cs typeface="Century Gothic"/>
            </a:rPr>
            <a:t> </a:t>
          </a:r>
          <a:endParaRPr lang="en-US" sz="1800" b="1" i="1" kern="1200" dirty="0">
            <a:solidFill>
              <a:schemeClr val="tx1"/>
            </a:solidFill>
            <a:latin typeface="Century Gothic"/>
            <a:cs typeface="Century Gothic"/>
          </a:endParaRPr>
        </a:p>
      </dsp:txBody>
      <dsp:txXfrm>
        <a:off x="406300" y="2498567"/>
        <a:ext cx="8126007" cy="797040"/>
      </dsp:txXfrm>
    </dsp:sp>
    <dsp:sp modelId="{CE1197BE-70F9-5547-B6F3-DC27C1931B0D}">
      <dsp:nvSpPr>
        <dsp:cNvPr id="0" name=""/>
        <dsp:cNvSpPr/>
      </dsp:nvSpPr>
      <dsp:spPr>
        <a:xfrm>
          <a:off x="0" y="4375872"/>
          <a:ext cx="8534400" cy="680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6F04786-79A7-AA48-91AA-883EF3C27782}">
      <dsp:nvSpPr>
        <dsp:cNvPr id="0" name=""/>
        <dsp:cNvSpPr/>
      </dsp:nvSpPr>
      <dsp:spPr>
        <a:xfrm>
          <a:off x="406300" y="3723287"/>
          <a:ext cx="8126007" cy="1051104"/>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These are </a:t>
          </a:r>
          <a:r>
            <a:rPr lang="en-US" sz="1800" b="1" i="1" kern="1200" dirty="0" smtClean="0">
              <a:solidFill>
                <a:schemeClr val="tx1"/>
              </a:solidFill>
              <a:latin typeface="Century Gothic"/>
              <a:cs typeface="Century Gothic"/>
            </a:rPr>
            <a:t>non-pecuniary externalities.  Pecuniary externalities</a:t>
          </a:r>
          <a:r>
            <a:rPr lang="en-US" sz="1800" b="0" i="0" kern="1200" dirty="0" smtClean="0">
              <a:solidFill>
                <a:schemeClr val="tx1"/>
              </a:solidFill>
              <a:latin typeface="Century Gothic"/>
              <a:cs typeface="Century Gothic"/>
            </a:rPr>
            <a:t> are</a:t>
          </a:r>
          <a:r>
            <a:rPr lang="en-US" sz="1800" b="1" i="1" kern="1200" dirty="0" smtClean="0">
              <a:solidFill>
                <a:schemeClr val="tx1"/>
              </a:solidFill>
              <a:latin typeface="Century Gothic"/>
              <a:cs typeface="Century Gothic"/>
            </a:rPr>
            <a:t> </a:t>
          </a:r>
          <a:r>
            <a:rPr lang="en-US" sz="1800" b="0" i="0" kern="1200" dirty="0" smtClean="0">
              <a:solidFill>
                <a:schemeClr val="tx1"/>
              </a:solidFill>
              <a:latin typeface="Century Gothic"/>
              <a:cs typeface="Century Gothic"/>
            </a:rPr>
            <a:t>ones that involve external effects through pricing—more demand for fine wines raises my cost of buying wine or more demand for a product with scale economies lowers my cost.</a:t>
          </a:r>
          <a:endParaRPr lang="en-US" sz="1800" b="0" i="0" kern="1200" dirty="0">
            <a:solidFill>
              <a:schemeClr val="tx1"/>
            </a:solidFill>
            <a:latin typeface="Century Gothic"/>
            <a:cs typeface="Century Gothic"/>
          </a:endParaRPr>
        </a:p>
      </dsp:txBody>
      <dsp:txXfrm>
        <a:off x="406300" y="3723287"/>
        <a:ext cx="8126007" cy="105110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9D5F83-8471-DD45-88FD-EB9638AD9E04}">
      <dsp:nvSpPr>
        <dsp:cNvPr id="0" name=""/>
        <dsp:cNvSpPr/>
      </dsp:nvSpPr>
      <dsp:spPr>
        <a:xfrm>
          <a:off x="0" y="536390"/>
          <a:ext cx="6019800" cy="8316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2EB308-AE80-3045-9286-DBF60D9DCE31}">
      <dsp:nvSpPr>
        <dsp:cNvPr id="0" name=""/>
        <dsp:cNvSpPr/>
      </dsp:nvSpPr>
      <dsp:spPr>
        <a:xfrm>
          <a:off x="286587" y="49310"/>
          <a:ext cx="5731737" cy="97416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9274" tIns="0" rIns="159274"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Free riding involves any situation in which a party benefits without bearing any cost.</a:t>
          </a:r>
          <a:endParaRPr lang="en-US" sz="1800" b="1" i="0" kern="1200" dirty="0">
            <a:solidFill>
              <a:schemeClr val="tx1"/>
            </a:solidFill>
            <a:latin typeface="Century Gothic"/>
            <a:cs typeface="Century Gothic"/>
          </a:endParaRPr>
        </a:p>
      </dsp:txBody>
      <dsp:txXfrm>
        <a:off x="286587" y="49310"/>
        <a:ext cx="5731737" cy="974160"/>
      </dsp:txXfrm>
    </dsp:sp>
    <dsp:sp modelId="{21DCEEE1-33BD-2346-A72E-C9D51FEC2F6A}">
      <dsp:nvSpPr>
        <dsp:cNvPr id="0" name=""/>
        <dsp:cNvSpPr/>
      </dsp:nvSpPr>
      <dsp:spPr>
        <a:xfrm>
          <a:off x="0" y="2346609"/>
          <a:ext cx="6019800" cy="8316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19387A-0133-7B4C-ACD8-0F3AFC9A1014}">
      <dsp:nvSpPr>
        <dsp:cNvPr id="0" name=""/>
        <dsp:cNvSpPr/>
      </dsp:nvSpPr>
      <dsp:spPr>
        <a:xfrm>
          <a:off x="286587" y="1546190"/>
          <a:ext cx="5731737" cy="1287498"/>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9274" tIns="0" rIns="159274"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Free-riding could involve benefiting from public goods without bearing the cost of creating them by avoiding taxation or paying for your electrical bill, for example</a:t>
          </a:r>
          <a:endParaRPr lang="en-US" sz="1800" b="0" i="0" kern="1200" dirty="0">
            <a:solidFill>
              <a:schemeClr val="tx1"/>
            </a:solidFill>
            <a:latin typeface="Century Gothic"/>
            <a:cs typeface="Century Gothic"/>
          </a:endParaRPr>
        </a:p>
      </dsp:txBody>
      <dsp:txXfrm>
        <a:off x="286587" y="1546190"/>
        <a:ext cx="5731737" cy="1287498"/>
      </dsp:txXfrm>
    </dsp:sp>
    <dsp:sp modelId="{E3EEA902-4D06-9447-AF1A-5359F1F25587}">
      <dsp:nvSpPr>
        <dsp:cNvPr id="0" name=""/>
        <dsp:cNvSpPr/>
      </dsp:nvSpPr>
      <dsp:spPr>
        <a:xfrm rot="10800000">
          <a:off x="0" y="3810002"/>
          <a:ext cx="6019800" cy="8316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DC5C74-AB8F-F548-A69B-EEC9F850B457}">
      <dsp:nvSpPr>
        <dsp:cNvPr id="0" name=""/>
        <dsp:cNvSpPr/>
      </dsp:nvSpPr>
      <dsp:spPr>
        <a:xfrm>
          <a:off x="288062" y="3356409"/>
          <a:ext cx="5731737" cy="97416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9274" tIns="0" rIns="159274"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Free riding could involve avoiding efforts to exclude a user from a common good or any property without paying. </a:t>
          </a:r>
          <a:endParaRPr lang="en-US" sz="1800" b="0" i="0" kern="1200" dirty="0">
            <a:solidFill>
              <a:schemeClr val="tx1"/>
            </a:solidFill>
            <a:latin typeface="Century Gothic"/>
            <a:cs typeface="Century Gothic"/>
          </a:endParaRPr>
        </a:p>
      </dsp:txBody>
      <dsp:txXfrm>
        <a:off x="288062" y="3356409"/>
        <a:ext cx="5731737" cy="97416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3A1963-56E3-5F47-9140-BB4E1E570F99}">
      <dsp:nvSpPr>
        <dsp:cNvPr id="0" name=""/>
        <dsp:cNvSpPr/>
      </dsp:nvSpPr>
      <dsp:spPr>
        <a:xfrm>
          <a:off x="0" y="285278"/>
          <a:ext cx="8458200" cy="478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F594FF-08A7-2F45-AAC2-54302C3C89FE}">
      <dsp:nvSpPr>
        <dsp:cNvPr id="0" name=""/>
        <dsp:cNvSpPr/>
      </dsp:nvSpPr>
      <dsp:spPr>
        <a:xfrm>
          <a:off x="402673" y="4838"/>
          <a:ext cx="8053453" cy="5608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Products of the mind are non-</a:t>
          </a:r>
          <a:r>
            <a:rPr lang="en-US" sz="1800" b="0" i="0" kern="1200" dirty="0" err="1" smtClean="0">
              <a:solidFill>
                <a:schemeClr val="tx1"/>
              </a:solidFill>
              <a:latin typeface="Century Gothic"/>
              <a:cs typeface="Century Gothic"/>
            </a:rPr>
            <a:t>rivalrous</a:t>
          </a:r>
          <a:r>
            <a:rPr lang="en-US" sz="1800" b="0" i="0" kern="1200" dirty="0" smtClean="0">
              <a:solidFill>
                <a:schemeClr val="tx1"/>
              </a:solidFill>
              <a:latin typeface="Century Gothic"/>
              <a:cs typeface="Century Gothic"/>
            </a:rPr>
            <a:t> since once created they have zero marginal cost of replication. </a:t>
          </a:r>
          <a:endParaRPr lang="en-US" sz="1800" b="0" i="0" kern="1200" dirty="0">
            <a:solidFill>
              <a:schemeClr val="tx1"/>
            </a:solidFill>
            <a:latin typeface="Century Gothic"/>
            <a:cs typeface="Century Gothic"/>
          </a:endParaRPr>
        </a:p>
      </dsp:txBody>
      <dsp:txXfrm>
        <a:off x="402673" y="4838"/>
        <a:ext cx="8053453" cy="560880"/>
      </dsp:txXfrm>
    </dsp:sp>
    <dsp:sp modelId="{68C145F1-8274-6642-B089-ACDB5BEF61A0}">
      <dsp:nvSpPr>
        <dsp:cNvPr id="0" name=""/>
        <dsp:cNvSpPr/>
      </dsp:nvSpPr>
      <dsp:spPr>
        <a:xfrm>
          <a:off x="0" y="1147118"/>
          <a:ext cx="8458200" cy="478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46DAA2-2261-C248-90B3-236D5D771BAB}">
      <dsp:nvSpPr>
        <dsp:cNvPr id="0" name=""/>
        <dsp:cNvSpPr/>
      </dsp:nvSpPr>
      <dsp:spPr>
        <a:xfrm>
          <a:off x="404746" y="865299"/>
          <a:ext cx="8053453" cy="5608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Product of the mind are usually non-excludable once they are released</a:t>
          </a:r>
          <a:r>
            <a:rPr lang="en-US" sz="1800" b="1" i="1" kern="1200" dirty="0" smtClean="0">
              <a:solidFill>
                <a:schemeClr val="tx1"/>
              </a:solidFill>
              <a:latin typeface="Century Gothic"/>
              <a:cs typeface="Century Gothic"/>
            </a:rPr>
            <a:t>.</a:t>
          </a:r>
          <a:endParaRPr lang="en-US" sz="1800" b="1" i="1" kern="1200" dirty="0">
            <a:solidFill>
              <a:schemeClr val="tx1"/>
            </a:solidFill>
            <a:latin typeface="Century Gothic"/>
            <a:cs typeface="Century Gothic"/>
          </a:endParaRPr>
        </a:p>
      </dsp:txBody>
      <dsp:txXfrm>
        <a:off x="404746" y="865299"/>
        <a:ext cx="8053453" cy="560880"/>
      </dsp:txXfrm>
    </dsp:sp>
    <dsp:sp modelId="{EC0A3391-9435-B049-A77F-6D7623EB756E}">
      <dsp:nvSpPr>
        <dsp:cNvPr id="0" name=""/>
        <dsp:cNvSpPr/>
      </dsp:nvSpPr>
      <dsp:spPr>
        <a:xfrm>
          <a:off x="0" y="2335761"/>
          <a:ext cx="8458200" cy="478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CA32D2A-B6E3-C549-9698-26508AF97282}">
      <dsp:nvSpPr>
        <dsp:cNvPr id="0" name=""/>
        <dsp:cNvSpPr/>
      </dsp:nvSpPr>
      <dsp:spPr>
        <a:xfrm>
          <a:off x="402673" y="1728518"/>
          <a:ext cx="8053453" cy="887682"/>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The public policy question is under what circumstances and to what extent should we “exclude” the use of products of the mind by granting property rights.</a:t>
          </a:r>
          <a:endParaRPr lang="en-US" sz="1800" b="0" i="0" kern="1200" dirty="0">
            <a:solidFill>
              <a:schemeClr val="tx1"/>
            </a:solidFill>
            <a:latin typeface="Century Gothic"/>
            <a:cs typeface="Century Gothic"/>
          </a:endParaRPr>
        </a:p>
      </dsp:txBody>
      <dsp:txXfrm>
        <a:off x="402673" y="1728518"/>
        <a:ext cx="8053453" cy="88768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3A1963-56E3-5F47-9140-BB4E1E570F99}">
      <dsp:nvSpPr>
        <dsp:cNvPr id="0" name=""/>
        <dsp:cNvSpPr/>
      </dsp:nvSpPr>
      <dsp:spPr>
        <a:xfrm>
          <a:off x="0" y="364471"/>
          <a:ext cx="8686800" cy="1267875"/>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479044" rIns="6741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For example, if cigarette smoking imposes a $1 per pack “negative externality” from second smoke then we could impose a $1 per pack tax on the buyer. </a:t>
          </a:r>
          <a:endParaRPr lang="en-US" sz="1600" b="0" i="0" kern="1200" dirty="0">
            <a:solidFill>
              <a:schemeClr val="tx1"/>
            </a:solidFill>
            <a:latin typeface="Century Gothic"/>
            <a:cs typeface="Century Gothic"/>
          </a:endParaRPr>
        </a:p>
      </dsp:txBody>
      <dsp:txXfrm>
        <a:off x="0" y="364471"/>
        <a:ext cx="8686800" cy="1267875"/>
      </dsp:txXfrm>
    </dsp:sp>
    <dsp:sp modelId="{46F594FF-08A7-2F45-AAC2-54302C3C89FE}">
      <dsp:nvSpPr>
        <dsp:cNvPr id="0" name=""/>
        <dsp:cNvSpPr/>
      </dsp:nvSpPr>
      <dsp:spPr>
        <a:xfrm>
          <a:off x="413556" y="24991"/>
          <a:ext cx="8271114" cy="67896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Century Gothic"/>
              <a:cs typeface="Century Gothic"/>
            </a:rPr>
            <a:t>First-best</a:t>
          </a:r>
          <a:r>
            <a:rPr lang="en-US" sz="1800" b="0" i="0" kern="1200" dirty="0" smtClean="0">
              <a:solidFill>
                <a:schemeClr val="tx1"/>
              </a:solidFill>
              <a:latin typeface="Century Gothic"/>
              <a:cs typeface="Century Gothic"/>
            </a:rPr>
            <a:t> intervention directly fixes a problem and restores </a:t>
          </a:r>
          <a:r>
            <a:rPr lang="en-US" sz="1800" b="0" i="0" kern="1200" dirty="0" err="1" smtClean="0">
              <a:solidFill>
                <a:schemeClr val="tx1"/>
              </a:solidFill>
              <a:latin typeface="Century Gothic"/>
              <a:cs typeface="Century Gothic"/>
            </a:rPr>
            <a:t>allocative</a:t>
          </a:r>
          <a:r>
            <a:rPr lang="en-US" sz="1800" b="0" i="0" kern="1200" dirty="0" smtClean="0">
              <a:solidFill>
                <a:schemeClr val="tx1"/>
              </a:solidFill>
              <a:latin typeface="Century Gothic"/>
              <a:cs typeface="Century Gothic"/>
            </a:rPr>
            <a:t> efficiency. </a:t>
          </a:r>
          <a:endParaRPr lang="en-US" sz="1800" b="0" i="0" kern="1200" dirty="0">
            <a:solidFill>
              <a:schemeClr val="tx1"/>
            </a:solidFill>
            <a:latin typeface="Century Gothic"/>
            <a:cs typeface="Century Gothic"/>
          </a:endParaRPr>
        </a:p>
      </dsp:txBody>
      <dsp:txXfrm>
        <a:off x="413556" y="24991"/>
        <a:ext cx="8271114" cy="678960"/>
      </dsp:txXfrm>
    </dsp:sp>
    <dsp:sp modelId="{68C145F1-8274-6642-B089-ACDB5BEF61A0}">
      <dsp:nvSpPr>
        <dsp:cNvPr id="0" name=""/>
        <dsp:cNvSpPr/>
      </dsp:nvSpPr>
      <dsp:spPr>
        <a:xfrm>
          <a:off x="0" y="2230114"/>
          <a:ext cx="8686800" cy="1521449"/>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479044" rIns="6741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For example, we could ban cigarette smoking around people. Smokers might have lower welfare (should we care whether the smoker is making a bad decision for themselves?) but other people might have higher welfare</a:t>
          </a:r>
          <a:r>
            <a:rPr lang="en-US" sz="1600" b="1" i="1" kern="1200" dirty="0" smtClean="0">
              <a:solidFill>
                <a:schemeClr val="tx1"/>
              </a:solidFill>
              <a:latin typeface="Century Gothic"/>
              <a:cs typeface="Century Gothic"/>
            </a:rPr>
            <a:t>. </a:t>
          </a:r>
          <a:endParaRPr lang="en-US" sz="1600" b="1" i="1" kern="1200" dirty="0">
            <a:solidFill>
              <a:schemeClr val="tx1"/>
            </a:solidFill>
            <a:latin typeface="Century Gothic"/>
            <a:cs typeface="Century Gothic"/>
          </a:endParaRPr>
        </a:p>
      </dsp:txBody>
      <dsp:txXfrm>
        <a:off x="0" y="2230114"/>
        <a:ext cx="8686800" cy="1521449"/>
      </dsp:txXfrm>
    </dsp:sp>
    <dsp:sp modelId="{2E46DAA2-2261-C248-90B3-236D5D771BAB}">
      <dsp:nvSpPr>
        <dsp:cNvPr id="0" name=""/>
        <dsp:cNvSpPr/>
      </dsp:nvSpPr>
      <dsp:spPr>
        <a:xfrm>
          <a:off x="415685" y="1754876"/>
          <a:ext cx="8271114" cy="813047"/>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Century Gothic"/>
              <a:cs typeface="Century Gothic"/>
            </a:rPr>
            <a:t>Second-best </a:t>
          </a:r>
          <a:r>
            <a:rPr lang="en-US" sz="1800" b="0" i="0" kern="1200" dirty="0" smtClean="0">
              <a:solidFill>
                <a:schemeClr val="tx1"/>
              </a:solidFill>
              <a:latin typeface="Century Gothic"/>
              <a:cs typeface="Century Gothic"/>
            </a:rPr>
            <a:t>intervention tries to fix the problem indirectly, often by changing multiple economic variables, and may get closer or farther to </a:t>
          </a:r>
          <a:r>
            <a:rPr lang="en-US" sz="1800" b="0" i="0" kern="1200" dirty="0" err="1" smtClean="0">
              <a:solidFill>
                <a:schemeClr val="tx1"/>
              </a:solidFill>
              <a:latin typeface="Century Gothic"/>
              <a:cs typeface="Century Gothic"/>
            </a:rPr>
            <a:t>allocative</a:t>
          </a:r>
          <a:r>
            <a:rPr lang="en-US" sz="1800" b="0" i="0" kern="1200" dirty="0" smtClean="0">
              <a:solidFill>
                <a:schemeClr val="tx1"/>
              </a:solidFill>
              <a:latin typeface="Century Gothic"/>
              <a:cs typeface="Century Gothic"/>
            </a:rPr>
            <a:t> efficiency</a:t>
          </a:r>
          <a:r>
            <a:rPr lang="en-US" sz="1800" b="1" i="1" kern="1200" dirty="0" smtClean="0">
              <a:solidFill>
                <a:schemeClr val="tx1"/>
              </a:solidFill>
              <a:latin typeface="Century Gothic"/>
              <a:cs typeface="Century Gothic"/>
            </a:rPr>
            <a:t>. </a:t>
          </a:r>
          <a:r>
            <a:rPr lang="en-US" sz="1800" b="0" i="0" kern="1200" dirty="0" smtClean="0">
              <a:solidFill>
                <a:schemeClr val="tx1"/>
              </a:solidFill>
              <a:latin typeface="Century Gothic"/>
              <a:cs typeface="Century Gothic"/>
            </a:rPr>
            <a:t>It typically introduces other distortions.</a:t>
          </a:r>
          <a:endParaRPr lang="en-US" sz="1800" b="1" i="1" kern="1200" dirty="0">
            <a:solidFill>
              <a:schemeClr val="tx1"/>
            </a:solidFill>
            <a:latin typeface="Century Gothic"/>
            <a:cs typeface="Century Gothic"/>
          </a:endParaRPr>
        </a:p>
      </dsp:txBody>
      <dsp:txXfrm>
        <a:off x="415685" y="1754876"/>
        <a:ext cx="8271114" cy="813047"/>
      </dsp:txXfrm>
    </dsp:sp>
    <dsp:sp modelId="{F0678AEB-D8A9-0B48-92F4-DEB68D30A554}">
      <dsp:nvSpPr>
        <dsp:cNvPr id="0" name=""/>
        <dsp:cNvSpPr/>
      </dsp:nvSpPr>
      <dsp:spPr>
        <a:xfrm>
          <a:off x="0" y="4348408"/>
          <a:ext cx="8686800" cy="5796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BEF624-43E6-BB4A-BAB8-316DE723AC67}">
      <dsp:nvSpPr>
        <dsp:cNvPr id="0" name=""/>
        <dsp:cNvSpPr/>
      </dsp:nvSpPr>
      <dsp:spPr>
        <a:xfrm>
          <a:off x="415685" y="3931031"/>
          <a:ext cx="8271114" cy="812124"/>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Usually a first-best intervention is not feasible. The question is whether the second-best intervention increases social welfare after taking all costs into account, including the costs of creating other distortions.</a:t>
          </a:r>
          <a:endParaRPr lang="en-US" sz="1800" b="1" i="1" kern="1200" dirty="0">
            <a:solidFill>
              <a:schemeClr val="tx1"/>
            </a:solidFill>
            <a:latin typeface="Century Gothic"/>
            <a:cs typeface="Century Gothic"/>
          </a:endParaRPr>
        </a:p>
      </dsp:txBody>
      <dsp:txXfrm>
        <a:off x="415685" y="3931031"/>
        <a:ext cx="8271114" cy="81212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3A1963-56E3-5F47-9140-BB4E1E570F99}">
      <dsp:nvSpPr>
        <dsp:cNvPr id="0" name=""/>
        <dsp:cNvSpPr/>
      </dsp:nvSpPr>
      <dsp:spPr>
        <a:xfrm>
          <a:off x="0" y="502478"/>
          <a:ext cx="6324600" cy="1197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0859" tIns="395732" rIns="490859"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For example, providing patent rights to deal with non-excludability could result in “monopoly power” that could lead to deadweight loss.</a:t>
          </a:r>
          <a:endParaRPr lang="en-US" sz="1600" b="0" i="0" kern="1200" dirty="0">
            <a:solidFill>
              <a:schemeClr val="tx1"/>
            </a:solidFill>
            <a:latin typeface="Century Gothic"/>
            <a:cs typeface="Century Gothic"/>
          </a:endParaRPr>
        </a:p>
      </dsp:txBody>
      <dsp:txXfrm>
        <a:off x="0" y="502478"/>
        <a:ext cx="6324600" cy="1197000"/>
      </dsp:txXfrm>
    </dsp:sp>
    <dsp:sp modelId="{46F594FF-08A7-2F45-AAC2-54302C3C89FE}">
      <dsp:nvSpPr>
        <dsp:cNvPr id="0" name=""/>
        <dsp:cNvSpPr/>
      </dsp:nvSpPr>
      <dsp:spPr>
        <a:xfrm>
          <a:off x="301097" y="6441"/>
          <a:ext cx="6021951" cy="776476"/>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338" tIns="0" rIns="1673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What other distortions does a remedy for a market failure introduce and what are the costs of those distortions? </a:t>
          </a:r>
          <a:endParaRPr lang="en-US" sz="1800" b="0" i="0" kern="1200" dirty="0">
            <a:solidFill>
              <a:schemeClr val="tx1"/>
            </a:solidFill>
            <a:latin typeface="Century Gothic"/>
            <a:cs typeface="Century Gothic"/>
          </a:endParaRPr>
        </a:p>
      </dsp:txBody>
      <dsp:txXfrm>
        <a:off x="301097" y="6441"/>
        <a:ext cx="6021951" cy="776476"/>
      </dsp:txXfrm>
    </dsp:sp>
    <dsp:sp modelId="{68C145F1-8274-6642-B089-ACDB5BEF61A0}">
      <dsp:nvSpPr>
        <dsp:cNvPr id="0" name=""/>
        <dsp:cNvSpPr/>
      </dsp:nvSpPr>
      <dsp:spPr>
        <a:xfrm>
          <a:off x="0" y="2082518"/>
          <a:ext cx="6324600" cy="1197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0859" tIns="395732" rIns="490859"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For example, patent rights lead to costs of establishing a patent office and a legal system for addressing such rights. </a:t>
          </a:r>
          <a:endParaRPr lang="en-US" sz="1600" b="0" i="0" kern="1200" dirty="0">
            <a:solidFill>
              <a:schemeClr val="tx1"/>
            </a:solidFill>
            <a:latin typeface="Century Gothic"/>
            <a:cs typeface="Century Gothic"/>
          </a:endParaRPr>
        </a:p>
      </dsp:txBody>
      <dsp:txXfrm>
        <a:off x="0" y="2082518"/>
        <a:ext cx="6324600" cy="1197000"/>
      </dsp:txXfrm>
    </dsp:sp>
    <dsp:sp modelId="{2E46DAA2-2261-C248-90B3-236D5D771BAB}">
      <dsp:nvSpPr>
        <dsp:cNvPr id="0" name=""/>
        <dsp:cNvSpPr/>
      </dsp:nvSpPr>
      <dsp:spPr>
        <a:xfrm>
          <a:off x="302648" y="1800698"/>
          <a:ext cx="6021951" cy="5608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338" tIns="0" rIns="1673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What the the costs of administering the remedy?</a:t>
          </a:r>
          <a:endParaRPr lang="en-US" sz="1800" b="0" i="0" kern="1200" dirty="0">
            <a:solidFill>
              <a:schemeClr val="tx1"/>
            </a:solidFill>
            <a:latin typeface="Century Gothic"/>
            <a:cs typeface="Century Gothic"/>
          </a:endParaRPr>
        </a:p>
      </dsp:txBody>
      <dsp:txXfrm>
        <a:off x="302648" y="1800698"/>
        <a:ext cx="6021951" cy="560880"/>
      </dsp:txXfrm>
    </dsp:sp>
    <dsp:sp modelId="{7305B4A1-3644-9447-BC90-53999A22CFF4}">
      <dsp:nvSpPr>
        <dsp:cNvPr id="0" name=""/>
        <dsp:cNvSpPr/>
      </dsp:nvSpPr>
      <dsp:spPr>
        <a:xfrm>
          <a:off x="0" y="3662558"/>
          <a:ext cx="6324600" cy="1436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0859" tIns="395732" rIns="490859"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For example, some argue patent rights result in “tragedy of anti-commons” where there are too many conflicting rights over intellectual property leading to high transactions costs.</a:t>
          </a:r>
          <a:endParaRPr lang="en-US" sz="1600" b="0" i="0" kern="1200" dirty="0">
            <a:solidFill>
              <a:schemeClr val="tx1"/>
            </a:solidFill>
            <a:latin typeface="Century Gothic"/>
            <a:cs typeface="Century Gothic"/>
          </a:endParaRPr>
        </a:p>
      </dsp:txBody>
      <dsp:txXfrm>
        <a:off x="0" y="3662558"/>
        <a:ext cx="6324600" cy="1436400"/>
      </dsp:txXfrm>
    </dsp:sp>
    <dsp:sp modelId="{9AE40F19-AEF0-094A-9717-0FB8DC534FB9}">
      <dsp:nvSpPr>
        <dsp:cNvPr id="0" name=""/>
        <dsp:cNvSpPr/>
      </dsp:nvSpPr>
      <dsp:spPr>
        <a:xfrm>
          <a:off x="301097" y="3382118"/>
          <a:ext cx="6021951" cy="5608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338" tIns="0" rIns="1673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How likely and costly are unintended consequences of a remedy? </a:t>
          </a:r>
          <a:endParaRPr lang="en-US" sz="1800" b="0" i="0" kern="1200" dirty="0">
            <a:solidFill>
              <a:schemeClr val="tx1"/>
            </a:solidFill>
            <a:latin typeface="Century Gothic"/>
            <a:cs typeface="Century Gothic"/>
          </a:endParaRPr>
        </a:p>
      </dsp:txBody>
      <dsp:txXfrm>
        <a:off x="301097" y="3382118"/>
        <a:ext cx="6021951" cy="56088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3A1963-56E3-5F47-9140-BB4E1E570F99}">
      <dsp:nvSpPr>
        <dsp:cNvPr id="0" name=""/>
        <dsp:cNvSpPr/>
      </dsp:nvSpPr>
      <dsp:spPr>
        <a:xfrm>
          <a:off x="0" y="427128"/>
          <a:ext cx="8686800" cy="2293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583184"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smtClean="0">
              <a:solidFill>
                <a:schemeClr val="tx1"/>
              </a:solidFill>
              <a:latin typeface="Century Gothic"/>
              <a:cs typeface="Century Gothic"/>
            </a:rPr>
            <a:t>“Textbook” first-best intervention is to force production at the competitive price and output either by mandate or by replacing monopoly with a competitive industry.</a:t>
          </a:r>
        </a:p>
        <a:p>
          <a:pPr marL="171450" lvl="1" indent="-171450" algn="l" defTabSz="800100">
            <a:lnSpc>
              <a:spcPct val="90000"/>
            </a:lnSpc>
            <a:spcBef>
              <a:spcPct val="0"/>
            </a:spcBef>
            <a:spcAft>
              <a:spcPct val="15000"/>
            </a:spcAft>
            <a:buChar char="••"/>
          </a:pPr>
          <a:r>
            <a:rPr lang="en-US" sz="1800" b="0" i="0" kern="1200" dirty="0" smtClean="0">
              <a:solidFill>
                <a:schemeClr val="tx1"/>
              </a:solidFill>
              <a:latin typeface="Century Gothic"/>
              <a:cs typeface="Century Gothic"/>
            </a:rPr>
            <a:t>The “Textbook” solution doesn’t work because competition is not feasible or the best approach for achieving static or dynamic </a:t>
          </a:r>
          <a:r>
            <a:rPr lang="en-US" sz="1800" b="0" i="0" kern="1200" dirty="0" err="1" smtClean="0">
              <a:solidFill>
                <a:schemeClr val="tx1"/>
              </a:solidFill>
              <a:latin typeface="Century Gothic"/>
              <a:cs typeface="Century Gothic"/>
            </a:rPr>
            <a:t>allocative</a:t>
          </a:r>
          <a:r>
            <a:rPr lang="en-US" sz="1800" b="0" i="0" kern="1200" dirty="0" smtClean="0">
              <a:solidFill>
                <a:schemeClr val="tx1"/>
              </a:solidFill>
              <a:latin typeface="Century Gothic"/>
              <a:cs typeface="Century Gothic"/>
            </a:rPr>
            <a:t> efficiency. </a:t>
          </a:r>
        </a:p>
      </dsp:txBody>
      <dsp:txXfrm>
        <a:off x="0" y="427128"/>
        <a:ext cx="8686800" cy="2293200"/>
      </dsp:txXfrm>
    </dsp:sp>
    <dsp:sp modelId="{46F594FF-08A7-2F45-AAC2-54302C3C89FE}">
      <dsp:nvSpPr>
        <dsp:cNvPr id="0" name=""/>
        <dsp:cNvSpPr/>
      </dsp:nvSpPr>
      <dsp:spPr>
        <a:xfrm>
          <a:off x="413556" y="13848"/>
          <a:ext cx="8271114" cy="82656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smtClean="0">
              <a:solidFill>
                <a:schemeClr val="tx1"/>
              </a:solidFill>
              <a:latin typeface="Century Gothic"/>
              <a:cs typeface="Century Gothic"/>
            </a:rPr>
            <a:t>One view of antitrust is that it is a remedy for the monopoly problem.  Monopoly creates deadweight loss (reduced allocative efficiency) and reduced consumer surplus.</a:t>
          </a:r>
          <a:endParaRPr lang="en-US" sz="1800" b="0" i="0" kern="1200" dirty="0" smtClean="0">
            <a:solidFill>
              <a:schemeClr val="tx1"/>
            </a:solidFill>
            <a:latin typeface="Century Gothic"/>
            <a:cs typeface="Century Gothic"/>
          </a:endParaRPr>
        </a:p>
      </dsp:txBody>
      <dsp:txXfrm>
        <a:off x="413556" y="13848"/>
        <a:ext cx="8271114" cy="826560"/>
      </dsp:txXfrm>
    </dsp:sp>
    <dsp:sp modelId="{855ACC15-82DF-B04F-A666-68CDB5533C85}">
      <dsp:nvSpPr>
        <dsp:cNvPr id="0" name=""/>
        <dsp:cNvSpPr/>
      </dsp:nvSpPr>
      <dsp:spPr>
        <a:xfrm>
          <a:off x="0" y="2986751"/>
          <a:ext cx="8686800" cy="20286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583184"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smtClean="0">
              <a:solidFill>
                <a:schemeClr val="tx1"/>
              </a:solidFill>
              <a:latin typeface="Century Gothic"/>
              <a:cs typeface="Century Gothic"/>
            </a:rPr>
            <a:t>The US and most jurisdictions do not prohibit “monopoly” prices or prohibit firms from having monopolies.</a:t>
          </a:r>
        </a:p>
        <a:p>
          <a:pPr marL="171450" lvl="1" indent="-171450" algn="l" defTabSz="800100">
            <a:lnSpc>
              <a:spcPct val="90000"/>
            </a:lnSpc>
            <a:spcBef>
              <a:spcPct val="0"/>
            </a:spcBef>
            <a:spcAft>
              <a:spcPct val="15000"/>
            </a:spcAft>
            <a:buChar char="••"/>
          </a:pPr>
          <a:r>
            <a:rPr lang="en-US" sz="1800" b="0" i="0" kern="1200" dirty="0" smtClean="0">
              <a:solidFill>
                <a:schemeClr val="tx1"/>
              </a:solidFill>
              <a:latin typeface="Century Gothic"/>
              <a:cs typeface="Century Gothic"/>
            </a:rPr>
            <a:t>In fact, US case law specifically repudiates the notion that antitrust without something more should prohibit obtaining and exercising monopoly power.</a:t>
          </a:r>
        </a:p>
      </dsp:txBody>
      <dsp:txXfrm>
        <a:off x="0" y="2986751"/>
        <a:ext cx="8686800" cy="2028600"/>
      </dsp:txXfrm>
    </dsp:sp>
    <dsp:sp modelId="{54AB22AC-DE94-3B43-BAB5-3500A27F06FB}">
      <dsp:nvSpPr>
        <dsp:cNvPr id="0" name=""/>
        <dsp:cNvSpPr/>
      </dsp:nvSpPr>
      <dsp:spPr>
        <a:xfrm>
          <a:off x="413556" y="2871528"/>
          <a:ext cx="8271114" cy="528502"/>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Antitrust, in fact, does not act as a remedy for the monopoly problem.</a:t>
          </a:r>
        </a:p>
      </dsp:txBody>
      <dsp:txXfrm>
        <a:off x="413556" y="2871528"/>
        <a:ext cx="8271114" cy="528502"/>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3A1963-56E3-5F47-9140-BB4E1E570F99}">
      <dsp:nvSpPr>
        <dsp:cNvPr id="0" name=""/>
        <dsp:cNvSpPr/>
      </dsp:nvSpPr>
      <dsp:spPr>
        <a:xfrm>
          <a:off x="0" y="113874"/>
          <a:ext cx="6265333" cy="4839125"/>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6259" tIns="208280" rIns="486259" bIns="113792" numCol="1" spcCol="1270" anchor="t" anchorCtr="0">
          <a:noAutofit/>
        </a:bodyPr>
        <a:lstStyle/>
        <a:p>
          <a:pPr marL="171450" lvl="1" indent="-171450" algn="l" defTabSz="711200">
            <a:lnSpc>
              <a:spcPct val="90000"/>
            </a:lnSpc>
            <a:spcBef>
              <a:spcPct val="0"/>
            </a:spcBef>
            <a:spcAft>
              <a:spcPct val="15000"/>
            </a:spcAft>
            <a:buChar char="••"/>
          </a:pPr>
          <a:endParaRPr lang="en-US" sz="1600" b="0" i="0" kern="1200" dirty="0" smtClean="0">
            <a:solidFill>
              <a:schemeClr val="tx1"/>
            </a:solidFill>
            <a:latin typeface="Century Gothic"/>
            <a:cs typeface="Century Gothic"/>
          </a:endParaRPr>
        </a:p>
        <a:p>
          <a:pPr marL="171450" lvl="1" indent="-171450" algn="l" defTabSz="711200">
            <a:lnSpc>
              <a:spcPct val="90000"/>
            </a:lnSpc>
            <a:spcBef>
              <a:spcPct val="0"/>
            </a:spcBef>
            <a:spcAft>
              <a:spcPct val="15000"/>
            </a:spcAft>
            <a:buChar char="••"/>
          </a:pPr>
          <a:endParaRPr lang="en-US" sz="1600" b="0" i="0" kern="1200" dirty="0" smtClean="0">
            <a:solidFill>
              <a:schemeClr val="tx1"/>
            </a:solidFill>
            <a:latin typeface="Century Gothic"/>
            <a:cs typeface="Century Gothic"/>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“A market may, for example, be so limited that it is impossible to produce at all and meet the cost of production except by a plant large enough to supply the whole demand. Or there may be changes in taste or in cost which drive out all but one purveyor. A single producer may be the survivor out of a group of active competitors, merely by virtue of his superior skill, foresight and industry. In such cases a strong argument can be made that, although the result may expose the public to the evils of monopoly, the Act does not mean to condemn the resultant of those very forces which it is its prime object to foster: </a:t>
          </a:r>
          <a:r>
            <a:rPr lang="en-US" sz="1600" b="0" i="1" kern="1200" dirty="0" smtClean="0">
              <a:solidFill>
                <a:schemeClr val="tx1"/>
              </a:solidFill>
              <a:latin typeface="Century Gothic"/>
              <a:cs typeface="Century Gothic"/>
            </a:rPr>
            <a:t>finis opus </a:t>
          </a:r>
          <a:r>
            <a:rPr lang="en-US" sz="1600" b="0" i="1" kern="1200" dirty="0" err="1" smtClean="0">
              <a:solidFill>
                <a:schemeClr val="tx1"/>
              </a:solidFill>
              <a:latin typeface="Century Gothic"/>
              <a:cs typeface="Century Gothic"/>
            </a:rPr>
            <a:t>coronat</a:t>
          </a:r>
          <a:r>
            <a:rPr lang="en-US" sz="1600" b="0" i="0" kern="1200" dirty="0" smtClean="0">
              <a:solidFill>
                <a:schemeClr val="tx1"/>
              </a:solidFill>
              <a:latin typeface="Century Gothic"/>
              <a:cs typeface="Century Gothic"/>
            </a:rPr>
            <a:t>. </a:t>
          </a:r>
          <a:r>
            <a:rPr lang="en-US" sz="1600" b="1" i="0" kern="1200" dirty="0" smtClean="0">
              <a:solidFill>
                <a:schemeClr val="tx1"/>
              </a:solidFill>
              <a:latin typeface="Century Gothic"/>
              <a:cs typeface="Century Gothic"/>
            </a:rPr>
            <a:t>The successful competitor, having been urged to compete, must not be turned upon when he wins</a:t>
          </a:r>
          <a:r>
            <a:rPr lang="en-US" sz="1600" b="0" i="0" kern="1200" dirty="0" smtClean="0">
              <a:solidFill>
                <a:schemeClr val="tx1"/>
              </a:solidFill>
              <a:latin typeface="Century Gothic"/>
              <a:cs typeface="Century Gothic"/>
            </a:rPr>
            <a:t>.” </a:t>
          </a:r>
          <a:br>
            <a:rPr lang="en-US" sz="1600" b="0" i="0" kern="1200" dirty="0" smtClean="0">
              <a:solidFill>
                <a:schemeClr val="tx1"/>
              </a:solidFill>
              <a:latin typeface="Century Gothic"/>
              <a:cs typeface="Century Gothic"/>
            </a:rPr>
          </a:br>
          <a:r>
            <a:rPr lang="en-US" sz="1600" b="0" i="0" kern="1200" dirty="0" smtClean="0">
              <a:solidFill>
                <a:schemeClr val="tx1"/>
              </a:solidFill>
              <a:latin typeface="Century Gothic"/>
              <a:cs typeface="Century Gothic"/>
            </a:rPr>
            <a:t/>
          </a:r>
          <a:br>
            <a:rPr lang="en-US" sz="1600" b="0" i="0" kern="1200" dirty="0" smtClean="0">
              <a:solidFill>
                <a:schemeClr val="tx1"/>
              </a:solidFill>
              <a:latin typeface="Century Gothic"/>
              <a:cs typeface="Century Gothic"/>
            </a:rPr>
          </a:br>
          <a:r>
            <a:rPr lang="en-US" sz="1200" i="1" kern="1200" dirty="0" smtClean="0">
              <a:hlinkClick xmlns:r="http://schemas.openxmlformats.org/officeDocument/2006/relationships" r:id="rId1" tooltip="United States v. Aluminum Corp. of America (page does not exist)"/>
            </a:rPr>
            <a:t>United States v. Aluminum Corp. of America</a:t>
          </a:r>
          <a:r>
            <a:rPr lang="en-US" sz="1200" kern="1200" dirty="0" smtClean="0"/>
            <a:t>, 148 F.2d 416, 430 (1945) </a:t>
          </a:r>
          <a:endParaRPr lang="en-US" sz="1600" b="0" i="0" kern="1200" dirty="0" smtClean="0">
            <a:solidFill>
              <a:schemeClr val="tx1"/>
            </a:solidFill>
            <a:latin typeface="Century Gothic"/>
            <a:cs typeface="Century Gothic"/>
          </a:endParaRPr>
        </a:p>
      </dsp:txBody>
      <dsp:txXfrm>
        <a:off x="0" y="113874"/>
        <a:ext cx="6265333" cy="4839125"/>
      </dsp:txXfrm>
    </dsp:sp>
    <dsp:sp modelId="{46F594FF-08A7-2F45-AAC2-54302C3C89FE}">
      <dsp:nvSpPr>
        <dsp:cNvPr id="0" name=""/>
        <dsp:cNvSpPr/>
      </dsp:nvSpPr>
      <dsp:spPr>
        <a:xfrm>
          <a:off x="274796" y="0"/>
          <a:ext cx="5965521" cy="864099"/>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770" tIns="0" rIns="165770"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Judge Learned Hand’s famous quote summarizes the idea behind using antitrust to “solve” the monopoly problem</a:t>
          </a:r>
        </a:p>
      </dsp:txBody>
      <dsp:txXfrm>
        <a:off x="274796" y="0"/>
        <a:ext cx="5965521" cy="86409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3A1963-56E3-5F47-9140-BB4E1E570F99}">
      <dsp:nvSpPr>
        <dsp:cNvPr id="0" name=""/>
        <dsp:cNvSpPr/>
      </dsp:nvSpPr>
      <dsp:spPr>
        <a:xfrm>
          <a:off x="0" y="541319"/>
          <a:ext cx="8686800" cy="907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749808" rIns="674192" bIns="128016" numCol="1" spcCol="1270" anchor="t" anchorCtr="0">
          <a:noAutofit/>
        </a:bodyPr>
        <a:lstStyle/>
        <a:p>
          <a:pPr marL="171450" lvl="1" indent="-171450" algn="l" defTabSz="800100">
            <a:lnSpc>
              <a:spcPct val="90000"/>
            </a:lnSpc>
            <a:spcBef>
              <a:spcPct val="0"/>
            </a:spcBef>
            <a:spcAft>
              <a:spcPct val="15000"/>
            </a:spcAft>
            <a:buChar char="••"/>
          </a:pPr>
          <a:endParaRPr lang="en-US" sz="1800" b="0" i="0" kern="1200" dirty="0">
            <a:solidFill>
              <a:schemeClr val="tx1"/>
            </a:solidFill>
            <a:latin typeface="Century Gothic"/>
            <a:cs typeface="Century Gothic"/>
          </a:endParaRPr>
        </a:p>
      </dsp:txBody>
      <dsp:txXfrm>
        <a:off x="0" y="541319"/>
        <a:ext cx="8686800" cy="907200"/>
      </dsp:txXfrm>
    </dsp:sp>
    <dsp:sp modelId="{46F594FF-08A7-2F45-AAC2-54302C3C89FE}">
      <dsp:nvSpPr>
        <dsp:cNvPr id="0" name=""/>
        <dsp:cNvSpPr/>
      </dsp:nvSpPr>
      <dsp:spPr>
        <a:xfrm>
          <a:off x="413556" y="9959"/>
          <a:ext cx="8271114" cy="10627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Firms can adopt various practices that reduce static and dynamic </a:t>
          </a:r>
          <a:r>
            <a:rPr lang="en-US" sz="1800" b="0" i="0" kern="1200" dirty="0" err="1" smtClean="0">
              <a:solidFill>
                <a:schemeClr val="tx1"/>
              </a:solidFill>
              <a:latin typeface="Century Gothic"/>
              <a:cs typeface="Century Gothic"/>
            </a:rPr>
            <a:t>allocative</a:t>
          </a:r>
          <a:r>
            <a:rPr lang="en-US" sz="1800" b="0" i="0" kern="1200" dirty="0" smtClean="0">
              <a:solidFill>
                <a:schemeClr val="tx1"/>
              </a:solidFill>
              <a:latin typeface="Century Gothic"/>
              <a:cs typeface="Century Gothic"/>
            </a:rPr>
            <a:t> efficiency. Some of them may arise over the normal course of business, others may not.</a:t>
          </a:r>
          <a:endParaRPr lang="en-US" sz="1800" b="0" i="0" kern="1200" dirty="0">
            <a:solidFill>
              <a:schemeClr val="tx1"/>
            </a:solidFill>
            <a:latin typeface="Century Gothic"/>
            <a:cs typeface="Century Gothic"/>
          </a:endParaRPr>
        </a:p>
      </dsp:txBody>
      <dsp:txXfrm>
        <a:off x="413556" y="9959"/>
        <a:ext cx="8271114" cy="1062720"/>
      </dsp:txXfrm>
    </dsp:sp>
    <dsp:sp modelId="{68C145F1-8274-6642-B089-ACDB5BEF61A0}">
      <dsp:nvSpPr>
        <dsp:cNvPr id="0" name=""/>
        <dsp:cNvSpPr/>
      </dsp:nvSpPr>
      <dsp:spPr>
        <a:xfrm>
          <a:off x="0" y="2174279"/>
          <a:ext cx="8686800" cy="907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749808" rIns="674192" bIns="128016" numCol="1" spcCol="1270" anchor="t" anchorCtr="0">
          <a:noAutofit/>
        </a:bodyPr>
        <a:lstStyle/>
        <a:p>
          <a:pPr marL="171450" lvl="1" indent="-171450" algn="l" defTabSz="800100">
            <a:lnSpc>
              <a:spcPct val="90000"/>
            </a:lnSpc>
            <a:spcBef>
              <a:spcPct val="0"/>
            </a:spcBef>
            <a:spcAft>
              <a:spcPct val="15000"/>
            </a:spcAft>
            <a:buChar char="••"/>
          </a:pPr>
          <a:endParaRPr lang="en-US" sz="1800" b="1" i="1" kern="1200" dirty="0">
            <a:solidFill>
              <a:schemeClr val="tx1"/>
            </a:solidFill>
            <a:latin typeface="Century Gothic"/>
            <a:cs typeface="Century Gothic"/>
          </a:endParaRPr>
        </a:p>
      </dsp:txBody>
      <dsp:txXfrm>
        <a:off x="0" y="2174279"/>
        <a:ext cx="8686800" cy="907200"/>
      </dsp:txXfrm>
    </dsp:sp>
    <dsp:sp modelId="{2E46DAA2-2261-C248-90B3-236D5D771BAB}">
      <dsp:nvSpPr>
        <dsp:cNvPr id="0" name=""/>
        <dsp:cNvSpPr/>
      </dsp:nvSpPr>
      <dsp:spPr>
        <a:xfrm>
          <a:off x="415685" y="1640305"/>
          <a:ext cx="8271114" cy="10627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Antitrust provides a framework for identifying business practices that can reduce efficiency, banning them or discouraging them to varying degrees.</a:t>
          </a:r>
          <a:endParaRPr lang="en-US" sz="1800" b="0" i="0" kern="1200" dirty="0">
            <a:solidFill>
              <a:schemeClr val="tx1"/>
            </a:solidFill>
            <a:latin typeface="Century Gothic"/>
            <a:cs typeface="Century Gothic"/>
          </a:endParaRPr>
        </a:p>
      </dsp:txBody>
      <dsp:txXfrm>
        <a:off x="415685" y="1640305"/>
        <a:ext cx="8271114" cy="1062720"/>
      </dsp:txXfrm>
    </dsp:sp>
    <dsp:sp modelId="{7305B4A1-3644-9447-BC90-53999A22CFF4}">
      <dsp:nvSpPr>
        <dsp:cNvPr id="0" name=""/>
        <dsp:cNvSpPr/>
      </dsp:nvSpPr>
      <dsp:spPr>
        <a:xfrm>
          <a:off x="0" y="3807240"/>
          <a:ext cx="8686800" cy="907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749808" rIns="674192" bIns="128016" numCol="1" spcCol="1270" anchor="t" anchorCtr="0">
          <a:noAutofit/>
        </a:bodyPr>
        <a:lstStyle/>
        <a:p>
          <a:pPr marL="171450" lvl="1" indent="-171450" algn="l" defTabSz="800100">
            <a:lnSpc>
              <a:spcPct val="90000"/>
            </a:lnSpc>
            <a:spcBef>
              <a:spcPct val="0"/>
            </a:spcBef>
            <a:spcAft>
              <a:spcPct val="15000"/>
            </a:spcAft>
            <a:buChar char="••"/>
          </a:pPr>
          <a:endParaRPr lang="en-US" sz="1800" b="0" i="0" kern="1200" dirty="0">
            <a:solidFill>
              <a:schemeClr val="tx1"/>
            </a:solidFill>
            <a:latin typeface="Century Gothic"/>
            <a:cs typeface="Century Gothic"/>
          </a:endParaRPr>
        </a:p>
      </dsp:txBody>
      <dsp:txXfrm>
        <a:off x="0" y="3807240"/>
        <a:ext cx="8686800" cy="907200"/>
      </dsp:txXfrm>
    </dsp:sp>
    <dsp:sp modelId="{9AE40F19-AEF0-094A-9717-0FB8DC534FB9}">
      <dsp:nvSpPr>
        <dsp:cNvPr id="0" name=""/>
        <dsp:cNvSpPr/>
      </dsp:nvSpPr>
      <dsp:spPr>
        <a:xfrm>
          <a:off x="413556" y="3275880"/>
          <a:ext cx="8271114" cy="10627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Antitrust rules take lessons of optimal intervention into account—rule of reason analysis in US, Article 101(3) for Europe, etc.</a:t>
          </a:r>
          <a:endParaRPr lang="en-US" sz="1800" b="0" i="0" kern="1200" dirty="0">
            <a:solidFill>
              <a:schemeClr val="tx1"/>
            </a:solidFill>
            <a:latin typeface="Century Gothic"/>
            <a:cs typeface="Century Gothic"/>
          </a:endParaRPr>
        </a:p>
      </dsp:txBody>
      <dsp:txXfrm>
        <a:off x="413556" y="3275880"/>
        <a:ext cx="8271114" cy="106272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3A1963-56E3-5F47-9140-BB4E1E570F99}">
      <dsp:nvSpPr>
        <dsp:cNvPr id="0" name=""/>
        <dsp:cNvSpPr/>
      </dsp:nvSpPr>
      <dsp:spPr>
        <a:xfrm>
          <a:off x="0" y="308939"/>
          <a:ext cx="8686800" cy="1386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333248" rIns="6741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Breaking up monopolies (e.g. Standard Oil, US Bell System) and creating competition</a:t>
          </a:r>
          <a:endParaRPr lang="en-US" sz="1600" b="0" i="0" kern="1200" dirty="0">
            <a:solidFill>
              <a:schemeClr val="tx1"/>
            </a:solidFill>
            <a:latin typeface="Century Gothic"/>
            <a:cs typeface="Century Gothic"/>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Selective divestitures (particularly mergers, e.g. recent AB </a:t>
          </a:r>
          <a:r>
            <a:rPr lang="en-US" sz="1600" b="0" i="0" kern="1200" dirty="0" err="1" smtClean="0">
              <a:solidFill>
                <a:schemeClr val="tx1"/>
              </a:solidFill>
              <a:latin typeface="Century Gothic"/>
              <a:cs typeface="Century Gothic"/>
            </a:rPr>
            <a:t>InBev</a:t>
          </a:r>
          <a:r>
            <a:rPr lang="en-US" sz="1600" b="0" i="0" kern="1200" dirty="0" smtClean="0">
              <a:solidFill>
                <a:schemeClr val="tx1"/>
              </a:solidFill>
              <a:latin typeface="Century Gothic"/>
              <a:cs typeface="Century Gothic"/>
            </a:rPr>
            <a:t>/</a:t>
          </a:r>
          <a:r>
            <a:rPr lang="en-US" sz="1600" b="0" i="0" kern="1200" dirty="0" err="1" smtClean="0">
              <a:solidFill>
                <a:schemeClr val="tx1"/>
              </a:solidFill>
              <a:latin typeface="Century Gothic"/>
              <a:cs typeface="Century Gothic"/>
            </a:rPr>
            <a:t>Modelo</a:t>
          </a:r>
          <a:r>
            <a:rPr lang="en-US" sz="1600" b="0" i="0" kern="1200" dirty="0" smtClean="0">
              <a:solidFill>
                <a:schemeClr val="tx1"/>
              </a:solidFill>
              <a:latin typeface="Century Gothic"/>
              <a:cs typeface="Century Gothic"/>
            </a:rPr>
            <a:t> merger in the U.S.)</a:t>
          </a:r>
          <a:endParaRPr lang="en-US" sz="1600" b="0" i="0" kern="1200" dirty="0">
            <a:solidFill>
              <a:schemeClr val="tx1"/>
            </a:solidFill>
            <a:latin typeface="Century Gothic"/>
            <a:cs typeface="Century Gothic"/>
          </a:endParaRPr>
        </a:p>
      </dsp:txBody>
      <dsp:txXfrm>
        <a:off x="0" y="308939"/>
        <a:ext cx="8686800" cy="1386000"/>
      </dsp:txXfrm>
    </dsp:sp>
    <dsp:sp modelId="{46F594FF-08A7-2F45-AAC2-54302C3C89FE}">
      <dsp:nvSpPr>
        <dsp:cNvPr id="0" name=""/>
        <dsp:cNvSpPr/>
      </dsp:nvSpPr>
      <dsp:spPr>
        <a:xfrm>
          <a:off x="396589" y="72779"/>
          <a:ext cx="8286520" cy="4723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Structural remedies</a:t>
          </a:r>
          <a:endParaRPr lang="en-US" sz="1800" b="0" i="0" kern="1200" dirty="0">
            <a:solidFill>
              <a:schemeClr val="tx1"/>
            </a:solidFill>
            <a:latin typeface="Century Gothic"/>
            <a:cs typeface="Century Gothic"/>
          </a:endParaRPr>
        </a:p>
      </dsp:txBody>
      <dsp:txXfrm>
        <a:off x="396589" y="72779"/>
        <a:ext cx="8286520" cy="472320"/>
      </dsp:txXfrm>
    </dsp:sp>
    <dsp:sp modelId="{68C145F1-8274-6642-B089-ACDB5BEF61A0}">
      <dsp:nvSpPr>
        <dsp:cNvPr id="0" name=""/>
        <dsp:cNvSpPr/>
      </dsp:nvSpPr>
      <dsp:spPr>
        <a:xfrm>
          <a:off x="0" y="2017500"/>
          <a:ext cx="8686800" cy="113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333248" rIns="6741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Prohibitions on resale price maintenance, tying, MFNs, etc. (e.g. banning exclusive dealings in carbonated beverages or sharing refrigerator space). </a:t>
          </a:r>
          <a:endParaRPr lang="en-US" sz="1600" b="0" i="0" kern="1200" dirty="0">
            <a:solidFill>
              <a:schemeClr val="tx1"/>
            </a:solidFill>
            <a:latin typeface="Century Gothic"/>
            <a:cs typeface="Century Gothic"/>
          </a:endParaRPr>
        </a:p>
      </dsp:txBody>
      <dsp:txXfrm>
        <a:off x="0" y="2017500"/>
        <a:ext cx="8686800" cy="1134000"/>
      </dsp:txXfrm>
    </dsp:sp>
    <dsp:sp modelId="{2E46DAA2-2261-C248-90B3-236D5D771BAB}">
      <dsp:nvSpPr>
        <dsp:cNvPr id="0" name=""/>
        <dsp:cNvSpPr/>
      </dsp:nvSpPr>
      <dsp:spPr>
        <a:xfrm>
          <a:off x="400279" y="1780178"/>
          <a:ext cx="8286520" cy="4723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Behavioral remedies</a:t>
          </a:r>
          <a:endParaRPr lang="en-US" sz="1800" b="1" i="1" kern="1200" dirty="0">
            <a:solidFill>
              <a:schemeClr val="tx1"/>
            </a:solidFill>
            <a:latin typeface="Century Gothic"/>
            <a:cs typeface="Century Gothic"/>
          </a:endParaRPr>
        </a:p>
      </dsp:txBody>
      <dsp:txXfrm>
        <a:off x="400279" y="1780178"/>
        <a:ext cx="8286520" cy="472320"/>
      </dsp:txXfrm>
    </dsp:sp>
    <dsp:sp modelId="{91D86A58-7B72-2B43-AA84-7F57AADE093B}">
      <dsp:nvSpPr>
        <dsp:cNvPr id="0" name=""/>
        <dsp:cNvSpPr/>
      </dsp:nvSpPr>
      <dsp:spPr>
        <a:xfrm>
          <a:off x="0" y="3474060"/>
          <a:ext cx="8686800" cy="680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4192" tIns="333248" rIns="6741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Public-utility style rate regulation (e.g. music collecting societies)</a:t>
          </a:r>
          <a:endParaRPr lang="en-US" sz="1600" b="0" i="0" kern="1200" dirty="0">
            <a:solidFill>
              <a:schemeClr val="tx1"/>
            </a:solidFill>
            <a:latin typeface="Century Gothic"/>
            <a:cs typeface="Century Gothic"/>
          </a:endParaRPr>
        </a:p>
      </dsp:txBody>
      <dsp:txXfrm>
        <a:off x="0" y="3474060"/>
        <a:ext cx="8686800" cy="680400"/>
      </dsp:txXfrm>
    </dsp:sp>
    <dsp:sp modelId="{DF09ADBD-A0B5-C641-A3E1-DC08E7F8D8EC}">
      <dsp:nvSpPr>
        <dsp:cNvPr id="0" name=""/>
        <dsp:cNvSpPr/>
      </dsp:nvSpPr>
      <dsp:spPr>
        <a:xfrm>
          <a:off x="396589" y="3237900"/>
          <a:ext cx="8286520" cy="4723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Price regulation</a:t>
          </a:r>
          <a:endParaRPr lang="en-US" sz="1800" b="0" i="0" kern="1200" dirty="0">
            <a:solidFill>
              <a:schemeClr val="tx1"/>
            </a:solidFill>
            <a:latin typeface="Century Gothic"/>
            <a:cs typeface="Century Gothic"/>
          </a:endParaRPr>
        </a:p>
      </dsp:txBody>
      <dsp:txXfrm>
        <a:off x="396589" y="3237900"/>
        <a:ext cx="8286520" cy="472320"/>
      </dsp:txXfrm>
    </dsp:sp>
    <dsp:sp modelId="{C926A7CB-64E5-6B4F-8751-EFE90F8F3F23}">
      <dsp:nvSpPr>
        <dsp:cNvPr id="0" name=""/>
        <dsp:cNvSpPr/>
      </dsp:nvSpPr>
      <dsp:spPr>
        <a:xfrm>
          <a:off x="0" y="4477020"/>
          <a:ext cx="8686800" cy="403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705346-8810-7A43-8567-5B440A403980}">
      <dsp:nvSpPr>
        <dsp:cNvPr id="0" name=""/>
        <dsp:cNvSpPr/>
      </dsp:nvSpPr>
      <dsp:spPr>
        <a:xfrm>
          <a:off x="386834" y="4240860"/>
          <a:ext cx="8295246" cy="4723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Development of remedies can learn from theory of optimal intervention</a:t>
          </a:r>
          <a:endParaRPr lang="en-US" sz="1800" b="0" i="0" kern="1200" dirty="0">
            <a:solidFill>
              <a:schemeClr val="tx1"/>
            </a:solidFill>
            <a:latin typeface="Century Gothic"/>
            <a:cs typeface="Century Gothic"/>
          </a:endParaRPr>
        </a:p>
      </dsp:txBody>
      <dsp:txXfrm>
        <a:off x="386834" y="4240860"/>
        <a:ext cx="8295246" cy="4723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5DC507-0F6C-AA45-88C8-E5EF2DE3D987}">
      <dsp:nvSpPr>
        <dsp:cNvPr id="0" name=""/>
        <dsp:cNvSpPr/>
      </dsp:nvSpPr>
      <dsp:spPr>
        <a:xfrm>
          <a:off x="2209797" y="2141"/>
          <a:ext cx="1726204" cy="811392"/>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Century Gothic"/>
              <a:cs typeface="Century Gothic"/>
            </a:rPr>
            <a:t>Part 1</a:t>
          </a:r>
          <a:endParaRPr lang="en-US" sz="1800" kern="1200" dirty="0">
            <a:solidFill>
              <a:schemeClr val="tx1"/>
            </a:solidFill>
          </a:endParaRPr>
        </a:p>
      </dsp:txBody>
      <dsp:txXfrm>
        <a:off x="2209797" y="2141"/>
        <a:ext cx="1726204" cy="811392"/>
      </dsp:txXfrm>
    </dsp:sp>
    <dsp:sp modelId="{76ED8D30-E6DF-2749-8A78-7B1917E23B1A}">
      <dsp:nvSpPr>
        <dsp:cNvPr id="0" name=""/>
        <dsp:cNvSpPr/>
      </dsp:nvSpPr>
      <dsp:spPr>
        <a:xfrm>
          <a:off x="2382417" y="813534"/>
          <a:ext cx="172620" cy="608544"/>
        </a:xfrm>
        <a:custGeom>
          <a:avLst/>
          <a:gdLst/>
          <a:ahLst/>
          <a:cxnLst/>
          <a:rect l="0" t="0" r="0" b="0"/>
          <a:pathLst>
            <a:path>
              <a:moveTo>
                <a:pt x="0" y="0"/>
              </a:moveTo>
              <a:lnTo>
                <a:pt x="0" y="608544"/>
              </a:lnTo>
              <a:lnTo>
                <a:pt x="172620" y="60854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521CCF-1EDF-A649-B8D4-052044156013}">
      <dsp:nvSpPr>
        <dsp:cNvPr id="0" name=""/>
        <dsp:cNvSpPr/>
      </dsp:nvSpPr>
      <dsp:spPr>
        <a:xfrm>
          <a:off x="2555038" y="1016382"/>
          <a:ext cx="1551524" cy="811392"/>
        </a:xfrm>
        <a:prstGeom prst="roundRect">
          <a:avLst>
            <a:gd name="adj" fmla="val 10000"/>
          </a:avLst>
        </a:prstGeom>
        <a:no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333333"/>
              </a:solidFill>
              <a:latin typeface="Century Gothic"/>
              <a:cs typeface="Century Gothic"/>
            </a:rPr>
            <a:t>Transaction Costs</a:t>
          </a:r>
        </a:p>
      </dsp:txBody>
      <dsp:txXfrm>
        <a:off x="2555038" y="1016382"/>
        <a:ext cx="1551524" cy="811392"/>
      </dsp:txXfrm>
    </dsp:sp>
    <dsp:sp modelId="{85E32240-FDE7-4673-9235-21C0EF1C50A6}">
      <dsp:nvSpPr>
        <dsp:cNvPr id="0" name=""/>
        <dsp:cNvSpPr/>
      </dsp:nvSpPr>
      <dsp:spPr>
        <a:xfrm>
          <a:off x="2382417" y="813534"/>
          <a:ext cx="172620" cy="1622784"/>
        </a:xfrm>
        <a:custGeom>
          <a:avLst/>
          <a:gdLst/>
          <a:ahLst/>
          <a:cxnLst/>
          <a:rect l="0" t="0" r="0" b="0"/>
          <a:pathLst>
            <a:path>
              <a:moveTo>
                <a:pt x="0" y="0"/>
              </a:moveTo>
              <a:lnTo>
                <a:pt x="0" y="1622784"/>
              </a:lnTo>
              <a:lnTo>
                <a:pt x="172620" y="162278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9CCADE-9720-4F47-A150-BCF3209C471F}">
      <dsp:nvSpPr>
        <dsp:cNvPr id="0" name=""/>
        <dsp:cNvSpPr/>
      </dsp:nvSpPr>
      <dsp:spPr>
        <a:xfrm>
          <a:off x="2555038" y="2030622"/>
          <a:ext cx="1551524" cy="811392"/>
        </a:xfrm>
        <a:prstGeom prst="roundRect">
          <a:avLst>
            <a:gd name="adj" fmla="val 10000"/>
          </a:avLst>
        </a:prstGeom>
        <a:no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333333"/>
              </a:solidFill>
              <a:latin typeface="Century Gothic"/>
              <a:cs typeface="Century Gothic"/>
            </a:rPr>
            <a:t>Opportunistic Behavior</a:t>
          </a:r>
        </a:p>
      </dsp:txBody>
      <dsp:txXfrm>
        <a:off x="2555038" y="2030622"/>
        <a:ext cx="1551524" cy="811392"/>
      </dsp:txXfrm>
    </dsp:sp>
    <dsp:sp modelId="{2C2AA74C-EB9F-4DEC-A335-953D2DF5A5CA}">
      <dsp:nvSpPr>
        <dsp:cNvPr id="0" name=""/>
        <dsp:cNvSpPr/>
      </dsp:nvSpPr>
      <dsp:spPr>
        <a:xfrm>
          <a:off x="2382417" y="813534"/>
          <a:ext cx="167544" cy="2607867"/>
        </a:xfrm>
        <a:custGeom>
          <a:avLst/>
          <a:gdLst/>
          <a:ahLst/>
          <a:cxnLst/>
          <a:rect l="0" t="0" r="0" b="0"/>
          <a:pathLst>
            <a:path>
              <a:moveTo>
                <a:pt x="0" y="0"/>
              </a:moveTo>
              <a:lnTo>
                <a:pt x="0" y="2607867"/>
              </a:lnTo>
              <a:lnTo>
                <a:pt x="167544" y="2607867"/>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C3F9EF-926C-4BFC-9BF1-C442A1DDDF81}">
      <dsp:nvSpPr>
        <dsp:cNvPr id="0" name=""/>
        <dsp:cNvSpPr/>
      </dsp:nvSpPr>
      <dsp:spPr>
        <a:xfrm>
          <a:off x="2549962" y="3013624"/>
          <a:ext cx="1544527" cy="815554"/>
        </a:xfrm>
        <a:prstGeom prst="roundRect">
          <a:avLst>
            <a:gd name="adj" fmla="val 10000"/>
          </a:avLst>
        </a:prstGeom>
        <a:no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333333"/>
              </a:solidFill>
              <a:latin typeface="Century Gothic"/>
              <a:cs typeface="Century Gothic"/>
            </a:rPr>
            <a:t>Contractual Solutions</a:t>
          </a:r>
        </a:p>
      </dsp:txBody>
      <dsp:txXfrm>
        <a:off x="2549962" y="3013624"/>
        <a:ext cx="1544527" cy="815554"/>
      </dsp:txXfrm>
    </dsp:sp>
    <dsp:sp modelId="{AD6E31CC-7208-1D49-AA3D-4A80A7B9BE8F}">
      <dsp:nvSpPr>
        <dsp:cNvPr id="0" name=""/>
        <dsp:cNvSpPr/>
      </dsp:nvSpPr>
      <dsp:spPr>
        <a:xfrm>
          <a:off x="2382417" y="813534"/>
          <a:ext cx="172620" cy="3655427"/>
        </a:xfrm>
        <a:custGeom>
          <a:avLst/>
          <a:gdLst/>
          <a:ahLst/>
          <a:cxnLst/>
          <a:rect l="0" t="0" r="0" b="0"/>
          <a:pathLst>
            <a:path>
              <a:moveTo>
                <a:pt x="0" y="0"/>
              </a:moveTo>
              <a:lnTo>
                <a:pt x="0" y="3655427"/>
              </a:lnTo>
              <a:lnTo>
                <a:pt x="172620" y="3655427"/>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5B9BB5-A5C3-6F4E-8078-13065D6ED926}">
      <dsp:nvSpPr>
        <dsp:cNvPr id="0" name=""/>
        <dsp:cNvSpPr/>
      </dsp:nvSpPr>
      <dsp:spPr>
        <a:xfrm>
          <a:off x="2555038" y="4063265"/>
          <a:ext cx="1551524" cy="811392"/>
        </a:xfrm>
        <a:prstGeom prst="roundRect">
          <a:avLst>
            <a:gd name="adj" fmla="val 10000"/>
          </a:avLst>
        </a:prstGeom>
        <a:no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333333"/>
              </a:solidFill>
            </a:rPr>
            <a:t>Theory of the Firm</a:t>
          </a:r>
          <a:endParaRPr lang="en-US" sz="1500" kern="1200" dirty="0">
            <a:solidFill>
              <a:srgbClr val="333333"/>
            </a:solidFill>
          </a:endParaRPr>
        </a:p>
      </dsp:txBody>
      <dsp:txXfrm>
        <a:off x="2555038" y="4063265"/>
        <a:ext cx="1551524" cy="811392"/>
      </dsp:txXfrm>
    </dsp:sp>
    <dsp:sp modelId="{5DB592F2-5BA2-E54D-AD87-72ABDB967F93}">
      <dsp:nvSpPr>
        <dsp:cNvPr id="0" name=""/>
        <dsp:cNvSpPr/>
      </dsp:nvSpPr>
      <dsp:spPr>
        <a:xfrm>
          <a:off x="4341698" y="2141"/>
          <a:ext cx="1757167" cy="811392"/>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Century Gothic"/>
              <a:cs typeface="Century Gothic"/>
            </a:rPr>
            <a:t>Part 2</a:t>
          </a:r>
        </a:p>
      </dsp:txBody>
      <dsp:txXfrm>
        <a:off x="4341698" y="2141"/>
        <a:ext cx="1757167" cy="811392"/>
      </dsp:txXfrm>
    </dsp:sp>
    <dsp:sp modelId="{B3586922-9C3E-3649-9C36-E7675997D52A}">
      <dsp:nvSpPr>
        <dsp:cNvPr id="0" name=""/>
        <dsp:cNvSpPr/>
      </dsp:nvSpPr>
      <dsp:spPr>
        <a:xfrm>
          <a:off x="4517415" y="813534"/>
          <a:ext cx="175716" cy="608544"/>
        </a:xfrm>
        <a:custGeom>
          <a:avLst/>
          <a:gdLst/>
          <a:ahLst/>
          <a:cxnLst/>
          <a:rect l="0" t="0" r="0" b="0"/>
          <a:pathLst>
            <a:path>
              <a:moveTo>
                <a:pt x="0" y="0"/>
              </a:moveTo>
              <a:lnTo>
                <a:pt x="0" y="608544"/>
              </a:lnTo>
              <a:lnTo>
                <a:pt x="175716" y="60854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C0A819-F99B-854D-BAD3-89D15E45E650}">
      <dsp:nvSpPr>
        <dsp:cNvPr id="0" name=""/>
        <dsp:cNvSpPr/>
      </dsp:nvSpPr>
      <dsp:spPr>
        <a:xfrm>
          <a:off x="4693131" y="1016382"/>
          <a:ext cx="1434178" cy="811392"/>
        </a:xfrm>
        <a:prstGeom prst="roundRect">
          <a:avLst>
            <a:gd name="adj" fmla="val 10000"/>
          </a:avLst>
        </a:prstGeom>
        <a:solidFill>
          <a:srgbClr val="B0CCB0"/>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333333"/>
              </a:solidFill>
              <a:latin typeface="Century Gothic"/>
              <a:cs typeface="Century Gothic"/>
            </a:rPr>
            <a:t>Welfare and Efficiency</a:t>
          </a:r>
        </a:p>
      </dsp:txBody>
      <dsp:txXfrm>
        <a:off x="4693131" y="1016382"/>
        <a:ext cx="1434178" cy="811392"/>
      </dsp:txXfrm>
    </dsp:sp>
    <dsp:sp modelId="{D86F91D9-6A09-E948-A94E-31CFD5ECF32E}">
      <dsp:nvSpPr>
        <dsp:cNvPr id="0" name=""/>
        <dsp:cNvSpPr/>
      </dsp:nvSpPr>
      <dsp:spPr>
        <a:xfrm>
          <a:off x="4517415" y="813534"/>
          <a:ext cx="175716" cy="1622784"/>
        </a:xfrm>
        <a:custGeom>
          <a:avLst/>
          <a:gdLst/>
          <a:ahLst/>
          <a:cxnLst/>
          <a:rect l="0" t="0" r="0" b="0"/>
          <a:pathLst>
            <a:path>
              <a:moveTo>
                <a:pt x="0" y="0"/>
              </a:moveTo>
              <a:lnTo>
                <a:pt x="0" y="1622784"/>
              </a:lnTo>
              <a:lnTo>
                <a:pt x="175716" y="162278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DCDA82-1BF1-C043-BF6F-B72CF1750D78}">
      <dsp:nvSpPr>
        <dsp:cNvPr id="0" name=""/>
        <dsp:cNvSpPr/>
      </dsp:nvSpPr>
      <dsp:spPr>
        <a:xfrm>
          <a:off x="4693131" y="2030622"/>
          <a:ext cx="1462622" cy="811392"/>
        </a:xfrm>
        <a:prstGeom prst="roundRect">
          <a:avLst>
            <a:gd name="adj" fmla="val 10000"/>
          </a:avLst>
        </a:prstGeom>
        <a:solidFill>
          <a:srgbClr val="B0CCB0"/>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333333"/>
              </a:solidFill>
              <a:latin typeface="Century Gothic"/>
              <a:cs typeface="Century Gothic"/>
            </a:rPr>
            <a:t>Market Failures</a:t>
          </a:r>
        </a:p>
      </dsp:txBody>
      <dsp:txXfrm>
        <a:off x="4693131" y="2030622"/>
        <a:ext cx="1462622" cy="811392"/>
      </dsp:txXfrm>
    </dsp:sp>
    <dsp:sp modelId="{5B699C03-238B-F74A-AC8C-79ADCA6CC76F}">
      <dsp:nvSpPr>
        <dsp:cNvPr id="0" name=""/>
        <dsp:cNvSpPr/>
      </dsp:nvSpPr>
      <dsp:spPr>
        <a:xfrm>
          <a:off x="4517415" y="813534"/>
          <a:ext cx="175716" cy="2637025"/>
        </a:xfrm>
        <a:custGeom>
          <a:avLst/>
          <a:gdLst/>
          <a:ahLst/>
          <a:cxnLst/>
          <a:rect l="0" t="0" r="0" b="0"/>
          <a:pathLst>
            <a:path>
              <a:moveTo>
                <a:pt x="0" y="0"/>
              </a:moveTo>
              <a:lnTo>
                <a:pt x="0" y="2637025"/>
              </a:lnTo>
              <a:lnTo>
                <a:pt x="175716" y="2637025"/>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7C0BDB-B8F7-E348-80E2-A84864BCB745}">
      <dsp:nvSpPr>
        <dsp:cNvPr id="0" name=""/>
        <dsp:cNvSpPr/>
      </dsp:nvSpPr>
      <dsp:spPr>
        <a:xfrm>
          <a:off x="4693131" y="3044863"/>
          <a:ext cx="1479070" cy="811392"/>
        </a:xfrm>
        <a:prstGeom prst="roundRect">
          <a:avLst>
            <a:gd name="adj" fmla="val 10000"/>
          </a:avLst>
        </a:prstGeom>
        <a:solidFill>
          <a:srgbClr val="B0CCB0"/>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333333"/>
              </a:solidFill>
              <a:latin typeface="Century Gothic"/>
              <a:cs typeface="Century Gothic"/>
            </a:rPr>
            <a:t>Economics of Remedies</a:t>
          </a:r>
        </a:p>
      </dsp:txBody>
      <dsp:txXfrm>
        <a:off x="4693131" y="3044863"/>
        <a:ext cx="1479070" cy="811392"/>
      </dsp:txXfrm>
    </dsp:sp>
    <dsp:sp modelId="{6ADFEEF9-F45D-4C4E-8B84-2BE5F015CA7F}">
      <dsp:nvSpPr>
        <dsp:cNvPr id="0" name=""/>
        <dsp:cNvSpPr/>
      </dsp:nvSpPr>
      <dsp:spPr>
        <a:xfrm>
          <a:off x="4517415" y="813534"/>
          <a:ext cx="175716" cy="3651265"/>
        </a:xfrm>
        <a:custGeom>
          <a:avLst/>
          <a:gdLst/>
          <a:ahLst/>
          <a:cxnLst/>
          <a:rect l="0" t="0" r="0" b="0"/>
          <a:pathLst>
            <a:path>
              <a:moveTo>
                <a:pt x="0" y="0"/>
              </a:moveTo>
              <a:lnTo>
                <a:pt x="0" y="3651265"/>
              </a:lnTo>
              <a:lnTo>
                <a:pt x="175716" y="3651265"/>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173D34-1756-4791-A8BC-0DE2CB928640}">
      <dsp:nvSpPr>
        <dsp:cNvPr id="0" name=""/>
        <dsp:cNvSpPr/>
      </dsp:nvSpPr>
      <dsp:spPr>
        <a:xfrm>
          <a:off x="4693131" y="4059103"/>
          <a:ext cx="1450626" cy="811392"/>
        </a:xfrm>
        <a:prstGeom prst="roundRect">
          <a:avLst>
            <a:gd name="adj" fmla="val 10000"/>
          </a:avLst>
        </a:prstGeom>
        <a:solidFill>
          <a:srgbClr val="B0CCB0"/>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solidFill>
                <a:srgbClr val="333333"/>
              </a:solidFill>
              <a:latin typeface="Century Gothic"/>
              <a:cs typeface="Century Gothic"/>
            </a:rPr>
            <a:t>Antitrust, Welfare and Market Failure</a:t>
          </a:r>
        </a:p>
      </dsp:txBody>
      <dsp:txXfrm>
        <a:off x="4693131" y="4059103"/>
        <a:ext cx="1450626" cy="81139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2F09DA-D9C1-5F42-9D0A-52964E3CC56A}">
      <dsp:nvSpPr>
        <dsp:cNvPr id="0" name=""/>
        <dsp:cNvSpPr/>
      </dsp:nvSpPr>
      <dsp:spPr>
        <a:xfrm>
          <a:off x="0" y="590700"/>
          <a:ext cx="4114800" cy="1008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4A9982C-7F5F-8647-93A4-5F74DE7A8172}">
      <dsp:nvSpPr>
        <dsp:cNvPr id="0" name=""/>
        <dsp:cNvSpPr/>
      </dsp:nvSpPr>
      <dsp:spPr>
        <a:xfrm>
          <a:off x="196903" y="48123"/>
          <a:ext cx="3917896" cy="1165201"/>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871" tIns="0" rIns="108871"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Litigation: Ready-to-Eat Cereals Case in the US.</a:t>
          </a:r>
          <a:endParaRPr lang="en-US" sz="1600" kern="1200" dirty="0">
            <a:solidFill>
              <a:schemeClr val="tx1"/>
            </a:solidFill>
            <a:latin typeface="Century Gothic"/>
            <a:cs typeface="Century Gothic"/>
          </a:endParaRPr>
        </a:p>
      </dsp:txBody>
      <dsp:txXfrm>
        <a:off x="196903" y="48123"/>
        <a:ext cx="3917896" cy="1165201"/>
      </dsp:txXfrm>
    </dsp:sp>
    <dsp:sp modelId="{70AE9A68-8D03-4AB3-AE21-6B13582F5A37}">
      <dsp:nvSpPr>
        <dsp:cNvPr id="0" name=""/>
        <dsp:cNvSpPr/>
      </dsp:nvSpPr>
      <dsp:spPr>
        <a:xfrm>
          <a:off x="0" y="2405100"/>
          <a:ext cx="4114800" cy="1008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A5BE21-D0A7-4213-86F0-EE162EA50A39}">
      <dsp:nvSpPr>
        <dsp:cNvPr id="0" name=""/>
        <dsp:cNvSpPr/>
      </dsp:nvSpPr>
      <dsp:spPr>
        <a:xfrm>
          <a:off x="205740" y="1814700"/>
          <a:ext cx="3899805" cy="1180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871" tIns="0" rIns="108871"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Business: Differentiation of automobiles.</a:t>
          </a:r>
          <a:endParaRPr lang="en-US" sz="1600" kern="1200" dirty="0">
            <a:solidFill>
              <a:schemeClr val="tx1"/>
            </a:solidFill>
          </a:endParaRPr>
        </a:p>
      </dsp:txBody>
      <dsp:txXfrm>
        <a:off x="205740" y="1814700"/>
        <a:ext cx="3899805" cy="118080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5DC507-0F6C-AA45-88C8-E5EF2DE3D987}">
      <dsp:nvSpPr>
        <dsp:cNvPr id="0" name=""/>
        <dsp:cNvSpPr/>
      </dsp:nvSpPr>
      <dsp:spPr>
        <a:xfrm>
          <a:off x="2138344" y="526"/>
          <a:ext cx="1823199" cy="97890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Century Gothic"/>
              <a:cs typeface="Century Gothic"/>
            </a:rPr>
            <a:t>Part 1</a:t>
          </a:r>
          <a:endParaRPr lang="en-US" sz="1800" kern="1200" dirty="0">
            <a:solidFill>
              <a:schemeClr val="tx1"/>
            </a:solidFill>
          </a:endParaRPr>
        </a:p>
      </dsp:txBody>
      <dsp:txXfrm>
        <a:off x="2138344" y="526"/>
        <a:ext cx="1823199" cy="978909"/>
      </dsp:txXfrm>
    </dsp:sp>
    <dsp:sp modelId="{76ED8D30-E6DF-2749-8A78-7B1917E23B1A}">
      <dsp:nvSpPr>
        <dsp:cNvPr id="0" name=""/>
        <dsp:cNvSpPr/>
      </dsp:nvSpPr>
      <dsp:spPr>
        <a:xfrm>
          <a:off x="2320664" y="979436"/>
          <a:ext cx="180496" cy="797709"/>
        </a:xfrm>
        <a:custGeom>
          <a:avLst/>
          <a:gdLst/>
          <a:ahLst/>
          <a:cxnLst/>
          <a:rect l="0" t="0" r="0" b="0"/>
          <a:pathLst>
            <a:path>
              <a:moveTo>
                <a:pt x="0" y="0"/>
              </a:moveTo>
              <a:lnTo>
                <a:pt x="0" y="797709"/>
              </a:lnTo>
              <a:lnTo>
                <a:pt x="180496" y="797709"/>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521CCF-1EDF-A649-B8D4-052044156013}">
      <dsp:nvSpPr>
        <dsp:cNvPr id="0" name=""/>
        <dsp:cNvSpPr/>
      </dsp:nvSpPr>
      <dsp:spPr>
        <a:xfrm>
          <a:off x="2501161" y="1265203"/>
          <a:ext cx="1502272" cy="1023884"/>
        </a:xfrm>
        <a:prstGeom prst="roundRect">
          <a:avLst>
            <a:gd name="adj" fmla="val 10000"/>
          </a:avLst>
        </a:prstGeom>
        <a:solidFill>
          <a:srgbClr val="B0CCB0">
            <a:alpha val="90000"/>
          </a:srgb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333333"/>
              </a:solidFill>
              <a:latin typeface="Century Gothic"/>
              <a:cs typeface="Century Gothic"/>
            </a:rPr>
            <a:t>Economic Background of Two-Sided Platforms</a:t>
          </a:r>
        </a:p>
      </dsp:txBody>
      <dsp:txXfrm>
        <a:off x="2501161" y="1265203"/>
        <a:ext cx="1502272" cy="1023884"/>
      </dsp:txXfrm>
    </dsp:sp>
    <dsp:sp modelId="{3A2A5880-A6C2-264B-BDCF-DBD0AF929D89}">
      <dsp:nvSpPr>
        <dsp:cNvPr id="0" name=""/>
        <dsp:cNvSpPr/>
      </dsp:nvSpPr>
      <dsp:spPr>
        <a:xfrm>
          <a:off x="2320664" y="979436"/>
          <a:ext cx="180496" cy="2023579"/>
        </a:xfrm>
        <a:custGeom>
          <a:avLst/>
          <a:gdLst/>
          <a:ahLst/>
          <a:cxnLst/>
          <a:rect l="0" t="0" r="0" b="0"/>
          <a:pathLst>
            <a:path>
              <a:moveTo>
                <a:pt x="0" y="0"/>
              </a:moveTo>
              <a:lnTo>
                <a:pt x="0" y="2023579"/>
              </a:lnTo>
              <a:lnTo>
                <a:pt x="180496" y="2023579"/>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32C6F-C99A-3646-8C91-2C2832DEF557}">
      <dsp:nvSpPr>
        <dsp:cNvPr id="0" name=""/>
        <dsp:cNvSpPr/>
      </dsp:nvSpPr>
      <dsp:spPr>
        <a:xfrm>
          <a:off x="2501161" y="2500562"/>
          <a:ext cx="1502272" cy="1004907"/>
        </a:xfrm>
        <a:prstGeom prst="roundRect">
          <a:avLst>
            <a:gd name="adj" fmla="val 10000"/>
          </a:avLst>
        </a:prstGeom>
        <a:solidFill>
          <a:srgbClr val="B0CCB0">
            <a:alpha val="90000"/>
          </a:srgb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333333"/>
              </a:solidFill>
              <a:latin typeface="Century Gothic"/>
              <a:cs typeface="Century Gothic"/>
            </a:rPr>
            <a:t>One-Sided versus Two-Sided Businesses </a:t>
          </a:r>
        </a:p>
      </dsp:txBody>
      <dsp:txXfrm>
        <a:off x="2501161" y="2500562"/>
        <a:ext cx="1502272" cy="1004907"/>
      </dsp:txXfrm>
    </dsp:sp>
    <dsp:sp modelId="{468BB4D6-13ED-472A-9B2F-B889E934E5F7}">
      <dsp:nvSpPr>
        <dsp:cNvPr id="0" name=""/>
        <dsp:cNvSpPr/>
      </dsp:nvSpPr>
      <dsp:spPr>
        <a:xfrm>
          <a:off x="2320664" y="979436"/>
          <a:ext cx="180496" cy="3334774"/>
        </a:xfrm>
        <a:custGeom>
          <a:avLst/>
          <a:gdLst/>
          <a:ahLst/>
          <a:cxnLst/>
          <a:rect l="0" t="0" r="0" b="0"/>
          <a:pathLst>
            <a:path>
              <a:moveTo>
                <a:pt x="0" y="0"/>
              </a:moveTo>
              <a:lnTo>
                <a:pt x="0" y="3334774"/>
              </a:lnTo>
              <a:lnTo>
                <a:pt x="180496" y="3334774"/>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462129-1BEB-48E6-9DA5-E26D8E2E12C4}">
      <dsp:nvSpPr>
        <dsp:cNvPr id="0" name=""/>
        <dsp:cNvSpPr/>
      </dsp:nvSpPr>
      <dsp:spPr>
        <a:xfrm>
          <a:off x="2501161" y="3811757"/>
          <a:ext cx="1502272" cy="1004907"/>
        </a:xfrm>
        <a:prstGeom prst="roundRect">
          <a:avLst>
            <a:gd name="adj" fmla="val 10000"/>
          </a:avLst>
        </a:prstGeom>
        <a:solidFill>
          <a:srgbClr val="B0CCB0">
            <a:alpha val="90000"/>
          </a:srgb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333333"/>
              </a:solidFill>
              <a:latin typeface="Century Gothic"/>
              <a:cs typeface="Century Gothic"/>
            </a:rPr>
            <a:t>Economic Principles</a:t>
          </a:r>
        </a:p>
      </dsp:txBody>
      <dsp:txXfrm>
        <a:off x="2501161" y="3811757"/>
        <a:ext cx="1502272" cy="1004907"/>
      </dsp:txXfrm>
    </dsp:sp>
    <dsp:sp modelId="{5DB592F2-5BA2-E54D-AD87-72ABDB967F93}">
      <dsp:nvSpPr>
        <dsp:cNvPr id="0" name=""/>
        <dsp:cNvSpPr/>
      </dsp:nvSpPr>
      <dsp:spPr>
        <a:xfrm>
          <a:off x="4574120" y="526"/>
          <a:ext cx="1811682" cy="962627"/>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Century Gothic"/>
              <a:cs typeface="Century Gothic"/>
            </a:rPr>
            <a:t>Part 2</a:t>
          </a:r>
        </a:p>
      </dsp:txBody>
      <dsp:txXfrm>
        <a:off x="4574120" y="526"/>
        <a:ext cx="1811682" cy="962627"/>
      </dsp:txXfrm>
    </dsp:sp>
    <dsp:sp modelId="{B9550C60-A2BE-9D4C-BA47-715FBDE04285}">
      <dsp:nvSpPr>
        <dsp:cNvPr id="0" name=""/>
        <dsp:cNvSpPr/>
      </dsp:nvSpPr>
      <dsp:spPr>
        <a:xfrm>
          <a:off x="4755288" y="963154"/>
          <a:ext cx="181168" cy="821183"/>
        </a:xfrm>
        <a:custGeom>
          <a:avLst/>
          <a:gdLst/>
          <a:ahLst/>
          <a:cxnLst/>
          <a:rect l="0" t="0" r="0" b="0"/>
          <a:pathLst>
            <a:path>
              <a:moveTo>
                <a:pt x="0" y="0"/>
              </a:moveTo>
              <a:lnTo>
                <a:pt x="0" y="821183"/>
              </a:lnTo>
              <a:lnTo>
                <a:pt x="181168" y="821183"/>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164526-A5B5-A94E-8A36-16FFA39ECABE}">
      <dsp:nvSpPr>
        <dsp:cNvPr id="0" name=""/>
        <dsp:cNvSpPr/>
      </dsp:nvSpPr>
      <dsp:spPr>
        <a:xfrm>
          <a:off x="4936457" y="1269442"/>
          <a:ext cx="1459598" cy="102979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333333"/>
              </a:solidFill>
              <a:latin typeface="Century Gothic"/>
              <a:cs typeface="Century Gothic"/>
            </a:rPr>
            <a:t>Strategies for Multi-Sided Platform Businesses</a:t>
          </a:r>
        </a:p>
      </dsp:txBody>
      <dsp:txXfrm>
        <a:off x="4936457" y="1269442"/>
        <a:ext cx="1459598" cy="1029790"/>
      </dsp:txXfrm>
    </dsp:sp>
    <dsp:sp modelId="{B4569151-AB96-3247-A8BE-ECA3F0E12D6E}">
      <dsp:nvSpPr>
        <dsp:cNvPr id="0" name=""/>
        <dsp:cNvSpPr/>
      </dsp:nvSpPr>
      <dsp:spPr>
        <a:xfrm>
          <a:off x="4755288" y="963154"/>
          <a:ext cx="185284" cy="2033582"/>
        </a:xfrm>
        <a:custGeom>
          <a:avLst/>
          <a:gdLst/>
          <a:ahLst/>
          <a:cxnLst/>
          <a:rect l="0" t="0" r="0" b="0"/>
          <a:pathLst>
            <a:path>
              <a:moveTo>
                <a:pt x="0" y="0"/>
              </a:moveTo>
              <a:lnTo>
                <a:pt x="0" y="2033582"/>
              </a:lnTo>
              <a:lnTo>
                <a:pt x="185284" y="2033582"/>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84EC45-DFDE-2E42-9F42-C0DF7050579A}">
      <dsp:nvSpPr>
        <dsp:cNvPr id="0" name=""/>
        <dsp:cNvSpPr/>
      </dsp:nvSpPr>
      <dsp:spPr>
        <a:xfrm>
          <a:off x="4940573" y="2486570"/>
          <a:ext cx="1449365" cy="1020332"/>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333333"/>
              </a:solidFill>
              <a:latin typeface="Century Gothic"/>
              <a:cs typeface="Century Gothic"/>
            </a:rPr>
            <a:t>Antitrust Issues</a:t>
          </a:r>
          <a:endParaRPr lang="en-US" sz="1400" kern="1200" dirty="0"/>
        </a:p>
      </dsp:txBody>
      <dsp:txXfrm>
        <a:off x="4940573" y="2486570"/>
        <a:ext cx="1449365" cy="1020332"/>
      </dsp:txXfrm>
    </dsp:sp>
    <dsp:sp modelId="{0E1ABAFF-60A5-4605-A1B7-8BED1E7B2C47}">
      <dsp:nvSpPr>
        <dsp:cNvPr id="0" name=""/>
        <dsp:cNvSpPr/>
      </dsp:nvSpPr>
      <dsp:spPr>
        <a:xfrm>
          <a:off x="4755288" y="963154"/>
          <a:ext cx="185284" cy="3360202"/>
        </a:xfrm>
        <a:custGeom>
          <a:avLst/>
          <a:gdLst/>
          <a:ahLst/>
          <a:cxnLst/>
          <a:rect l="0" t="0" r="0" b="0"/>
          <a:pathLst>
            <a:path>
              <a:moveTo>
                <a:pt x="0" y="0"/>
              </a:moveTo>
              <a:lnTo>
                <a:pt x="0" y="3360202"/>
              </a:lnTo>
              <a:lnTo>
                <a:pt x="185284" y="3360202"/>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36081E-F345-436D-B75A-FB77152B5AC1}">
      <dsp:nvSpPr>
        <dsp:cNvPr id="0" name=""/>
        <dsp:cNvSpPr/>
      </dsp:nvSpPr>
      <dsp:spPr>
        <a:xfrm>
          <a:off x="4940573" y="3813191"/>
          <a:ext cx="1449365" cy="1020332"/>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333333"/>
              </a:solidFill>
              <a:latin typeface="Century Gothic"/>
              <a:cs typeface="Century Gothic"/>
            </a:rPr>
            <a:t>Market Definition for Multi-Sided Industries</a:t>
          </a:r>
          <a:endParaRPr lang="en-US" sz="1400" kern="1200" dirty="0"/>
        </a:p>
      </dsp:txBody>
      <dsp:txXfrm>
        <a:off x="4940573" y="3813191"/>
        <a:ext cx="1449365" cy="10203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9D5F83-8471-DD45-88FD-EB9638AD9E04}">
      <dsp:nvSpPr>
        <dsp:cNvPr id="0" name=""/>
        <dsp:cNvSpPr/>
      </dsp:nvSpPr>
      <dsp:spPr>
        <a:xfrm>
          <a:off x="0" y="499458"/>
          <a:ext cx="86106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2EB308-AE80-3045-9286-DBF60D9DCE31}">
      <dsp:nvSpPr>
        <dsp:cNvPr id="0" name=""/>
        <dsp:cNvSpPr/>
      </dsp:nvSpPr>
      <dsp:spPr>
        <a:xfrm>
          <a:off x="409928" y="56327"/>
          <a:ext cx="8198561" cy="73833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711200">
            <a:lnSpc>
              <a:spcPct val="90000"/>
            </a:lnSpc>
            <a:spcBef>
              <a:spcPct val="0"/>
            </a:spcBef>
            <a:spcAft>
              <a:spcPct val="35000"/>
            </a:spcAft>
          </a:pPr>
          <a:r>
            <a:rPr lang="en-US" sz="1600" b="1" i="1" kern="1200" dirty="0" smtClean="0">
              <a:solidFill>
                <a:schemeClr val="tx1"/>
              </a:solidFill>
              <a:latin typeface="Century Gothic"/>
              <a:cs typeface="Century Gothic"/>
            </a:rPr>
            <a:t>Pareto optimality </a:t>
          </a:r>
          <a:r>
            <a:rPr lang="en-US" sz="1600" b="0" i="0" kern="1200" dirty="0" smtClean="0">
              <a:solidFill>
                <a:schemeClr val="tx1"/>
              </a:solidFill>
              <a:latin typeface="Century Gothic"/>
              <a:cs typeface="Century Gothic"/>
            </a:rPr>
            <a:t>occurs when it is not possible to make at least one person better off without making anyone worse off given the possibility of winners paying off losers.</a:t>
          </a:r>
          <a:endParaRPr lang="en-US" sz="1600" b="0" i="0" kern="1200" dirty="0">
            <a:solidFill>
              <a:schemeClr val="tx1"/>
            </a:solidFill>
            <a:latin typeface="Century Gothic"/>
            <a:cs typeface="Century Gothic"/>
          </a:endParaRPr>
        </a:p>
      </dsp:txBody>
      <dsp:txXfrm>
        <a:off x="409928" y="56327"/>
        <a:ext cx="8198561" cy="738330"/>
      </dsp:txXfrm>
    </dsp:sp>
    <dsp:sp modelId="{65FEB44E-27A9-9948-B047-CE7732CC84EA}">
      <dsp:nvSpPr>
        <dsp:cNvPr id="0" name=""/>
        <dsp:cNvSpPr/>
      </dsp:nvSpPr>
      <dsp:spPr>
        <a:xfrm>
          <a:off x="0" y="1508844"/>
          <a:ext cx="86106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1A2129-8E94-2A4C-B6C5-F32E0B4699F5}">
      <dsp:nvSpPr>
        <dsp:cNvPr id="0" name=""/>
        <dsp:cNvSpPr/>
      </dsp:nvSpPr>
      <dsp:spPr>
        <a:xfrm>
          <a:off x="409928" y="1111458"/>
          <a:ext cx="8198561" cy="692586"/>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711200">
            <a:lnSpc>
              <a:spcPct val="90000"/>
            </a:lnSpc>
            <a:spcBef>
              <a:spcPct val="0"/>
            </a:spcBef>
            <a:spcAft>
              <a:spcPct val="35000"/>
            </a:spcAft>
          </a:pPr>
          <a:r>
            <a:rPr lang="en-US" sz="1600" b="1" i="1" kern="1200" dirty="0" err="1" smtClean="0">
              <a:solidFill>
                <a:schemeClr val="tx1"/>
              </a:solidFill>
              <a:latin typeface="Century Gothic"/>
              <a:cs typeface="Century Gothic"/>
            </a:rPr>
            <a:t>Allocative</a:t>
          </a:r>
          <a:r>
            <a:rPr lang="en-US" sz="1600" b="1" i="1" kern="1200" dirty="0" smtClean="0">
              <a:solidFill>
                <a:schemeClr val="tx1"/>
              </a:solidFill>
              <a:latin typeface="Century Gothic"/>
              <a:cs typeface="Century Gothic"/>
            </a:rPr>
            <a:t> efficiency </a:t>
          </a:r>
          <a:r>
            <a:rPr lang="en-US" sz="1600" b="0" i="0" kern="1200" dirty="0" smtClean="0">
              <a:solidFill>
                <a:schemeClr val="tx1"/>
              </a:solidFill>
              <a:latin typeface="Century Gothic"/>
              <a:cs typeface="Century Gothic"/>
            </a:rPr>
            <a:t>occurs when there is no way of reorganizing production and distribution to make at least one person better off without making anyone worse off (i.e. to make a Pareto optimal improvement). </a:t>
          </a:r>
          <a:endParaRPr lang="en-US" sz="1600" b="1" i="1" kern="1200" dirty="0">
            <a:solidFill>
              <a:schemeClr val="tx1"/>
            </a:solidFill>
            <a:latin typeface="Century Gothic"/>
            <a:cs typeface="Century Gothic"/>
          </a:endParaRPr>
        </a:p>
      </dsp:txBody>
      <dsp:txXfrm>
        <a:off x="409928" y="1111458"/>
        <a:ext cx="8198561" cy="692586"/>
      </dsp:txXfrm>
    </dsp:sp>
    <dsp:sp modelId="{77199F53-A19C-485A-AA62-7713A14A1DE2}">
      <dsp:nvSpPr>
        <dsp:cNvPr id="0" name=""/>
        <dsp:cNvSpPr/>
      </dsp:nvSpPr>
      <dsp:spPr>
        <a:xfrm>
          <a:off x="0" y="2335272"/>
          <a:ext cx="86106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F4932D-363B-4783-ACB1-BB2C96791FCB}">
      <dsp:nvSpPr>
        <dsp:cNvPr id="0" name=""/>
        <dsp:cNvSpPr/>
      </dsp:nvSpPr>
      <dsp:spPr>
        <a:xfrm>
          <a:off x="421700" y="2151203"/>
          <a:ext cx="8183331" cy="509627"/>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711200">
            <a:lnSpc>
              <a:spcPct val="90000"/>
            </a:lnSpc>
            <a:spcBef>
              <a:spcPct val="0"/>
            </a:spcBef>
            <a:spcAft>
              <a:spcPct val="35000"/>
            </a:spcAft>
          </a:pPr>
          <a:r>
            <a:rPr lang="en-US" sz="1600" b="1" i="1" kern="1200" dirty="0" smtClean="0">
              <a:solidFill>
                <a:schemeClr val="tx1"/>
              </a:solidFill>
              <a:cs typeface="Arial" pitchFamily="34" charset="0"/>
            </a:rPr>
            <a:t>Productive efficiency</a:t>
          </a:r>
          <a:r>
            <a:rPr lang="en-US" sz="1600" kern="1200" dirty="0" smtClean="0">
              <a:solidFill>
                <a:schemeClr val="tx1"/>
              </a:solidFill>
              <a:cs typeface="Arial" pitchFamily="34" charset="0"/>
            </a:rPr>
            <a:t> occurs when it isn’t possible to get more output from existing resources so firms are operating at their lowest possible cost.</a:t>
          </a:r>
          <a:r>
            <a:rPr lang="en-GB" sz="1600" kern="1200" dirty="0" smtClean="0">
              <a:solidFill>
                <a:schemeClr val="tx1"/>
              </a:solidFill>
              <a:cs typeface="Times New Roman" pitchFamily="18" charset="0"/>
            </a:rPr>
            <a:t>  </a:t>
          </a:r>
          <a:endParaRPr lang="en-GB" sz="1600" kern="1200" dirty="0">
            <a:solidFill>
              <a:schemeClr val="tx1"/>
            </a:solidFill>
            <a:cs typeface="Times New Roman" pitchFamily="18" charset="0"/>
          </a:endParaRPr>
        </a:p>
      </dsp:txBody>
      <dsp:txXfrm>
        <a:off x="421700" y="2151203"/>
        <a:ext cx="8183331" cy="50962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9D5F83-8471-DD45-88FD-EB9638AD9E04}">
      <dsp:nvSpPr>
        <dsp:cNvPr id="0" name=""/>
        <dsp:cNvSpPr/>
      </dsp:nvSpPr>
      <dsp:spPr>
        <a:xfrm>
          <a:off x="0" y="643445"/>
          <a:ext cx="86106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2EB308-AE80-3045-9286-DBF60D9DCE31}">
      <dsp:nvSpPr>
        <dsp:cNvPr id="0" name=""/>
        <dsp:cNvSpPr/>
      </dsp:nvSpPr>
      <dsp:spPr>
        <a:xfrm>
          <a:off x="409928" y="12047"/>
          <a:ext cx="8198561" cy="926597"/>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711200">
            <a:lnSpc>
              <a:spcPct val="90000"/>
            </a:lnSpc>
            <a:spcBef>
              <a:spcPct val="0"/>
            </a:spcBef>
            <a:spcAft>
              <a:spcPct val="35000"/>
            </a:spcAft>
          </a:pPr>
          <a:r>
            <a:rPr lang="en-US" sz="1600" b="1" i="1" kern="1200" dirty="0" smtClean="0">
              <a:solidFill>
                <a:schemeClr val="tx1"/>
              </a:solidFill>
              <a:latin typeface="Century Gothic"/>
              <a:cs typeface="Century Gothic"/>
            </a:rPr>
            <a:t>Perfect competition </a:t>
          </a:r>
          <a:r>
            <a:rPr lang="en-US" sz="1600" b="0" i="0" kern="1200" dirty="0" smtClean="0">
              <a:solidFill>
                <a:schemeClr val="tx1"/>
              </a:solidFill>
              <a:latin typeface="Century Gothic"/>
              <a:cs typeface="Century Gothic"/>
            </a:rPr>
            <a:t>leads to </a:t>
          </a:r>
          <a:r>
            <a:rPr lang="en-US" sz="1600" b="0" i="0" kern="1200" dirty="0" err="1" smtClean="0">
              <a:solidFill>
                <a:schemeClr val="tx1"/>
              </a:solidFill>
              <a:latin typeface="Century Gothic"/>
              <a:cs typeface="Century Gothic"/>
            </a:rPr>
            <a:t>allocative</a:t>
          </a:r>
          <a:r>
            <a:rPr lang="en-US" sz="1600" b="0" i="0" kern="1200" dirty="0" smtClean="0">
              <a:solidFill>
                <a:schemeClr val="tx1"/>
              </a:solidFill>
              <a:latin typeface="Century Gothic"/>
              <a:cs typeface="Century Gothic"/>
            </a:rPr>
            <a:t> efficiency where the marginal cost of output for every industry equals the marginal benefit of production.  That occurs where supply schedule which reflects marginal cost intersects demand schedule which reflects benefits of each additional unit of output </a:t>
          </a:r>
          <a:endParaRPr lang="en-US" sz="1600" b="0" i="0" kern="1200" dirty="0">
            <a:solidFill>
              <a:schemeClr val="tx1"/>
            </a:solidFill>
            <a:latin typeface="Century Gothic"/>
            <a:cs typeface="Century Gothic"/>
          </a:endParaRPr>
        </a:p>
      </dsp:txBody>
      <dsp:txXfrm>
        <a:off x="409928" y="12047"/>
        <a:ext cx="8198561" cy="926597"/>
      </dsp:txXfrm>
    </dsp:sp>
    <dsp:sp modelId="{77199F53-A19C-485A-AA62-7713A14A1DE2}">
      <dsp:nvSpPr>
        <dsp:cNvPr id="0" name=""/>
        <dsp:cNvSpPr/>
      </dsp:nvSpPr>
      <dsp:spPr>
        <a:xfrm>
          <a:off x="0" y="1846152"/>
          <a:ext cx="86106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F4932D-363B-4783-ACB1-BB2C96791FCB}">
      <dsp:nvSpPr>
        <dsp:cNvPr id="0" name=""/>
        <dsp:cNvSpPr/>
      </dsp:nvSpPr>
      <dsp:spPr>
        <a:xfrm>
          <a:off x="421700" y="1285803"/>
          <a:ext cx="8183331" cy="885907"/>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711200">
            <a:lnSpc>
              <a:spcPct val="90000"/>
            </a:lnSpc>
            <a:spcBef>
              <a:spcPct val="0"/>
            </a:spcBef>
            <a:spcAft>
              <a:spcPct val="35000"/>
            </a:spcAft>
          </a:pPr>
          <a:r>
            <a:rPr lang="en-US" sz="1600" b="1" i="1" kern="1200" dirty="0" smtClean="0">
              <a:solidFill>
                <a:schemeClr val="tx1"/>
              </a:solidFill>
              <a:cs typeface="Arial" pitchFamily="34" charset="0"/>
            </a:rPr>
            <a:t>Perfect competition </a:t>
          </a:r>
          <a:r>
            <a:rPr lang="en-US" sz="1600" kern="1200" dirty="0" smtClean="0">
              <a:solidFill>
                <a:schemeClr val="tx1"/>
              </a:solidFill>
              <a:cs typeface="Arial" pitchFamily="34" charset="0"/>
            </a:rPr>
            <a:t>should also lead to productive efficiency since firms in perfectly competitive markets are forced to maximize the amount of production they get from inputs; in fact we assume firms attempt to minimize the cost of producing any given level of output.</a:t>
          </a:r>
          <a:endParaRPr lang="en-GB" sz="1600" kern="1200" dirty="0">
            <a:solidFill>
              <a:schemeClr val="tx1"/>
            </a:solidFill>
            <a:cs typeface="Times New Roman" pitchFamily="18" charset="0"/>
          </a:endParaRPr>
        </a:p>
      </dsp:txBody>
      <dsp:txXfrm>
        <a:off x="421700" y="1285803"/>
        <a:ext cx="8183331" cy="88590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15E69A-C250-0347-BA09-C2C73DE58BFE}">
      <dsp:nvSpPr>
        <dsp:cNvPr id="0" name=""/>
        <dsp:cNvSpPr/>
      </dsp:nvSpPr>
      <dsp:spPr>
        <a:xfrm>
          <a:off x="0" y="0"/>
          <a:ext cx="8686800" cy="369064"/>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Social welfare=Consumer plus Producer Surplus (green plus blue triangles)</a:t>
          </a:r>
          <a:endParaRPr lang="en-US" sz="1800" kern="1200" dirty="0">
            <a:solidFill>
              <a:schemeClr val="tx1"/>
            </a:solidFill>
          </a:endParaRPr>
        </a:p>
      </dsp:txBody>
      <dsp:txXfrm>
        <a:off x="0" y="0"/>
        <a:ext cx="8686800" cy="36906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7AD4F8-AAA8-C245-A9A8-660C694DC723}">
      <dsp:nvSpPr>
        <dsp:cNvPr id="0" name=""/>
        <dsp:cNvSpPr/>
      </dsp:nvSpPr>
      <dsp:spPr>
        <a:xfrm>
          <a:off x="0" y="592559"/>
          <a:ext cx="8686800" cy="9576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AA119D-B2F9-CE4E-85CD-153D43201F19}">
      <dsp:nvSpPr>
        <dsp:cNvPr id="0" name=""/>
        <dsp:cNvSpPr/>
      </dsp:nvSpPr>
      <dsp:spPr>
        <a:xfrm>
          <a:off x="413556" y="31679"/>
          <a:ext cx="8271114" cy="112176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Perfect competition requires extreme assumptions including no transactions costs, perfect information, and atomistic production (no scale economies).</a:t>
          </a:r>
          <a:endParaRPr lang="en-US" sz="1800" b="0" i="0" kern="1200" dirty="0">
            <a:solidFill>
              <a:schemeClr val="tx1"/>
            </a:solidFill>
            <a:latin typeface="Century Gothic"/>
            <a:cs typeface="Century Gothic"/>
          </a:endParaRPr>
        </a:p>
      </dsp:txBody>
      <dsp:txXfrm>
        <a:off x="413556" y="31679"/>
        <a:ext cx="8271114" cy="1121760"/>
      </dsp:txXfrm>
    </dsp:sp>
    <dsp:sp modelId="{E64ED143-CA8A-8448-AB2B-20D8F84B7DA4}">
      <dsp:nvSpPr>
        <dsp:cNvPr id="0" name=""/>
        <dsp:cNvSpPr/>
      </dsp:nvSpPr>
      <dsp:spPr>
        <a:xfrm>
          <a:off x="0" y="2316239"/>
          <a:ext cx="8686800" cy="9576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49EEE3-B717-0244-B1A5-265ABDD3CCB9}">
      <dsp:nvSpPr>
        <dsp:cNvPr id="0" name=""/>
        <dsp:cNvSpPr/>
      </dsp:nvSpPr>
      <dsp:spPr>
        <a:xfrm>
          <a:off x="413556" y="1755359"/>
          <a:ext cx="8271114" cy="112176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Even then, perfect competition won’t lead to economic efficiency if there are “externalities” so that transactions do not account for all costs and benefits—we discuss this further in the next section.</a:t>
          </a:r>
          <a:endParaRPr lang="en-US" sz="1800" b="0" i="0" kern="1200" dirty="0">
            <a:solidFill>
              <a:schemeClr val="tx1"/>
            </a:solidFill>
            <a:latin typeface="Century Gothic"/>
            <a:cs typeface="Century Gothic"/>
          </a:endParaRPr>
        </a:p>
      </dsp:txBody>
      <dsp:txXfrm>
        <a:off x="413556" y="1755359"/>
        <a:ext cx="8271114" cy="1121760"/>
      </dsp:txXfrm>
    </dsp:sp>
    <dsp:sp modelId="{5997D214-E952-3549-AB50-710CF5E14AE4}">
      <dsp:nvSpPr>
        <dsp:cNvPr id="0" name=""/>
        <dsp:cNvSpPr/>
      </dsp:nvSpPr>
      <dsp:spPr>
        <a:xfrm>
          <a:off x="0" y="4039920"/>
          <a:ext cx="8686800" cy="9576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853A2E-7252-7248-9657-053877837B1D}">
      <dsp:nvSpPr>
        <dsp:cNvPr id="0" name=""/>
        <dsp:cNvSpPr/>
      </dsp:nvSpPr>
      <dsp:spPr>
        <a:xfrm>
          <a:off x="413556" y="3479040"/>
          <a:ext cx="8271114" cy="112176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In fact, the most “efficient” market structure from both a static and dynamic perspective really depends on the details of the industry. For example, with “natural monopoly” resulting from cost or demand-based scale economies single firm most efficient.</a:t>
          </a:r>
          <a:endParaRPr lang="en-US" sz="1800" b="0" i="0" kern="1200" dirty="0">
            <a:solidFill>
              <a:schemeClr val="tx1"/>
            </a:solidFill>
            <a:latin typeface="Century Gothic"/>
            <a:cs typeface="Century Gothic"/>
          </a:endParaRPr>
        </a:p>
      </dsp:txBody>
      <dsp:txXfrm>
        <a:off x="413556" y="3479040"/>
        <a:ext cx="8271114" cy="11217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7AD4F8-AAA8-C245-A9A8-660C694DC723}">
      <dsp:nvSpPr>
        <dsp:cNvPr id="0" name=""/>
        <dsp:cNvSpPr/>
      </dsp:nvSpPr>
      <dsp:spPr>
        <a:xfrm>
          <a:off x="0" y="216209"/>
          <a:ext cx="8492067" cy="208845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079" tIns="270764" rIns="659079"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They should to attain </a:t>
          </a:r>
          <a:r>
            <a:rPr lang="en-US" sz="1600" b="0" i="0" kern="1200" dirty="0" err="1" smtClean="0">
              <a:solidFill>
                <a:schemeClr val="tx1"/>
              </a:solidFill>
              <a:latin typeface="Century Gothic"/>
              <a:cs typeface="Century Gothic"/>
            </a:rPr>
            <a:t>allocative</a:t>
          </a:r>
          <a:r>
            <a:rPr lang="en-US" sz="1600" b="0" i="0" kern="1200" dirty="0" smtClean="0">
              <a:solidFill>
                <a:schemeClr val="tx1"/>
              </a:solidFill>
              <a:latin typeface="Century Gothic"/>
              <a:cs typeface="Century Gothic"/>
            </a:rPr>
            <a:t> efficiency which is an economy-wide concept.</a:t>
          </a:r>
          <a:endParaRPr lang="en-US" sz="1600" b="0" i="0" kern="1200" dirty="0">
            <a:solidFill>
              <a:schemeClr val="tx1"/>
            </a:solidFill>
            <a:latin typeface="Century Gothic"/>
            <a:cs typeface="Century Gothic"/>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Society can always tax profits and redistribute (not perfectly though).</a:t>
          </a:r>
          <a:endParaRPr lang="en-US" sz="1600" b="0" i="0" kern="1200" dirty="0">
            <a:solidFill>
              <a:schemeClr val="tx1"/>
            </a:solidFill>
            <a:latin typeface="Century Gothic"/>
            <a:cs typeface="Century Gothic"/>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Firms are owned by people and widely owned in some developed economies.</a:t>
          </a:r>
          <a:endParaRPr lang="en-US" sz="1600" b="0" i="0" kern="1200" dirty="0">
            <a:solidFill>
              <a:schemeClr val="tx1"/>
            </a:solidFill>
            <a:latin typeface="Century Gothic"/>
            <a:cs typeface="Century Gothic"/>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Why do competition authorities treat firms as consumers when they are buyers?</a:t>
          </a:r>
          <a:endParaRPr lang="en-US" sz="1600" b="0" i="0" kern="1200" dirty="0">
            <a:solidFill>
              <a:schemeClr val="tx1"/>
            </a:solidFill>
            <a:latin typeface="Century Gothic"/>
            <a:cs typeface="Century Gothic"/>
          </a:endParaRPr>
        </a:p>
      </dsp:txBody>
      <dsp:txXfrm>
        <a:off x="0" y="216209"/>
        <a:ext cx="8492067" cy="2088450"/>
      </dsp:txXfrm>
    </dsp:sp>
    <dsp:sp modelId="{CDAA119D-B2F9-CE4E-85CD-153D43201F19}">
      <dsp:nvSpPr>
        <dsp:cNvPr id="0" name=""/>
        <dsp:cNvSpPr/>
      </dsp:nvSpPr>
      <dsp:spPr>
        <a:xfrm>
          <a:off x="404285" y="24329"/>
          <a:ext cx="8085700" cy="38376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686" tIns="0" rIns="224686"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Consumer versus social Welfare. Do firms (producer surplus) count? </a:t>
          </a:r>
          <a:endParaRPr lang="en-US" sz="1800" b="0" i="0" kern="1200" dirty="0">
            <a:solidFill>
              <a:schemeClr val="tx1"/>
            </a:solidFill>
            <a:latin typeface="Century Gothic"/>
            <a:cs typeface="Century Gothic"/>
          </a:endParaRPr>
        </a:p>
      </dsp:txBody>
      <dsp:txXfrm>
        <a:off x="404285" y="24329"/>
        <a:ext cx="8085700" cy="383760"/>
      </dsp:txXfrm>
    </dsp:sp>
    <dsp:sp modelId="{EBCC7315-31D9-5342-A491-9D5615C2ECBA}">
      <dsp:nvSpPr>
        <dsp:cNvPr id="0" name=""/>
        <dsp:cNvSpPr/>
      </dsp:nvSpPr>
      <dsp:spPr>
        <a:xfrm>
          <a:off x="0" y="2566739"/>
          <a:ext cx="8492067" cy="1638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079" tIns="270764" rIns="659079"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All consumers in the market?</a:t>
          </a:r>
          <a:endParaRPr lang="en-US" sz="1600" b="0" i="0" kern="1200" dirty="0">
            <a:solidFill>
              <a:schemeClr val="tx1"/>
            </a:solidFill>
            <a:latin typeface="Century Gothic"/>
            <a:cs typeface="Century Gothic"/>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What if some consumers benefit and others lose (and what does this say about submarkets?)</a:t>
          </a:r>
          <a:endParaRPr lang="en-US" sz="1600" b="0" i="0" kern="1200" dirty="0">
            <a:solidFill>
              <a:schemeClr val="tx1"/>
            </a:solidFill>
            <a:latin typeface="Century Gothic"/>
            <a:cs typeface="Century Gothic"/>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Consumers on both sides of two-sided platforms?</a:t>
          </a:r>
          <a:endParaRPr lang="en-US" sz="1600" b="0" i="0" kern="1200" dirty="0">
            <a:solidFill>
              <a:schemeClr val="tx1"/>
            </a:solidFill>
            <a:latin typeface="Century Gothic"/>
            <a:cs typeface="Century Gothic"/>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Do we weight some “consumers” more—such as small businesses.</a:t>
          </a:r>
          <a:endParaRPr lang="en-US" sz="1600" b="0" i="0" kern="1200" dirty="0">
            <a:solidFill>
              <a:schemeClr val="tx1"/>
            </a:solidFill>
            <a:latin typeface="Century Gothic"/>
            <a:cs typeface="Century Gothic"/>
          </a:endParaRPr>
        </a:p>
      </dsp:txBody>
      <dsp:txXfrm>
        <a:off x="0" y="2566739"/>
        <a:ext cx="8492067" cy="1638000"/>
      </dsp:txXfrm>
    </dsp:sp>
    <dsp:sp modelId="{F3AB15A9-BCD7-294F-90B8-0FB7B1A81629}">
      <dsp:nvSpPr>
        <dsp:cNvPr id="0" name=""/>
        <dsp:cNvSpPr/>
      </dsp:nvSpPr>
      <dsp:spPr>
        <a:xfrm>
          <a:off x="409261" y="2374859"/>
          <a:ext cx="8075207" cy="38376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686" tIns="0" rIns="224686"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Whose welfare?</a:t>
          </a:r>
          <a:endParaRPr lang="en-US" sz="1800" b="0" i="0" kern="1200" dirty="0">
            <a:solidFill>
              <a:schemeClr val="tx1"/>
            </a:solidFill>
            <a:latin typeface="Century Gothic"/>
            <a:cs typeface="Century Gothic"/>
          </a:endParaRPr>
        </a:p>
      </dsp:txBody>
      <dsp:txXfrm>
        <a:off x="409261" y="2374859"/>
        <a:ext cx="8075207" cy="383760"/>
      </dsp:txXfrm>
    </dsp:sp>
    <dsp:sp modelId="{17A59B1C-C500-EC40-BF30-B1A045840CE2}">
      <dsp:nvSpPr>
        <dsp:cNvPr id="0" name=""/>
        <dsp:cNvSpPr/>
      </dsp:nvSpPr>
      <dsp:spPr>
        <a:xfrm>
          <a:off x="0" y="4466820"/>
          <a:ext cx="8492067" cy="61425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079" tIns="270764" rIns="659079"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Century Gothic"/>
              <a:cs typeface="Century Gothic"/>
            </a:rPr>
            <a:t>Maybe firms can fend for themselves, but not consumers.</a:t>
          </a:r>
          <a:endParaRPr lang="en-US" sz="1600" b="0" i="0" kern="1200" dirty="0">
            <a:solidFill>
              <a:schemeClr val="tx1"/>
            </a:solidFill>
            <a:latin typeface="Century Gothic"/>
            <a:cs typeface="Century Gothic"/>
          </a:endParaRPr>
        </a:p>
      </dsp:txBody>
      <dsp:txXfrm>
        <a:off x="0" y="4466820"/>
        <a:ext cx="8492067" cy="614250"/>
      </dsp:txXfrm>
    </dsp:sp>
    <dsp:sp modelId="{466F8188-4E7F-7441-B379-D02A315E564E}">
      <dsp:nvSpPr>
        <dsp:cNvPr id="0" name=""/>
        <dsp:cNvSpPr/>
      </dsp:nvSpPr>
      <dsp:spPr>
        <a:xfrm>
          <a:off x="404285" y="4274939"/>
          <a:ext cx="8085700" cy="38376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686" tIns="0" rIns="224686"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Should competition authorities focus on consumer welfare?</a:t>
          </a:r>
          <a:endParaRPr lang="en-US" sz="1800" b="0" i="0" kern="1200" dirty="0">
            <a:solidFill>
              <a:schemeClr val="tx1"/>
            </a:solidFill>
            <a:latin typeface="Century Gothic"/>
            <a:cs typeface="Century Gothic"/>
          </a:endParaRPr>
        </a:p>
      </dsp:txBody>
      <dsp:txXfrm>
        <a:off x="404285" y="4274939"/>
        <a:ext cx="8085700" cy="3837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9D5F83-8471-DD45-88FD-EB9638AD9E04}">
      <dsp:nvSpPr>
        <dsp:cNvPr id="0" name=""/>
        <dsp:cNvSpPr/>
      </dsp:nvSpPr>
      <dsp:spPr>
        <a:xfrm>
          <a:off x="0" y="541319"/>
          <a:ext cx="8610600" cy="907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2EB308-AE80-3045-9286-DBF60D9DCE31}">
      <dsp:nvSpPr>
        <dsp:cNvPr id="0" name=""/>
        <dsp:cNvSpPr/>
      </dsp:nvSpPr>
      <dsp:spPr>
        <a:xfrm>
          <a:off x="409928" y="9959"/>
          <a:ext cx="8198561" cy="10627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A </a:t>
          </a:r>
          <a:r>
            <a:rPr lang="en-US" sz="1800" b="1" i="1" kern="1200" dirty="0" smtClean="0">
              <a:solidFill>
                <a:schemeClr val="tx1"/>
              </a:solidFill>
              <a:latin typeface="Century Gothic"/>
              <a:cs typeface="Century Gothic"/>
            </a:rPr>
            <a:t>market failure</a:t>
          </a:r>
          <a:r>
            <a:rPr lang="en-US" sz="1800" b="0" i="0" kern="1200" dirty="0" smtClean="0">
              <a:solidFill>
                <a:schemeClr val="tx1"/>
              </a:solidFill>
              <a:latin typeface="Century Gothic"/>
              <a:cs typeface="Century Gothic"/>
            </a:rPr>
            <a:t> occurs when unregulated market forces do not result in </a:t>
          </a:r>
          <a:r>
            <a:rPr lang="en-US" sz="1800" b="0" i="0" kern="1200" dirty="0" err="1" smtClean="0">
              <a:solidFill>
                <a:schemeClr val="tx1"/>
              </a:solidFill>
              <a:latin typeface="Century Gothic"/>
              <a:cs typeface="Century Gothic"/>
            </a:rPr>
            <a:t>allocative</a:t>
          </a:r>
          <a:r>
            <a:rPr lang="en-US" sz="1800" b="0" i="0" kern="1200" dirty="0" smtClean="0">
              <a:solidFill>
                <a:schemeClr val="tx1"/>
              </a:solidFill>
              <a:latin typeface="Century Gothic"/>
              <a:cs typeface="Century Gothic"/>
            </a:rPr>
            <a:t> efficiency.</a:t>
          </a:r>
          <a:endParaRPr lang="en-US" sz="1800" b="1" i="1" kern="1200" dirty="0">
            <a:solidFill>
              <a:schemeClr val="tx1"/>
            </a:solidFill>
            <a:latin typeface="Century Gothic"/>
            <a:cs typeface="Century Gothic"/>
          </a:endParaRPr>
        </a:p>
      </dsp:txBody>
      <dsp:txXfrm>
        <a:off x="409928" y="9959"/>
        <a:ext cx="8198561" cy="1062720"/>
      </dsp:txXfrm>
    </dsp:sp>
    <dsp:sp modelId="{182BF166-FAB4-FA45-9A25-E1678DBD5050}">
      <dsp:nvSpPr>
        <dsp:cNvPr id="0" name=""/>
        <dsp:cNvSpPr/>
      </dsp:nvSpPr>
      <dsp:spPr>
        <a:xfrm>
          <a:off x="0" y="2174279"/>
          <a:ext cx="8610600" cy="907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3641DEA-F97D-0D40-8165-34A9D8390959}">
      <dsp:nvSpPr>
        <dsp:cNvPr id="0" name=""/>
        <dsp:cNvSpPr/>
      </dsp:nvSpPr>
      <dsp:spPr>
        <a:xfrm>
          <a:off x="409928" y="1642919"/>
          <a:ext cx="8198561" cy="10627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It is therefore possible that an </a:t>
          </a:r>
          <a:r>
            <a:rPr lang="en-US" sz="1800" b="1" i="1" kern="1200" dirty="0" smtClean="0">
              <a:solidFill>
                <a:schemeClr val="tx1"/>
              </a:solidFill>
              <a:latin typeface="Century Gothic"/>
              <a:cs typeface="Century Gothic"/>
            </a:rPr>
            <a:t>intervention </a:t>
          </a:r>
          <a:r>
            <a:rPr lang="en-US" sz="1800" b="0" i="0" kern="1200" dirty="0" smtClean="0">
              <a:solidFill>
                <a:schemeClr val="tx1"/>
              </a:solidFill>
              <a:latin typeface="Century Gothic"/>
              <a:cs typeface="Century Gothic"/>
            </a:rPr>
            <a:t>in the market could result in a Pareto optimal improvement.</a:t>
          </a:r>
          <a:endParaRPr lang="en-US" sz="1800" b="0" i="0" kern="1200" dirty="0">
            <a:solidFill>
              <a:schemeClr val="tx1"/>
            </a:solidFill>
            <a:latin typeface="Century Gothic"/>
            <a:cs typeface="Century Gothic"/>
          </a:endParaRPr>
        </a:p>
      </dsp:txBody>
      <dsp:txXfrm>
        <a:off x="409928" y="1642919"/>
        <a:ext cx="8198561" cy="1062720"/>
      </dsp:txXfrm>
    </dsp:sp>
    <dsp:sp modelId="{EF55E031-9D51-124E-A0E5-87F6A4846D70}">
      <dsp:nvSpPr>
        <dsp:cNvPr id="0" name=""/>
        <dsp:cNvSpPr/>
      </dsp:nvSpPr>
      <dsp:spPr>
        <a:xfrm>
          <a:off x="0" y="3807240"/>
          <a:ext cx="8610600" cy="907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DA1528-DA51-094C-BB62-4790B25AD616}">
      <dsp:nvSpPr>
        <dsp:cNvPr id="0" name=""/>
        <dsp:cNvSpPr/>
      </dsp:nvSpPr>
      <dsp:spPr>
        <a:xfrm>
          <a:off x="409928" y="3275880"/>
          <a:ext cx="8198561" cy="10627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822" tIns="0" rIns="227822"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Market failures include asymmetric information, transactions costs, externalities, public goods, and ineffective competition. </a:t>
          </a:r>
          <a:endParaRPr lang="en-US" sz="1800" b="0" i="0" kern="1200" dirty="0">
            <a:solidFill>
              <a:schemeClr val="tx1"/>
            </a:solidFill>
            <a:latin typeface="Century Gothic"/>
            <a:cs typeface="Century Gothic"/>
          </a:endParaRPr>
        </a:p>
      </dsp:txBody>
      <dsp:txXfrm>
        <a:off x="409928" y="3275880"/>
        <a:ext cx="8198561" cy="10627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9D5F83-8471-DD45-88FD-EB9638AD9E04}">
      <dsp:nvSpPr>
        <dsp:cNvPr id="0" name=""/>
        <dsp:cNvSpPr/>
      </dsp:nvSpPr>
      <dsp:spPr>
        <a:xfrm>
          <a:off x="0" y="554423"/>
          <a:ext cx="6019800" cy="882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2EB308-AE80-3045-9286-DBF60D9DCE31}">
      <dsp:nvSpPr>
        <dsp:cNvPr id="0" name=""/>
        <dsp:cNvSpPr/>
      </dsp:nvSpPr>
      <dsp:spPr>
        <a:xfrm>
          <a:off x="286587" y="37823"/>
          <a:ext cx="5731737" cy="10332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9274" tIns="0" rIns="159274"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cs typeface="Arial" pitchFamily="34" charset="0"/>
            </a:rPr>
            <a:t>Non-excludable</a:t>
          </a:r>
          <a:r>
            <a:rPr lang="en-US" sz="1800" b="0" i="1" kern="1200" dirty="0" smtClean="0">
              <a:solidFill>
                <a:schemeClr val="tx1"/>
              </a:solidFill>
              <a:cs typeface="Arial" pitchFamily="34" charset="0"/>
            </a:rPr>
            <a:t>—</a:t>
          </a:r>
          <a:r>
            <a:rPr lang="en-US" sz="1800" b="0" i="0" kern="1200" dirty="0" smtClean="0">
              <a:solidFill>
                <a:schemeClr val="tx1"/>
              </a:solidFill>
              <a:cs typeface="Arial" pitchFamily="34" charset="0"/>
            </a:rPr>
            <a:t>A good where it is not possible to prevent another individual from using the same good.</a:t>
          </a:r>
          <a:endParaRPr lang="en-US" sz="1800" b="0" i="0" kern="1200" dirty="0">
            <a:solidFill>
              <a:schemeClr val="tx1"/>
            </a:solidFill>
            <a:latin typeface="Century Gothic"/>
            <a:cs typeface="Century Gothic"/>
          </a:endParaRPr>
        </a:p>
      </dsp:txBody>
      <dsp:txXfrm>
        <a:off x="286587" y="37823"/>
        <a:ext cx="5731737" cy="1033200"/>
      </dsp:txXfrm>
    </dsp:sp>
    <dsp:sp modelId="{21DCEEE1-33BD-2346-A72E-C9D51FEC2F6A}">
      <dsp:nvSpPr>
        <dsp:cNvPr id="0" name=""/>
        <dsp:cNvSpPr/>
      </dsp:nvSpPr>
      <dsp:spPr>
        <a:xfrm>
          <a:off x="0" y="2142023"/>
          <a:ext cx="6019800" cy="882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19387A-0133-7B4C-ACD8-0F3AFC9A1014}">
      <dsp:nvSpPr>
        <dsp:cNvPr id="0" name=""/>
        <dsp:cNvSpPr/>
      </dsp:nvSpPr>
      <dsp:spPr>
        <a:xfrm>
          <a:off x="286587" y="1625423"/>
          <a:ext cx="5731737" cy="10332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9274" tIns="0" rIns="159274"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tx1"/>
              </a:solidFill>
              <a:latin typeface="Century Gothic"/>
              <a:cs typeface="Century Gothic"/>
            </a:rPr>
            <a:t>Non-</a:t>
          </a:r>
          <a:r>
            <a:rPr lang="en-US" sz="1800" b="1" i="1" kern="1200" dirty="0" err="1" smtClean="0">
              <a:solidFill>
                <a:schemeClr val="tx1"/>
              </a:solidFill>
              <a:latin typeface="Century Gothic"/>
              <a:cs typeface="Century Gothic"/>
            </a:rPr>
            <a:t>rivalrous</a:t>
          </a:r>
          <a:r>
            <a:rPr lang="en-US" sz="1800" b="0" i="0" kern="1200" dirty="0" smtClean="0">
              <a:solidFill>
                <a:schemeClr val="tx1"/>
              </a:solidFill>
              <a:latin typeface="Century Gothic"/>
              <a:cs typeface="Century Gothic"/>
            </a:rPr>
            <a:t>—One person’s use of a good does not reduce the amount another person can consume; the marginal cost of consuming the good is zero.</a:t>
          </a:r>
          <a:endParaRPr lang="en-US" sz="1800" b="0" i="0" kern="1200" dirty="0">
            <a:solidFill>
              <a:schemeClr val="tx1"/>
            </a:solidFill>
            <a:latin typeface="Century Gothic"/>
            <a:cs typeface="Century Gothic"/>
          </a:endParaRPr>
        </a:p>
      </dsp:txBody>
      <dsp:txXfrm>
        <a:off x="286587" y="1625423"/>
        <a:ext cx="5731737" cy="1033200"/>
      </dsp:txXfrm>
    </dsp:sp>
    <dsp:sp modelId="{3302D7E4-58CE-A347-9B29-E2E1C3F8A633}">
      <dsp:nvSpPr>
        <dsp:cNvPr id="0" name=""/>
        <dsp:cNvSpPr/>
      </dsp:nvSpPr>
      <dsp:spPr>
        <a:xfrm>
          <a:off x="0" y="4109376"/>
          <a:ext cx="6019800" cy="882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298A19-E6C8-684C-B491-223A98EAA348}">
      <dsp:nvSpPr>
        <dsp:cNvPr id="0" name=""/>
        <dsp:cNvSpPr/>
      </dsp:nvSpPr>
      <dsp:spPr>
        <a:xfrm>
          <a:off x="286587" y="3213023"/>
          <a:ext cx="5731737" cy="1412952"/>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9274" tIns="0" rIns="159274" bIns="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latin typeface="Century Gothic"/>
              <a:cs typeface="Century Gothic"/>
            </a:rPr>
            <a:t>Examples include knowledge. It is not possible to prevent anyone from using the Pythagorean Theorem, to hum the opening of Beethoven’s Fifth, or benefit from a street lamp or a public park (or is it?).</a:t>
          </a:r>
          <a:endParaRPr lang="en-US" sz="1800" b="0" i="0" kern="1200" dirty="0">
            <a:solidFill>
              <a:schemeClr val="tx1"/>
            </a:solidFill>
            <a:latin typeface="Century Gothic"/>
            <a:cs typeface="Century Gothic"/>
          </a:endParaRPr>
        </a:p>
      </dsp:txBody>
      <dsp:txXfrm>
        <a:off x="286587" y="3213023"/>
        <a:ext cx="5731737" cy="14129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072DE6-D6C3-7045-9BFA-2825582EF56F}" type="datetimeFigureOut">
              <a:rPr lang="en-US" smtClean="0"/>
              <a:pPr/>
              <a:t>6/13/2013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CCCA06-1420-C64E-AA96-9ED83A7690A7}" type="slidenum">
              <a:rPr lang="en-US" smtClean="0"/>
              <a:pPr/>
              <a:t>‹Nº›</a:t>
            </a:fld>
            <a:endParaRPr lang="en-US"/>
          </a:p>
        </p:txBody>
      </p:sp>
    </p:spTree>
    <p:extLst>
      <p:ext uri="{BB962C8B-B14F-4D97-AF65-F5344CB8AC3E}">
        <p14:creationId xmlns="" xmlns:p14="http://schemas.microsoft.com/office/powerpoint/2010/main" val="1493973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A78E0-0D34-42CF-BC8A-0A0C70A09C0B}" type="datetimeFigureOut">
              <a:rPr lang="en-US" smtClean="0"/>
              <a:pPr/>
              <a:t>6/13/2013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9C313-7ADA-44F2-8126-5075ED755417}" type="slidenum">
              <a:rPr lang="en-US" smtClean="0"/>
              <a:pPr/>
              <a:t>‹Nº›</a:t>
            </a:fld>
            <a:endParaRPr lang="en-US"/>
          </a:p>
        </p:txBody>
      </p:sp>
    </p:spTree>
    <p:extLst>
      <p:ext uri="{BB962C8B-B14F-4D97-AF65-F5344CB8AC3E}">
        <p14:creationId xmlns="" xmlns:p14="http://schemas.microsoft.com/office/powerpoint/2010/main" val="2424556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E9C313-7ADA-44F2-8126-5075ED75541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12</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13</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14</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15</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17</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18</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20</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21</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an interesting piece in CPI discussing rule of reason analysis by the chief economists in the US and UK: https://</a:t>
            </a:r>
            <a:r>
              <a:rPr lang="en-US" dirty="0" err="1" smtClean="0"/>
              <a:t>www.competitionpolicyinternational.com</a:t>
            </a:r>
            <a:r>
              <a:rPr lang="en-US" dirty="0" smtClean="0"/>
              <a:t>/economic-analysis-of-competition-practices-in-the-eu-and-the-us-a-view-from-chief-economists/  </a:t>
            </a:r>
            <a:r>
              <a:rPr lang="en-US" b="1" dirty="0" smtClean="0"/>
              <a:t>Economic Analysis of Competition Practices in the EU and the U.S.: A View from Chief Economists Michael Salinger, Dennis Carlton, Nov 05, 2007.</a:t>
            </a:r>
          </a:p>
          <a:p>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22</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Merger: Anheuser-Busch </a:t>
            </a:r>
            <a:r>
              <a:rPr lang="en-US" dirty="0" err="1" smtClean="0"/>
              <a:t>InBev</a:t>
            </a:r>
            <a:r>
              <a:rPr lang="en-US" dirty="0" smtClean="0"/>
              <a:t> merger with </a:t>
            </a:r>
            <a:r>
              <a:rPr lang="en-US" dirty="0" err="1" smtClean="0"/>
              <a:t>Grupo</a:t>
            </a:r>
            <a:r>
              <a:rPr lang="en-US" dirty="0" smtClean="0"/>
              <a:t> </a:t>
            </a:r>
            <a:r>
              <a:rPr lang="en-US" dirty="0" err="1" smtClean="0"/>
              <a:t>Modelo</a:t>
            </a:r>
            <a:r>
              <a:rPr lang="en-US" dirty="0" smtClean="0"/>
              <a:t> in a transaction valued at $20.1 billion. Divests </a:t>
            </a:r>
            <a:r>
              <a:rPr lang="en-US" dirty="0" err="1" smtClean="0"/>
              <a:t>Modelo's</a:t>
            </a:r>
            <a:r>
              <a:rPr lang="en-US" dirty="0" smtClean="0"/>
              <a:t> entire U.S. business -- including licenses of </a:t>
            </a:r>
            <a:r>
              <a:rPr lang="en-US" dirty="0" err="1" smtClean="0"/>
              <a:t>Modelo</a:t>
            </a:r>
            <a:r>
              <a:rPr lang="en-US" dirty="0" smtClean="0"/>
              <a:t> brand beers, its most advanced brewery, </a:t>
            </a:r>
            <a:r>
              <a:rPr lang="en-US" dirty="0" err="1" smtClean="0"/>
              <a:t>Piedras</a:t>
            </a:r>
            <a:r>
              <a:rPr lang="en-US" dirty="0" smtClean="0"/>
              <a:t> </a:t>
            </a:r>
            <a:r>
              <a:rPr lang="en-US" dirty="0" err="1" smtClean="0"/>
              <a:t>Negras</a:t>
            </a:r>
            <a:r>
              <a:rPr lang="en-US" dirty="0" smtClean="0"/>
              <a:t>, its interest in Crown Imports LLC and other assets -- to Constellation Brands Inc.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r>
              <a:rPr lang="en-US" dirty="0" smtClean="0"/>
              <a:t>Mexico – structural</a:t>
            </a:r>
            <a:r>
              <a:rPr lang="en-US" baseline="0" dirty="0" smtClean="0"/>
              <a:t> remedies can now be applied in a more expedient fashion by the authority according to the new law. Behavioral remedies examples: carbonated beverages – sharing of refrigerator space, etc. problem is how to police these without incurring in high costs by the authorities, how to set up remedies in a way that gives incentives for parties to police themselves and discourages the violator from repeating the conduct.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23</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 can you add some of the pictures we’ve used throughout the course for these 2 examples?</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24</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usually include static and </a:t>
            </a:r>
            <a:r>
              <a:rPr lang="en-US" smtClean="0"/>
              <a:t>dynamic efficiency</a:t>
            </a:r>
            <a:r>
              <a:rPr lang="en-US" baseline="0" smtClean="0"/>
              <a:t> here too.</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4</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5</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solidFill>
                  <a:schemeClr val="tx1"/>
                </a:solidFill>
                <a:latin typeface="Century Gothic"/>
                <a:cs typeface="Century Gothic"/>
              </a:rPr>
              <a:t>Consumer “surplus” is how much value people get over and above what they have to pay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Century Gothic"/>
                <a:cs typeface="Century Gothic"/>
              </a:rPr>
              <a:t>If business practices increase consumer welfare then we should </a:t>
            </a:r>
            <a:r>
              <a:rPr lang="en-US" sz="1200" u="sng" dirty="0" smtClean="0">
                <a:solidFill>
                  <a:schemeClr val="tx1"/>
                </a:solidFill>
                <a:latin typeface="Century Gothic"/>
                <a:cs typeface="Century Gothic"/>
              </a:rPr>
              <a:t>not</a:t>
            </a:r>
            <a:r>
              <a:rPr lang="en-US" sz="1200" dirty="0" smtClean="0">
                <a:solidFill>
                  <a:schemeClr val="tx1"/>
                </a:solidFill>
                <a:latin typeface="Century Gothic"/>
                <a:cs typeface="Century Gothic"/>
              </a:rPr>
              <a:t> want competition policy to prohibit these practices.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Century Gothic"/>
                <a:cs typeface="Century Gothic"/>
              </a:rPr>
              <a:t>If business practices reduce consumer welfare and are subject to competition law we should want to prohibit these practices.</a:t>
            </a:r>
          </a:p>
          <a:p>
            <a:endParaRPr lang="es-AR" dirty="0"/>
          </a:p>
        </p:txBody>
      </p:sp>
      <p:sp>
        <p:nvSpPr>
          <p:cNvPr id="4" name="3 Marcador de número de diapositiva"/>
          <p:cNvSpPr>
            <a:spLocks noGrp="1"/>
          </p:cNvSpPr>
          <p:nvPr>
            <p:ph type="sldNum" sz="quarter" idx="10"/>
          </p:nvPr>
        </p:nvSpPr>
        <p:spPr/>
        <p:txBody>
          <a:bodyPr/>
          <a:lstStyle/>
          <a:p>
            <a:fld id="{34E460A0-C1BB-8F4B-808B-27B3C53A6B7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a:t>
            </a:r>
            <a:r>
              <a:rPr lang="en-US" baseline="0" smtClean="0"/>
              <a:t>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7</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8</a:t>
            </a:fld>
            <a:endParaRPr lang="en-US"/>
          </a:p>
        </p:txBody>
      </p:sp>
    </p:spTree>
    <p:extLst>
      <p:ext uri="{BB962C8B-B14F-4D97-AF65-F5344CB8AC3E}">
        <p14:creationId xmlns="" xmlns:p14="http://schemas.microsoft.com/office/powerpoint/2010/main" val="808865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10</a:t>
            </a:fld>
            <a:endParaRPr lang="en-US"/>
          </a:p>
        </p:txBody>
      </p:sp>
    </p:spTree>
    <p:extLst>
      <p:ext uri="{BB962C8B-B14F-4D97-AF65-F5344CB8AC3E}">
        <p14:creationId xmlns="" xmlns:p14="http://schemas.microsoft.com/office/powerpoint/2010/main" val="48256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Alexis</a:t>
            </a:r>
            <a:r>
              <a:rPr lang="en-US" baseline="0" dirty="0" smtClean="0"/>
              <a:t> can you add one of the graphs showing Demand, Supply on Social Welfare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11</a:t>
            </a:fld>
            <a:endParaRPr lang="en-US"/>
          </a:p>
        </p:txBody>
      </p:sp>
    </p:spTree>
    <p:extLst>
      <p:ext uri="{BB962C8B-B14F-4D97-AF65-F5344CB8AC3E}">
        <p14:creationId xmlns="" xmlns:p14="http://schemas.microsoft.com/office/powerpoint/2010/main" val="482564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0" y="0"/>
            <a:ext cx="9144000" cy="5943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a:prstGeom prst="rect">
            <a:avLst/>
          </a:prstGeo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hasCustomPrompt="1"/>
          </p:nvPr>
        </p:nvSpPr>
        <p:spPr>
          <a:xfrm>
            <a:off x="2209800" y="6050036"/>
            <a:ext cx="6934200" cy="807963"/>
          </a:xfrm>
          <a:prstGeom prst="rect">
            <a:avLst/>
          </a:prstGeom>
          <a:solidFill>
            <a:schemeClr val="accent3">
              <a:lumMod val="75000"/>
            </a:schemeClr>
          </a:solidFill>
        </p:spPr>
        <p:txBody>
          <a:bodyPr anchor="ctr">
            <a:normAutofit/>
          </a:bodyPr>
          <a:lstStyle>
            <a:lvl1pPr marL="0" marR="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z="2000" dirty="0" smtClean="0">
                <a:latin typeface="+mn-lt"/>
                <a:cs typeface="Century Gothic"/>
              </a:rPr>
              <a:t>Topic 1	| Part 2		14 February 2013</a:t>
            </a:r>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dirty="0"/>
          </a:p>
        </p:txBody>
      </p:sp>
      <p:pic>
        <p:nvPicPr>
          <p:cNvPr id="13" name="Picture 12" descr="Screen Shot 2012-11-06 at 5.07.14 PM.png"/>
          <p:cNvPicPr>
            <a:picLocks noChangeAspect="1"/>
          </p:cNvPicPr>
          <p:nvPr userDrawn="1"/>
        </p:nvPicPr>
        <p:blipFill>
          <a:blip r:embed="rId2" cstate="print">
            <a:alphaModFix/>
            <a:extLst>
              <a:ext uri="{28A0092B-C50C-407E-A947-70E740481C1C}">
                <a14:useLocalDpi xmlns="" xmlns:a14="http://schemas.microsoft.com/office/drawing/2010/main"/>
              </a:ext>
            </a:extLst>
          </a:blip>
          <a:stretch>
            <a:fillRect/>
          </a:stretch>
        </p:blipFill>
        <p:spPr>
          <a:xfrm>
            <a:off x="152400" y="6096000"/>
            <a:ext cx="1828800" cy="57735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solidFill>
                  <a:srgbClr val="FFFFFF"/>
                </a:solidFill>
              </a:defRPr>
            </a:lvl1pPr>
          </a:lstStyle>
          <a:p>
            <a:fld id="{BF83712B-ABC8-49E7-839E-C6F354B42203}" type="slidenum">
              <a:rPr lang="en-US" smtClean="0"/>
              <a:pPr/>
              <a:t>‹Nº›</a:t>
            </a:fld>
            <a:endParaRPr lang="en-US" dirty="0"/>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02514"/>
            <a:ext cx="8153400" cy="588086"/>
          </a:xfrm>
          <a:prstGeom prst="rect">
            <a:avLst/>
          </a:prstGeom>
        </p:spPr>
        <p:txBody>
          <a:bodyPr/>
          <a:lstStyle>
            <a:lvl1pPr>
              <a:defRPr sz="2800"/>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1143000"/>
            <a:ext cx="8153400" cy="525780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1436917" y="6400800"/>
            <a:ext cx="5421083" cy="365125"/>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lvl1pPr>
              <a:defRPr>
                <a:solidFill>
                  <a:srgbClr val="FFFFFF"/>
                </a:solidFill>
              </a:defRPr>
            </a:lvl1pPr>
          </a:lstStyle>
          <a:p>
            <a:fld id="{BF83712B-ABC8-49E7-839E-C6F354B42203}"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0" y="0"/>
            <a:ext cx="9144000" cy="5943600"/>
          </a:xfrm>
          <a:prstGeom prst="rect">
            <a:avLst/>
          </a:prstGeom>
          <a:solidFill>
            <a:schemeClr val="accent1">
              <a:lumMod val="75000"/>
            </a:schemeClr>
          </a:solidFill>
          <a:ln>
            <a:solidFill>
              <a:srgbClr val="5A8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a:prstGeom prst="rect">
            <a:avLst/>
          </a:prstGeo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209800" y="6050036"/>
            <a:ext cx="6934200" cy="807963"/>
          </a:xfrm>
          <a:prstGeom prst="rect">
            <a:avLst/>
          </a:prstGeom>
          <a:solidFill>
            <a:schemeClr val="accent3">
              <a:lumMod val="75000"/>
            </a:schemeClr>
          </a:solid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pic>
        <p:nvPicPr>
          <p:cNvPr id="13" name="Picture 12" descr="Screen Shot 2012-11-06 at 5.07.14 PM.png"/>
          <p:cNvPicPr>
            <a:picLocks noChangeAspect="1"/>
          </p:cNvPicPr>
          <p:nvPr userDrawn="1"/>
        </p:nvPicPr>
        <p:blipFill>
          <a:blip r:embed="rId2" cstate="print">
            <a:alphaModFix/>
            <a:extLst>
              <a:ext uri="{28A0092B-C50C-407E-A947-70E740481C1C}">
                <a14:useLocalDpi xmlns="" xmlns:a14="http://schemas.microsoft.com/office/drawing/2010/main"/>
              </a:ext>
            </a:extLst>
          </a:blip>
          <a:stretch>
            <a:fillRect/>
          </a:stretch>
        </p:blipFill>
        <p:spPr>
          <a:xfrm>
            <a:off x="152400" y="6096000"/>
            <a:ext cx="1828800" cy="577358"/>
          </a:xfrm>
          <a:prstGeom prst="rect">
            <a:avLst/>
          </a:prstGeom>
        </p:spPr>
      </p:pic>
    </p:spTree>
    <p:extLst>
      <p:ext uri="{BB962C8B-B14F-4D97-AF65-F5344CB8AC3E}">
        <p14:creationId xmlns="" xmlns:p14="http://schemas.microsoft.com/office/powerpoint/2010/main" val="385804791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74902"/>
            <a:ext cx="8153400" cy="615698"/>
          </a:xfrm>
          <a:prstGeom prst="rect">
            <a:avLst/>
          </a:prstGeom>
        </p:spPr>
        <p:txBody>
          <a:bodyPr>
            <a:normAutofit/>
          </a:bodyPr>
          <a:lstStyle>
            <a:lvl1pPr>
              <a:defRPr sz="2800"/>
            </a:lvl1pPr>
          </a:lstStyle>
          <a:p>
            <a:endParaRPr kumimoji="0" lang="en-US" dirty="0"/>
          </a:p>
        </p:txBody>
      </p:sp>
      <p:sp>
        <p:nvSpPr>
          <p:cNvPr id="8" name="Content Placeholder 7"/>
          <p:cNvSpPr>
            <a:spLocks noGrp="1"/>
          </p:cNvSpPr>
          <p:nvPr>
            <p:ph sz="quarter" idx="1"/>
          </p:nvPr>
        </p:nvSpPr>
        <p:spPr>
          <a:xfrm>
            <a:off x="533400" y="1066800"/>
            <a:ext cx="8153400" cy="5257800"/>
          </a:xfrm>
          <a:prstGeom prst="rect">
            <a:avLst/>
          </a:prstGeom>
        </p:spPr>
        <p:txBody>
          <a:bodyPr/>
          <a:lstStyle>
            <a:lvl1pPr>
              <a:defRPr sz="2400"/>
            </a:lvl1pPr>
            <a:lvl2pPr>
              <a:defRPr sz="2000"/>
            </a:lvl2pPr>
            <a:lvl3pPr>
              <a:defRPr sz="1800"/>
            </a:lvl3pPr>
            <a:lvl4pPr>
              <a:defRPr sz="1600"/>
            </a:lvl4pPr>
            <a:lvl5pPr>
              <a:defRPr sz="1600"/>
            </a:lvl5pPr>
          </a:lstStyle>
          <a:p>
            <a:pPr lvl="0" eaLnBrk="1" latinLnBrk="0" hangingPunct="1"/>
            <a:endParaRPr kumimoji="0" lang="en-US" dirty="0"/>
          </a:p>
        </p:txBody>
      </p:sp>
      <p:sp>
        <p:nvSpPr>
          <p:cNvPr id="9" name="Date Placeholder 13"/>
          <p:cNvSpPr>
            <a:spLocks noGrp="1"/>
          </p:cNvSpPr>
          <p:nvPr>
            <p:ph type="dt" sz="half" idx="2"/>
          </p:nvPr>
        </p:nvSpPr>
        <p:spPr>
          <a:xfrm>
            <a:off x="6446917" y="6487813"/>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6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752600"/>
            <a:ext cx="7620000" cy="990600"/>
          </a:xfrm>
          <a:prstGeom prst="rect">
            <a:avLst/>
          </a:prstGeom>
        </p:spPr>
        <p:txBody>
          <a:bodyPr/>
          <a:lstStyle>
            <a:lvl1pPr algn="l">
              <a:buNone/>
              <a:defRPr sz="4000" b="0" cap="none">
                <a:solidFill>
                  <a:srgbClr val="FFFFFF"/>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BF83712B-ABC8-49E7-839E-C6F354B42203}" type="slidenum">
              <a:rPr lang="en-US" smtClean="0"/>
              <a:pPr/>
              <a:t>‹Nº›</a:t>
            </a:fld>
            <a:endParaRPr lang="en-US"/>
          </a:p>
        </p:txBody>
      </p:sp>
      <p:pic>
        <p:nvPicPr>
          <p:cNvPr id="10" name="Picture 9" descr="Screen Shot 2012-11-06 at 5.07.14 PM.png"/>
          <p:cNvPicPr>
            <a:picLocks noChangeAspect="1"/>
          </p:cNvPicPr>
          <p:nvPr userDrawn="1"/>
        </p:nvPicPr>
        <p:blipFill>
          <a:blip r:embed="rId2" cstate="print">
            <a:alphaModFix/>
            <a:extLst>
              <a:ext uri="{28A0092B-C50C-407E-A947-70E740481C1C}">
                <a14:useLocalDpi xmlns="" xmlns:a14="http://schemas.microsoft.com/office/drawing/2010/main"/>
              </a:ext>
            </a:extLst>
          </a:blip>
          <a:stretch>
            <a:fillRect/>
          </a:stretch>
        </p:blipFill>
        <p:spPr>
          <a:xfrm>
            <a:off x="36684" y="6280642"/>
            <a:ext cx="1743529" cy="57735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78714"/>
            <a:ext cx="8153400" cy="511886"/>
          </a:xfrm>
          <a:prstGeom prst="rect">
            <a:avLst/>
          </a:prstGeom>
        </p:spPr>
        <p:txBody>
          <a:bodyPr/>
          <a:lstStyle>
            <a:lvl1pPr>
              <a:defRPr sz="2800"/>
            </a:lvl1pPr>
          </a:lstStyle>
          <a:p>
            <a:endParaRPr kumimoji="0" lang="en-US" dirty="0"/>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a:xfrm>
            <a:off x="6096000" y="6492875"/>
            <a:ext cx="2667000" cy="365125"/>
          </a:xfrm>
        </p:spPr>
        <p:txBody>
          <a:bodyPr rtlCol="0"/>
          <a:lstStyle>
            <a:lvl1pPr>
              <a:defRPr sz="1000"/>
            </a:lvl1pPr>
          </a:lstStyle>
          <a:p>
            <a:endParaRPr lang="en-US"/>
          </a:p>
        </p:txBody>
      </p:sp>
      <p:sp>
        <p:nvSpPr>
          <p:cNvPr id="12" name="Footer Placeholder 11"/>
          <p:cNvSpPr>
            <a:spLocks noGrp="1"/>
          </p:cNvSpPr>
          <p:nvPr>
            <p:ph type="ftr" sz="quarter" idx="17"/>
          </p:nvPr>
        </p:nvSpPr>
        <p:spPr>
          <a:xfrm>
            <a:off x="3581400" y="6492681"/>
            <a:ext cx="1992083" cy="365125"/>
          </a:xfrm>
          <a:prstGeom prst="rect">
            <a:avLst/>
          </a:prstGeom>
        </p:spPr>
        <p:txBody>
          <a:bodyPr rtlCol="0"/>
          <a:lstStyle>
            <a:lvl1pPr>
              <a:defRPr sz="1000" baseline="0"/>
            </a:lvl1pPr>
          </a:lstStyle>
          <a:p>
            <a:endParaRPr lang="en-US"/>
          </a:p>
        </p:txBody>
      </p:sp>
      <p:sp>
        <p:nvSpPr>
          <p:cNvPr id="3" name="TextBox 2"/>
          <p:cNvSpPr txBox="1"/>
          <p:nvPr userDrawn="1"/>
        </p:nvSpPr>
        <p:spPr>
          <a:xfrm>
            <a:off x="977900" y="1371600"/>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a:prstGeom prst="rect">
            <a:avLst/>
          </a:prstGeom>
        </p:spPr>
        <p:txBody>
          <a:bodyPr vert="horz"/>
          <a:lstStyle>
            <a:lvl1pPr>
              <a:defRPr sz="28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 xmlns:p14="http://schemas.microsoft.com/office/powerpoint/2010/main" val="266263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153400" cy="869950"/>
          </a:xfrm>
          <a:prstGeom prst="rect">
            <a:avLst/>
          </a:prstGeom>
        </p:spPr>
        <p:txBody>
          <a:bodyPr anchor="ctr"/>
          <a:lstStyle>
            <a:lvl1pPr>
              <a:defRPr sz="2800"/>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4" name="Footer Placeholder 13"/>
          <p:cNvSpPr>
            <a:spLocks noGrp="1"/>
          </p:cNvSpPr>
          <p:nvPr>
            <p:ph type="ftr" sz="quarter" idx="17"/>
          </p:nvPr>
        </p:nvSpPr>
        <p:spPr>
          <a:xfrm>
            <a:off x="1371600" y="6400800"/>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478714"/>
            <a:ext cx="8153400" cy="511886"/>
          </a:xfrm>
          <a:prstGeom prst="rect">
            <a:avLst/>
          </a:prstGeom>
        </p:spPr>
        <p:txBody>
          <a:bodyPr/>
          <a:lstStyle>
            <a:lvl1pPr>
              <a:defRPr sz="2800"/>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827317" y="6400800"/>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F83712B-ABC8-49E7-839E-C6F354B4220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1371600" y="6400800"/>
            <a:ext cx="5421083" cy="365125"/>
          </a:xfrm>
          <a:prstGeom prst="rect">
            <a:avLst/>
          </a:prstGeom>
        </p:spPr>
        <p:txBody>
          <a:bodyPr/>
          <a:lstStyle/>
          <a:p>
            <a:endParaRPr lang="en-US"/>
          </a:p>
        </p:txBody>
      </p:sp>
      <p:sp>
        <p:nvSpPr>
          <p:cNvPr id="3" name="Text Placeholder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446917" y="6487813"/>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7" name="Rectangle 6"/>
          <p:cNvSpPr/>
          <p:nvPr/>
        </p:nvSpPr>
        <p:spPr bwMode="white">
          <a:xfrm>
            <a:off x="-23785" y="68580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9906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fld id="{BF83712B-ABC8-49E7-839E-C6F354B42203}" type="slidenum">
              <a:rPr lang="en-US" smtClean="0">
                <a:solidFill>
                  <a:srgbClr val="FFFFFF"/>
                </a:solidFill>
              </a:rPr>
              <a:pPr algn="ctr" eaLnBrk="1" latinLnBrk="0" hangingPunct="1"/>
              <a:t>‹Nº›</a:t>
            </a:fld>
            <a:endParaRPr kumimoji="0" lang="en-US" dirty="0"/>
          </a:p>
        </p:txBody>
      </p:sp>
      <p:sp>
        <p:nvSpPr>
          <p:cNvPr id="9" name="Rectangle 8"/>
          <p:cNvSpPr/>
          <p:nvPr/>
        </p:nvSpPr>
        <p:spPr>
          <a:xfrm>
            <a:off x="590550" y="9906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0" descr="Screen Shot 2012-11-06 at 5.07.14 PM.png"/>
          <p:cNvPicPr>
            <a:picLocks noChangeAspect="1"/>
          </p:cNvPicPr>
          <p:nvPr userDrawn="1"/>
        </p:nvPicPr>
        <p:blipFill>
          <a:blip r:embed="rId14" cstate="print">
            <a:alphaModFix/>
            <a:extLst>
              <a:ext uri="{28A0092B-C50C-407E-A947-70E740481C1C}">
                <a14:useLocalDpi xmlns="" xmlns:a14="http://schemas.microsoft.com/office/drawing/2010/main"/>
              </a:ext>
            </a:extLst>
          </a:blip>
          <a:stretch>
            <a:fillRect/>
          </a:stretch>
        </p:blipFill>
        <p:spPr>
          <a:xfrm>
            <a:off x="36684" y="6280642"/>
            <a:ext cx="1743529" cy="57735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8"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446917" y="6487813"/>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7" name="Rectangle 6"/>
          <p:cNvSpPr/>
          <p:nvPr/>
        </p:nvSpPr>
        <p:spPr bwMode="white">
          <a:xfrm>
            <a:off x="-23785" y="68580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6096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609600"/>
            <a:ext cx="8553450" cy="228600"/>
          </a:xfrm>
          <a:prstGeom prst="rect">
            <a:avLst/>
          </a:prstGeom>
          <a:solidFill>
            <a:srgbClr val="5A8E19"/>
          </a:solidFill>
          <a:ln w="3175" cap="sq" cmpd="sng" algn="ctr">
            <a:solidFill>
              <a:srgbClr val="5A8E19"/>
            </a:solidFill>
            <a:prstDash val="solid"/>
            <a:roun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0" descr="Screen Shot 2012-11-06 at 5.07.14 PM.png"/>
          <p:cNvPicPr>
            <a:picLocks noChangeAspect="1"/>
          </p:cNvPicPr>
          <p:nvPr userDrawn="1"/>
        </p:nvPicPr>
        <p:blipFill>
          <a:blip r:embed="rId3" cstate="print">
            <a:alphaModFix/>
            <a:extLst>
              <a:ext uri="{28A0092B-C50C-407E-A947-70E740481C1C}">
                <a14:useLocalDpi xmlns="" xmlns:a14="http://schemas.microsoft.com/office/drawing/2010/main"/>
              </a:ext>
            </a:extLst>
          </a:blip>
          <a:stretch>
            <a:fillRect/>
          </a:stretch>
        </p:blipFill>
        <p:spPr>
          <a:xfrm>
            <a:off x="36684" y="6280642"/>
            <a:ext cx="1743529" cy="577358"/>
          </a:xfrm>
          <a:prstGeom prst="rect">
            <a:avLst/>
          </a:prstGeom>
        </p:spPr>
      </p:pic>
      <p:sp>
        <p:nvSpPr>
          <p:cNvPr id="15" name="Content Placeholder 7"/>
          <p:cNvSpPr txBox="1">
            <a:spLocks/>
          </p:cNvSpPr>
          <p:nvPr userDrawn="1"/>
        </p:nvSpPr>
        <p:spPr>
          <a:xfrm>
            <a:off x="533400" y="1066800"/>
            <a:ext cx="8153400" cy="52578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18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16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txBox="1">
            <a:spLocks/>
          </p:cNvSpPr>
          <p:nvPr userDrawn="1"/>
        </p:nvSpPr>
        <p:spPr>
          <a:xfrm>
            <a:off x="304800" y="-6098"/>
            <a:ext cx="8153400" cy="615698"/>
          </a:xfrm>
          <a:prstGeom prst="rect">
            <a:avLst/>
          </a:prstGeom>
        </p:spPr>
        <p:txBody>
          <a:bodyPr>
            <a:norm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2800" dirty="0" smtClean="0"/>
              <a:t>Click to edit Master title style</a:t>
            </a:r>
            <a:endParaRPr lang="en-US" sz="2800" dirty="0"/>
          </a:p>
        </p:txBody>
      </p:sp>
    </p:spTree>
    <p:extLst>
      <p:ext uri="{BB962C8B-B14F-4D97-AF65-F5344CB8AC3E}">
        <p14:creationId xmlns="" xmlns:p14="http://schemas.microsoft.com/office/powerpoint/2010/main" val="3428240798"/>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7.png"/><Relationship Id="rId4" Type="http://schemas.openxmlformats.org/officeDocument/2006/relationships/diagramLayout" Target="../diagrams/layout9.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2.png"/><Relationship Id="rId7" Type="http://schemas.openxmlformats.org/officeDocument/2006/relationships/diagramQuickStyle" Target="../diagrams/quickStyle1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13.png"/><Relationship Id="rId9" Type="http://schemas.microsoft.com/office/2007/relationships/diagramDrawing" Target="../diagrams/drawing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0.xml"/><Relationship Id="rId7" Type="http://schemas.microsoft.com/office/2007/relationships/diagramDrawing" Target="../diagrams/drawing20.xml"/><Relationship Id="rId12"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20.xml"/><Relationship Id="rId11" Type="http://schemas.openxmlformats.org/officeDocument/2006/relationships/image" Target="../media/image18.png"/><Relationship Id="rId5" Type="http://schemas.openxmlformats.org/officeDocument/2006/relationships/diagramQuickStyle" Target="../diagrams/quickStyle20.xml"/><Relationship Id="rId10" Type="http://schemas.openxmlformats.org/officeDocument/2006/relationships/image" Target="../media/image17.jpeg"/><Relationship Id="rId4" Type="http://schemas.openxmlformats.org/officeDocument/2006/relationships/diagramLayout" Target="../diagrams/layout20.xml"/><Relationship Id="rId9" Type="http://schemas.openxmlformats.org/officeDocument/2006/relationships/image" Target="../media/image16.jpe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8153400" cy="5334000"/>
          </a:xfrm>
        </p:spPr>
        <p:txBody>
          <a:bodyPr/>
          <a:lstStyle/>
          <a:p>
            <a:r>
              <a:rPr lang="en-US" b="1" dirty="0" smtClean="0">
                <a:solidFill>
                  <a:schemeClr val="tx1"/>
                </a:solidFill>
                <a:latin typeface="Century Gothic"/>
                <a:cs typeface="Century Gothic"/>
              </a:rPr>
              <a:t>Topic 6:	competition, Market failures, and welfare</a:t>
            </a:r>
            <a:endParaRPr lang="en-US" dirty="0"/>
          </a:p>
        </p:txBody>
      </p:sp>
      <p:sp>
        <p:nvSpPr>
          <p:cNvPr id="3" name="Subtitle 2"/>
          <p:cNvSpPr>
            <a:spLocks noGrp="1"/>
          </p:cNvSpPr>
          <p:nvPr>
            <p:ph type="subTitle" idx="1"/>
          </p:nvPr>
        </p:nvSpPr>
        <p:spPr>
          <a:xfrm>
            <a:off x="2286000" y="6019800"/>
            <a:ext cx="6858000" cy="838200"/>
          </a:xfrm>
        </p:spPr>
        <p:txBody>
          <a:bodyPr>
            <a:normAutofit/>
          </a:bodyPr>
          <a:lstStyle/>
          <a:p>
            <a:r>
              <a:rPr lang="en-US" sz="2000" dirty="0" smtClean="0">
                <a:latin typeface="Century Gothic"/>
                <a:cs typeface="Century Gothic"/>
              </a:rPr>
              <a:t>Topic 6	| Part 2		13 June 2013</a:t>
            </a:r>
            <a:endParaRPr lang="en-US" sz="2000" dirty="0">
              <a:latin typeface="Century Gothic"/>
              <a:cs typeface="Century Gothic"/>
            </a:endParaRPr>
          </a:p>
        </p:txBody>
      </p:sp>
      <p:sp>
        <p:nvSpPr>
          <p:cNvPr id="4" name="TextBox 3"/>
          <p:cNvSpPr txBox="1"/>
          <p:nvPr/>
        </p:nvSpPr>
        <p:spPr>
          <a:xfrm>
            <a:off x="228600" y="6324600"/>
            <a:ext cx="1447800" cy="369332"/>
          </a:xfrm>
          <a:prstGeom prst="rect">
            <a:avLst/>
          </a:prstGeom>
          <a:noFill/>
        </p:spPr>
        <p:txBody>
          <a:bodyPr wrap="square" rtlCol="0">
            <a:spAutoFit/>
          </a:bodyPr>
          <a:lstStyle/>
          <a:p>
            <a:r>
              <a:rPr lang="en-US" dirty="0" smtClean="0"/>
              <a:t>Date</a:t>
            </a:r>
            <a:endParaRPr lang="en-US" dirty="0"/>
          </a:p>
        </p:txBody>
      </p:sp>
      <p:pic>
        <p:nvPicPr>
          <p:cNvPr id="9" name="Picture 8" descr="Screen Shot 2012-11-06 at 5.07.14 PM.png"/>
          <p:cNvPicPr>
            <a:picLocks noChangeAspect="1"/>
          </p:cNvPicPr>
          <p:nvPr/>
        </p:nvPicPr>
        <p:blipFill>
          <a:blip r:embed="rId3" cstate="print">
            <a:alphaModFix/>
            <a:extLst>
              <a:ext uri="{28A0092B-C50C-407E-A947-70E740481C1C}">
                <a14:useLocalDpi xmlns="" xmlns:a14="http://schemas.microsoft.com/office/drawing/2010/main"/>
              </a:ext>
            </a:extLst>
          </a:blip>
          <a:stretch>
            <a:fillRect/>
          </a:stretch>
        </p:blipFill>
        <p:spPr>
          <a:xfrm>
            <a:off x="152400" y="6096000"/>
            <a:ext cx="1828800" cy="577358"/>
          </a:xfrm>
          <a:prstGeom prst="rect">
            <a:avLst/>
          </a:prstGeom>
        </p:spPr>
      </p:pic>
      <p:sp>
        <p:nvSpPr>
          <p:cNvPr id="7" name="Title 1"/>
          <p:cNvSpPr txBox="1">
            <a:spLocks/>
          </p:cNvSpPr>
          <p:nvPr/>
        </p:nvSpPr>
        <p:spPr>
          <a:xfrm>
            <a:off x="65976" y="2157319"/>
            <a:ext cx="8915400" cy="877824"/>
          </a:xfrm>
          <a:prstGeom prst="rect">
            <a:avLst/>
          </a:prstGeom>
          <a:solidFill>
            <a:srgbClr val="54790F"/>
          </a:solidFill>
        </p:spPr>
        <p:txBody>
          <a:bodyPr anchor="b">
            <a:normAutofit/>
          </a:bodyPr>
          <a:lstStyle>
            <a:lvl1pPr algn="l" rtl="0" eaLnBrk="1" latinLnBrk="0" hangingPunct="1">
              <a:spcBef>
                <a:spcPct val="0"/>
              </a:spcBef>
              <a:buNone/>
              <a:defRPr kumimoji="0" sz="2400" kern="1200" cap="all" baseline="0">
                <a:solidFill>
                  <a:schemeClr val="tx2"/>
                </a:solidFill>
                <a:latin typeface="+mj-lt"/>
                <a:ea typeface="+mj-ea"/>
                <a:cs typeface="+mj-cs"/>
              </a:defRPr>
            </a:lvl1pPr>
          </a:lstStyle>
          <a:p>
            <a:r>
              <a:rPr lang="en-US" dirty="0" smtClean="0"/>
              <a:t>      </a:t>
            </a:r>
            <a:r>
              <a:rPr lang="en-US" sz="3600" dirty="0">
                <a:latin typeface="Century Gothic"/>
                <a:cs typeface="Century Gothic"/>
              </a:rPr>
              <a:t>A</a:t>
            </a:r>
            <a:r>
              <a:rPr lang="en-US" sz="3600" dirty="0" smtClean="0">
                <a:latin typeface="Century Gothic"/>
                <a:cs typeface="Century Gothic"/>
              </a:rPr>
              <a:t>ntitrust Economics 2013</a:t>
            </a:r>
            <a:endParaRPr lang="en-US" sz="3600" dirty="0">
              <a:latin typeface="Century Gothic"/>
              <a:cs typeface="Century Gothic"/>
            </a:endParaRPr>
          </a:p>
        </p:txBody>
      </p:sp>
      <p:sp>
        <p:nvSpPr>
          <p:cNvPr id="10" name="TextBox 9"/>
          <p:cNvSpPr txBox="1"/>
          <p:nvPr/>
        </p:nvSpPr>
        <p:spPr>
          <a:xfrm rot="10800000" flipV="1">
            <a:off x="685800" y="3151316"/>
            <a:ext cx="3810000" cy="1107996"/>
          </a:xfrm>
          <a:prstGeom prst="rect">
            <a:avLst/>
          </a:prstGeom>
          <a:noFill/>
        </p:spPr>
        <p:txBody>
          <a:bodyPr wrap="square" rtlCol="0">
            <a:spAutoFit/>
          </a:bodyPr>
          <a:lstStyle/>
          <a:p>
            <a:r>
              <a:rPr lang="en-US" dirty="0" smtClean="0">
                <a:latin typeface="Century Gothic"/>
                <a:cs typeface="Century Gothic"/>
              </a:rPr>
              <a:t>David S. Evans</a:t>
            </a:r>
          </a:p>
          <a:p>
            <a:r>
              <a:rPr lang="en-US" sz="1200" dirty="0" smtClean="0">
                <a:latin typeface="Century Gothic"/>
                <a:cs typeface="Century Gothic"/>
              </a:rPr>
              <a:t>University of Chicago, Global Economics Group</a:t>
            </a:r>
            <a:r>
              <a:rPr lang="en-US" dirty="0" smtClean="0">
                <a:latin typeface="Century Gothic"/>
                <a:cs typeface="Century Gothic"/>
              </a:rPr>
              <a:t>					</a:t>
            </a:r>
            <a:endParaRPr lang="en-US" dirty="0">
              <a:latin typeface="Century Gothic"/>
              <a:cs typeface="Century Gothic"/>
            </a:endParaRPr>
          </a:p>
        </p:txBody>
      </p:sp>
      <p:sp>
        <p:nvSpPr>
          <p:cNvPr id="11" name="TextBox 10"/>
          <p:cNvSpPr txBox="1"/>
          <p:nvPr/>
        </p:nvSpPr>
        <p:spPr>
          <a:xfrm rot="10800000" flipV="1">
            <a:off x="4800600" y="3200400"/>
            <a:ext cx="3962400" cy="861774"/>
          </a:xfrm>
          <a:prstGeom prst="rect">
            <a:avLst/>
          </a:prstGeom>
          <a:noFill/>
        </p:spPr>
        <p:txBody>
          <a:bodyPr wrap="square" rtlCol="0">
            <a:spAutoFit/>
          </a:bodyPr>
          <a:lstStyle/>
          <a:p>
            <a:r>
              <a:rPr lang="en-US" dirty="0" smtClean="0">
                <a:latin typeface="Century Gothic"/>
                <a:cs typeface="Century Gothic"/>
              </a:rPr>
              <a:t>Elisa Mariscal</a:t>
            </a:r>
          </a:p>
          <a:p>
            <a:r>
              <a:rPr lang="en-US" sz="1200" dirty="0" smtClean="0">
                <a:latin typeface="Century Gothic"/>
                <a:cs typeface="Century Gothic"/>
              </a:rPr>
              <a:t>CIDE, ITAM, CPI</a:t>
            </a:r>
          </a:p>
          <a:p>
            <a:r>
              <a:rPr lang="en-US" dirty="0" smtClean="0">
                <a:latin typeface="Century Gothic"/>
                <a:cs typeface="Century Gothic"/>
              </a:rPr>
              <a:t>			</a:t>
            </a:r>
            <a:endParaRPr lang="en-US" dirty="0">
              <a:latin typeface="Century Gothic"/>
              <a:cs typeface="Century Gothic"/>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1905"/>
            <a:ext cx="9448800" cy="594895"/>
          </a:xfrm>
        </p:spPr>
        <p:txBody>
          <a:bodyPr>
            <a:noAutofit/>
          </a:bodyPr>
          <a:lstStyle/>
          <a:p>
            <a:r>
              <a:rPr lang="en-US" sz="2700" dirty="0" smtClean="0"/>
              <a:t>Market failure </a:t>
            </a:r>
            <a:endParaRPr lang="en-US" sz="2700" dirty="0"/>
          </a:p>
        </p:txBody>
      </p:sp>
      <p:graphicFrame>
        <p:nvGraphicFramePr>
          <p:cNvPr id="4" name="Diagram 7"/>
          <p:cNvGraphicFramePr/>
          <p:nvPr>
            <p:extLst>
              <p:ext uri="{D42A27DB-BD31-4B8C-83A1-F6EECF244321}">
                <p14:modId xmlns="" xmlns:p14="http://schemas.microsoft.com/office/powerpoint/2010/main" val="819490630"/>
              </p:ext>
            </p:extLst>
          </p:nvPr>
        </p:nvGraphicFramePr>
        <p:xfrm>
          <a:off x="304800" y="1524000"/>
          <a:ext cx="8610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25427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1905"/>
            <a:ext cx="9448800" cy="594895"/>
          </a:xfrm>
        </p:spPr>
        <p:txBody>
          <a:bodyPr>
            <a:noAutofit/>
          </a:bodyPr>
          <a:lstStyle/>
          <a:p>
            <a:r>
              <a:rPr lang="en-US" sz="2700" dirty="0" smtClean="0"/>
              <a:t>Public goods </a:t>
            </a:r>
            <a:endParaRPr lang="en-US" sz="2700" dirty="0"/>
          </a:p>
        </p:txBody>
      </p:sp>
      <p:graphicFrame>
        <p:nvGraphicFramePr>
          <p:cNvPr id="4" name="Diagram 7"/>
          <p:cNvGraphicFramePr/>
          <p:nvPr>
            <p:extLst>
              <p:ext uri="{D42A27DB-BD31-4B8C-83A1-F6EECF244321}">
                <p14:modId xmlns="" xmlns:p14="http://schemas.microsoft.com/office/powerpoint/2010/main" val="503178059"/>
              </p:ext>
            </p:extLst>
          </p:nvPr>
        </p:nvGraphicFramePr>
        <p:xfrm>
          <a:off x="152400" y="1371600"/>
          <a:ext cx="6019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stretch>
            <a:fillRect/>
          </a:stretch>
        </p:blipFill>
        <p:spPr>
          <a:xfrm>
            <a:off x="6553200" y="4510633"/>
            <a:ext cx="2245008" cy="1813967"/>
          </a:xfrm>
          <a:prstGeom prst="rect">
            <a:avLst/>
          </a:prstGeom>
        </p:spPr>
      </p:pic>
      <p:pic>
        <p:nvPicPr>
          <p:cNvPr id="6" name="Picture 5"/>
          <p:cNvPicPr>
            <a:picLocks noChangeAspect="1"/>
          </p:cNvPicPr>
          <p:nvPr/>
        </p:nvPicPr>
        <p:blipFill>
          <a:blip r:embed="rId9" cstate="print"/>
          <a:stretch>
            <a:fillRect/>
          </a:stretch>
        </p:blipFill>
        <p:spPr>
          <a:xfrm>
            <a:off x="6242008" y="1447800"/>
            <a:ext cx="2813091" cy="1371600"/>
          </a:xfrm>
          <a:prstGeom prst="rect">
            <a:avLst/>
          </a:prstGeom>
        </p:spPr>
      </p:pic>
      <p:pic>
        <p:nvPicPr>
          <p:cNvPr id="7" name="Picture 6"/>
          <p:cNvPicPr>
            <a:picLocks noChangeAspect="1"/>
          </p:cNvPicPr>
          <p:nvPr/>
        </p:nvPicPr>
        <p:blipFill>
          <a:blip r:embed="rId10" cstate="print"/>
          <a:stretch>
            <a:fillRect/>
          </a:stretch>
        </p:blipFill>
        <p:spPr>
          <a:xfrm>
            <a:off x="6477000" y="2842034"/>
            <a:ext cx="2438400" cy="1653766"/>
          </a:xfrm>
          <a:prstGeom prst="rect">
            <a:avLst/>
          </a:prstGeom>
        </p:spPr>
      </p:pic>
    </p:spTree>
    <p:extLst>
      <p:ext uri="{BB962C8B-B14F-4D97-AF65-F5344CB8AC3E}">
        <p14:creationId xmlns="" xmlns:p14="http://schemas.microsoft.com/office/powerpoint/2010/main" val="3726829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1905"/>
            <a:ext cx="9448800" cy="594895"/>
          </a:xfrm>
        </p:spPr>
        <p:txBody>
          <a:bodyPr>
            <a:noAutofit/>
          </a:bodyPr>
          <a:lstStyle/>
          <a:p>
            <a:r>
              <a:rPr lang="en-US" dirty="0" smtClean="0"/>
              <a:t>Common—or jointly used—goods</a:t>
            </a:r>
            <a:endParaRPr lang="en-US" dirty="0"/>
          </a:p>
        </p:txBody>
      </p:sp>
      <p:graphicFrame>
        <p:nvGraphicFramePr>
          <p:cNvPr id="4" name="Diagram 7"/>
          <p:cNvGraphicFramePr/>
          <p:nvPr>
            <p:extLst>
              <p:ext uri="{D42A27DB-BD31-4B8C-83A1-F6EECF244321}">
                <p14:modId xmlns="" xmlns:p14="http://schemas.microsoft.com/office/powerpoint/2010/main" val="2715803620"/>
              </p:ext>
            </p:extLst>
          </p:nvPr>
        </p:nvGraphicFramePr>
        <p:xfrm>
          <a:off x="304800" y="1295400"/>
          <a:ext cx="8610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stretch>
            <a:fillRect/>
          </a:stretch>
        </p:blipFill>
        <p:spPr>
          <a:xfrm>
            <a:off x="2438400" y="4842933"/>
            <a:ext cx="4102100" cy="1981200"/>
          </a:xfrm>
          <a:prstGeom prst="rect">
            <a:avLst/>
          </a:prstGeom>
        </p:spPr>
      </p:pic>
    </p:spTree>
    <p:extLst>
      <p:ext uri="{BB962C8B-B14F-4D97-AF65-F5344CB8AC3E}">
        <p14:creationId xmlns="" xmlns:p14="http://schemas.microsoft.com/office/powerpoint/2010/main" val="2558142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1905"/>
            <a:ext cx="8915400" cy="594895"/>
          </a:xfrm>
        </p:spPr>
        <p:txBody>
          <a:bodyPr>
            <a:noAutofit/>
          </a:bodyPr>
          <a:lstStyle/>
          <a:p>
            <a:r>
              <a:rPr lang="en-US" dirty="0" smtClean="0"/>
              <a:t> Externalities</a:t>
            </a:r>
            <a:endParaRPr lang="en-US" dirty="0"/>
          </a:p>
        </p:txBody>
      </p:sp>
      <p:graphicFrame>
        <p:nvGraphicFramePr>
          <p:cNvPr id="4" name="Diagram 7"/>
          <p:cNvGraphicFramePr/>
          <p:nvPr>
            <p:extLst>
              <p:ext uri="{D42A27DB-BD31-4B8C-83A1-F6EECF244321}">
                <p14:modId xmlns="" xmlns:p14="http://schemas.microsoft.com/office/powerpoint/2010/main" val="899565465"/>
              </p:ext>
            </p:extLst>
          </p:nvPr>
        </p:nvGraphicFramePr>
        <p:xfrm>
          <a:off x="304800" y="1295400"/>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03733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1905"/>
            <a:ext cx="9448800" cy="594895"/>
          </a:xfrm>
        </p:spPr>
        <p:txBody>
          <a:bodyPr>
            <a:noAutofit/>
          </a:bodyPr>
          <a:lstStyle/>
          <a:p>
            <a:r>
              <a:rPr lang="en-US" dirty="0" smtClean="0"/>
              <a:t> Free-Riding</a:t>
            </a:r>
            <a:endParaRPr lang="en-US" dirty="0"/>
          </a:p>
        </p:txBody>
      </p:sp>
      <p:graphicFrame>
        <p:nvGraphicFramePr>
          <p:cNvPr id="4" name="Diagram 7"/>
          <p:cNvGraphicFramePr/>
          <p:nvPr>
            <p:extLst>
              <p:ext uri="{D42A27DB-BD31-4B8C-83A1-F6EECF244321}">
                <p14:modId xmlns="" xmlns:p14="http://schemas.microsoft.com/office/powerpoint/2010/main" val="1184401270"/>
              </p:ext>
            </p:extLst>
          </p:nvPr>
        </p:nvGraphicFramePr>
        <p:xfrm>
          <a:off x="228600" y="1524000"/>
          <a:ext cx="6019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stretch>
            <a:fillRect/>
          </a:stretch>
        </p:blipFill>
        <p:spPr>
          <a:xfrm>
            <a:off x="6781800" y="1676400"/>
            <a:ext cx="2209800" cy="2946400"/>
          </a:xfrm>
          <a:prstGeom prst="rect">
            <a:avLst/>
          </a:prstGeom>
        </p:spPr>
      </p:pic>
      <p:pic>
        <p:nvPicPr>
          <p:cNvPr id="5" name="Picture 4"/>
          <p:cNvPicPr>
            <a:picLocks noChangeAspect="1"/>
          </p:cNvPicPr>
          <p:nvPr/>
        </p:nvPicPr>
        <p:blipFill>
          <a:blip r:embed="rId9" cstate="print"/>
          <a:stretch>
            <a:fillRect/>
          </a:stretch>
        </p:blipFill>
        <p:spPr>
          <a:xfrm>
            <a:off x="6408948" y="4876800"/>
            <a:ext cx="2582652" cy="1295400"/>
          </a:xfrm>
          <a:prstGeom prst="rect">
            <a:avLst/>
          </a:prstGeom>
        </p:spPr>
      </p:pic>
    </p:spTree>
    <p:extLst>
      <p:ext uri="{BB962C8B-B14F-4D97-AF65-F5344CB8AC3E}">
        <p14:creationId xmlns="" xmlns:p14="http://schemas.microsoft.com/office/powerpoint/2010/main" val="259593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1905"/>
            <a:ext cx="9448800" cy="594895"/>
          </a:xfrm>
        </p:spPr>
        <p:txBody>
          <a:bodyPr>
            <a:noAutofit/>
          </a:bodyPr>
          <a:lstStyle/>
          <a:p>
            <a:r>
              <a:rPr lang="en-US" dirty="0" smtClean="0"/>
              <a:t>Public Goods and Intellectual “Property”</a:t>
            </a:r>
            <a:endParaRPr lang="en-US" dirty="0"/>
          </a:p>
        </p:txBody>
      </p:sp>
      <p:graphicFrame>
        <p:nvGraphicFramePr>
          <p:cNvPr id="4" name="Diagram 7"/>
          <p:cNvGraphicFramePr/>
          <p:nvPr>
            <p:extLst>
              <p:ext uri="{D42A27DB-BD31-4B8C-83A1-F6EECF244321}">
                <p14:modId xmlns="" xmlns:p14="http://schemas.microsoft.com/office/powerpoint/2010/main" val="1147690229"/>
              </p:ext>
            </p:extLst>
          </p:nvPr>
        </p:nvGraphicFramePr>
        <p:xfrm>
          <a:off x="304800" y="1371600"/>
          <a:ext cx="84582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stretch>
            <a:fillRect/>
          </a:stretch>
        </p:blipFill>
        <p:spPr>
          <a:xfrm>
            <a:off x="3048000" y="4243875"/>
            <a:ext cx="3124200" cy="2614126"/>
          </a:xfrm>
          <a:prstGeom prst="rect">
            <a:avLst/>
          </a:prstGeom>
        </p:spPr>
      </p:pic>
    </p:spTree>
    <p:extLst>
      <p:ext uri="{BB962C8B-B14F-4D97-AF65-F5344CB8AC3E}">
        <p14:creationId xmlns="" xmlns:p14="http://schemas.microsoft.com/office/powerpoint/2010/main" val="2222291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sz="2600" dirty="0"/>
          </a:p>
        </p:txBody>
      </p:sp>
      <p:sp>
        <p:nvSpPr>
          <p:cNvPr id="3" name="Title 2"/>
          <p:cNvSpPr>
            <a:spLocks noGrp="1"/>
          </p:cNvSpPr>
          <p:nvPr>
            <p:ph type="title"/>
          </p:nvPr>
        </p:nvSpPr>
        <p:spPr>
          <a:xfrm>
            <a:off x="1371600" y="1524000"/>
            <a:ext cx="7620000" cy="990600"/>
          </a:xfrm>
        </p:spPr>
        <p:txBody>
          <a:bodyPr>
            <a:noAutofit/>
          </a:bodyPr>
          <a:lstStyle/>
          <a:p>
            <a:r>
              <a:rPr lang="en-US" sz="3400" dirty="0" smtClean="0">
                <a:solidFill>
                  <a:schemeClr val="tx1"/>
                </a:solidFill>
              </a:rPr>
              <a:t>Economics of Remedies</a:t>
            </a:r>
            <a:endParaRPr lang="en-US" sz="3400" dirty="0">
              <a:solidFill>
                <a:schemeClr val="tx1"/>
              </a:solidFill>
            </a:endParaRPr>
          </a:p>
        </p:txBody>
      </p:sp>
      <p:sp>
        <p:nvSpPr>
          <p:cNvPr id="4" name="Slide Number Placeholder 3"/>
          <p:cNvSpPr>
            <a:spLocks noGrp="1"/>
          </p:cNvSpPr>
          <p:nvPr>
            <p:ph type="sldNum" sz="quarter" idx="11"/>
          </p:nvPr>
        </p:nvSpPr>
        <p:spPr/>
        <p:txBody>
          <a:bodyPr/>
          <a:lstStyle/>
          <a:p>
            <a:fld id="{BF83712B-ABC8-49E7-839E-C6F354B42203}" type="slidenum">
              <a:rPr lang="en-US" smtClean="0"/>
              <a:pPr/>
              <a:t>16</a:t>
            </a:fld>
            <a:endParaRPr lang="en-US"/>
          </a:p>
        </p:txBody>
      </p:sp>
    </p:spTree>
    <p:extLst>
      <p:ext uri="{BB962C8B-B14F-4D97-AF65-F5344CB8AC3E}">
        <p14:creationId xmlns="" xmlns:p14="http://schemas.microsoft.com/office/powerpoint/2010/main" val="545652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905"/>
            <a:ext cx="9448800" cy="594895"/>
          </a:xfrm>
        </p:spPr>
        <p:txBody>
          <a:bodyPr>
            <a:noAutofit/>
          </a:bodyPr>
          <a:lstStyle/>
          <a:p>
            <a:r>
              <a:rPr lang="en-US" sz="2700" dirty="0" smtClean="0"/>
              <a:t> Theory of first and second best</a:t>
            </a:r>
            <a:endParaRPr lang="en-US" sz="2700" dirty="0"/>
          </a:p>
        </p:txBody>
      </p:sp>
      <p:graphicFrame>
        <p:nvGraphicFramePr>
          <p:cNvPr id="4" name="Diagram 7"/>
          <p:cNvGraphicFramePr/>
          <p:nvPr>
            <p:extLst>
              <p:ext uri="{D42A27DB-BD31-4B8C-83A1-F6EECF244321}">
                <p14:modId xmlns="" xmlns:p14="http://schemas.microsoft.com/office/powerpoint/2010/main" val="2646968375"/>
              </p:ext>
            </p:extLst>
          </p:nvPr>
        </p:nvGraphicFramePr>
        <p:xfrm>
          <a:off x="304800" y="13716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459272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905"/>
            <a:ext cx="9448800" cy="594895"/>
          </a:xfrm>
        </p:spPr>
        <p:txBody>
          <a:bodyPr>
            <a:noAutofit/>
          </a:bodyPr>
          <a:lstStyle/>
          <a:p>
            <a:r>
              <a:rPr lang="en-US" sz="2700" dirty="0" smtClean="0"/>
              <a:t> Assessing optimal remedies</a:t>
            </a:r>
            <a:endParaRPr lang="en-US" sz="2700" dirty="0"/>
          </a:p>
        </p:txBody>
      </p:sp>
      <p:pic>
        <p:nvPicPr>
          <p:cNvPr id="5" name="Picture 4"/>
          <p:cNvPicPr>
            <a:picLocks noChangeAspect="1"/>
          </p:cNvPicPr>
          <p:nvPr/>
        </p:nvPicPr>
        <p:blipFill>
          <a:blip r:embed="rId3" cstate="print"/>
          <a:stretch>
            <a:fillRect/>
          </a:stretch>
        </p:blipFill>
        <p:spPr>
          <a:xfrm>
            <a:off x="6667500" y="3886200"/>
            <a:ext cx="2400300" cy="2400300"/>
          </a:xfrm>
          <a:prstGeom prst="rect">
            <a:avLst/>
          </a:prstGeom>
        </p:spPr>
      </p:pic>
      <p:pic>
        <p:nvPicPr>
          <p:cNvPr id="6" name="Picture 5"/>
          <p:cNvPicPr>
            <a:picLocks noChangeAspect="1"/>
          </p:cNvPicPr>
          <p:nvPr/>
        </p:nvPicPr>
        <p:blipFill>
          <a:blip r:embed="rId4" cstate="print"/>
          <a:stretch>
            <a:fillRect/>
          </a:stretch>
        </p:blipFill>
        <p:spPr>
          <a:xfrm>
            <a:off x="6477000" y="1547036"/>
            <a:ext cx="2667000" cy="1996021"/>
          </a:xfrm>
          <a:prstGeom prst="rect">
            <a:avLst/>
          </a:prstGeom>
        </p:spPr>
      </p:pic>
      <p:graphicFrame>
        <p:nvGraphicFramePr>
          <p:cNvPr id="4" name="Diagram 7"/>
          <p:cNvGraphicFramePr/>
          <p:nvPr>
            <p:extLst>
              <p:ext uri="{D42A27DB-BD31-4B8C-83A1-F6EECF244321}">
                <p14:modId xmlns="" xmlns:p14="http://schemas.microsoft.com/office/powerpoint/2010/main" val="3404776397"/>
              </p:ext>
            </p:extLst>
          </p:nvPr>
        </p:nvGraphicFramePr>
        <p:xfrm>
          <a:off x="304800" y="1295400"/>
          <a:ext cx="63246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451371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sz="2600" dirty="0"/>
          </a:p>
        </p:txBody>
      </p:sp>
      <p:sp>
        <p:nvSpPr>
          <p:cNvPr id="3" name="Title 2"/>
          <p:cNvSpPr>
            <a:spLocks noGrp="1"/>
          </p:cNvSpPr>
          <p:nvPr>
            <p:ph type="title"/>
          </p:nvPr>
        </p:nvSpPr>
        <p:spPr>
          <a:xfrm>
            <a:off x="1371600" y="1524000"/>
            <a:ext cx="7620000" cy="990600"/>
          </a:xfrm>
        </p:spPr>
        <p:txBody>
          <a:bodyPr>
            <a:noAutofit/>
          </a:bodyPr>
          <a:lstStyle/>
          <a:p>
            <a:r>
              <a:rPr lang="en-US" sz="3400" dirty="0" smtClean="0">
                <a:solidFill>
                  <a:schemeClr val="tx1"/>
                </a:solidFill>
              </a:rPr>
              <a:t>Antitrust, Welfare and Market Failure</a:t>
            </a:r>
            <a:endParaRPr lang="en-US" sz="3400" dirty="0">
              <a:solidFill>
                <a:schemeClr val="tx1"/>
              </a:solidFill>
            </a:endParaRPr>
          </a:p>
        </p:txBody>
      </p:sp>
      <p:sp>
        <p:nvSpPr>
          <p:cNvPr id="4" name="Slide Number Placeholder 3"/>
          <p:cNvSpPr>
            <a:spLocks noGrp="1"/>
          </p:cNvSpPr>
          <p:nvPr>
            <p:ph type="sldNum" sz="quarter" idx="11"/>
          </p:nvPr>
        </p:nvSpPr>
        <p:spPr/>
        <p:txBody>
          <a:bodyPr/>
          <a:lstStyle/>
          <a:p>
            <a:fld id="{BF83712B-ABC8-49E7-839E-C6F354B42203}" type="slidenum">
              <a:rPr lang="en-US" smtClean="0"/>
              <a:pPr/>
              <a:t>19</a:t>
            </a:fld>
            <a:endParaRPr lang="en-US"/>
          </a:p>
        </p:txBody>
      </p:sp>
    </p:spTree>
    <p:extLst>
      <p:ext uri="{BB962C8B-B14F-4D97-AF65-F5344CB8AC3E}">
        <p14:creationId xmlns="" xmlns:p14="http://schemas.microsoft.com/office/powerpoint/2010/main" val="545652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53400" cy="574280"/>
          </a:xfrm>
        </p:spPr>
        <p:txBody>
          <a:bodyPr>
            <a:noAutofit/>
          </a:bodyPr>
          <a:lstStyle/>
          <a:p>
            <a:r>
              <a:rPr lang="en-US" dirty="0" smtClean="0">
                <a:latin typeface="Century Gothic"/>
                <a:cs typeface="Century Gothic"/>
              </a:rPr>
              <a:t>Overview</a:t>
            </a:r>
            <a:endParaRPr lang="en-US" dirty="0">
              <a:latin typeface="Century Gothic"/>
              <a:cs typeface="Century Gothic"/>
            </a:endParaRPr>
          </a:p>
        </p:txBody>
      </p:sp>
      <p:graphicFrame>
        <p:nvGraphicFramePr>
          <p:cNvPr id="3" name="Diagram 2"/>
          <p:cNvGraphicFramePr/>
          <p:nvPr>
            <p:extLst>
              <p:ext uri="{D42A27DB-BD31-4B8C-83A1-F6EECF244321}">
                <p14:modId xmlns="" xmlns:p14="http://schemas.microsoft.com/office/powerpoint/2010/main" val="2179639757"/>
              </p:ext>
            </p:extLst>
          </p:nvPr>
        </p:nvGraphicFramePr>
        <p:xfrm>
          <a:off x="-2362200" y="1714500"/>
          <a:ext cx="13411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6"/>
          <p:cNvGraphicFramePr/>
          <p:nvPr>
            <p:extLst>
              <p:ext uri="{D42A27DB-BD31-4B8C-83A1-F6EECF244321}">
                <p14:modId xmlns="" xmlns:p14="http://schemas.microsoft.com/office/powerpoint/2010/main" val="2191084103"/>
              </p:ext>
            </p:extLst>
          </p:nvPr>
        </p:nvGraphicFramePr>
        <p:xfrm>
          <a:off x="457200" y="1524000"/>
          <a:ext cx="8382000" cy="487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192146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905"/>
            <a:ext cx="9448800" cy="594895"/>
          </a:xfrm>
        </p:spPr>
        <p:txBody>
          <a:bodyPr>
            <a:noAutofit/>
          </a:bodyPr>
          <a:lstStyle/>
          <a:p>
            <a:r>
              <a:rPr lang="en-US" sz="2700" dirty="0" smtClean="0"/>
              <a:t> Antitrust and the monopoly problem</a:t>
            </a:r>
            <a:endParaRPr lang="en-US" sz="2700" dirty="0"/>
          </a:p>
        </p:txBody>
      </p:sp>
      <p:graphicFrame>
        <p:nvGraphicFramePr>
          <p:cNvPr id="4" name="Diagram 7"/>
          <p:cNvGraphicFramePr/>
          <p:nvPr>
            <p:extLst>
              <p:ext uri="{D42A27DB-BD31-4B8C-83A1-F6EECF244321}">
                <p14:modId xmlns="" xmlns:p14="http://schemas.microsoft.com/office/powerpoint/2010/main" val="3201700346"/>
              </p:ext>
            </p:extLst>
          </p:nvPr>
        </p:nvGraphicFramePr>
        <p:xfrm>
          <a:off x="304800" y="13716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41386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905"/>
            <a:ext cx="9448800" cy="594895"/>
          </a:xfrm>
        </p:spPr>
        <p:txBody>
          <a:bodyPr>
            <a:noAutofit/>
          </a:bodyPr>
          <a:lstStyle/>
          <a:p>
            <a:r>
              <a:rPr lang="en-US" sz="2700" dirty="0" smtClean="0"/>
              <a:t> Antitrust and the monopoly problem</a:t>
            </a:r>
            <a:endParaRPr lang="en-US" sz="2700" dirty="0"/>
          </a:p>
        </p:txBody>
      </p:sp>
      <p:graphicFrame>
        <p:nvGraphicFramePr>
          <p:cNvPr id="4" name="Diagram 7"/>
          <p:cNvGraphicFramePr/>
          <p:nvPr>
            <p:extLst>
              <p:ext uri="{D42A27DB-BD31-4B8C-83A1-F6EECF244321}">
                <p14:modId xmlns="" xmlns:p14="http://schemas.microsoft.com/office/powerpoint/2010/main" val="1419854086"/>
              </p:ext>
            </p:extLst>
          </p:nvPr>
        </p:nvGraphicFramePr>
        <p:xfrm>
          <a:off x="287867" y="1371600"/>
          <a:ext cx="6265333"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stretch>
            <a:fillRect/>
          </a:stretch>
        </p:blipFill>
        <p:spPr>
          <a:xfrm>
            <a:off x="6680200" y="1447800"/>
            <a:ext cx="2235200" cy="2959100"/>
          </a:xfrm>
          <a:prstGeom prst="rect">
            <a:avLst/>
          </a:prstGeom>
        </p:spPr>
      </p:pic>
      <p:sp>
        <p:nvSpPr>
          <p:cNvPr id="5" name="TextBox 4"/>
          <p:cNvSpPr txBox="1"/>
          <p:nvPr/>
        </p:nvSpPr>
        <p:spPr>
          <a:xfrm>
            <a:off x="6756400" y="4495800"/>
            <a:ext cx="2057400" cy="430887"/>
          </a:xfrm>
          <a:prstGeom prst="rect">
            <a:avLst/>
          </a:prstGeom>
          <a:noFill/>
        </p:spPr>
        <p:txBody>
          <a:bodyPr wrap="square" rtlCol="0">
            <a:spAutoFit/>
          </a:bodyPr>
          <a:lstStyle/>
          <a:p>
            <a:pPr algn="ctr"/>
            <a:r>
              <a:rPr lang="en-US" sz="1100" dirty="0" smtClean="0"/>
              <a:t>Learned Hand</a:t>
            </a:r>
          </a:p>
          <a:p>
            <a:pPr algn="ctr"/>
            <a:r>
              <a:rPr lang="en-US" sz="1100" dirty="0" smtClean="0"/>
              <a:t>1872-1961</a:t>
            </a:r>
            <a:endParaRPr lang="en-US" sz="1100" dirty="0"/>
          </a:p>
        </p:txBody>
      </p:sp>
    </p:spTree>
    <p:extLst>
      <p:ext uri="{BB962C8B-B14F-4D97-AF65-F5344CB8AC3E}">
        <p14:creationId xmlns="" xmlns:p14="http://schemas.microsoft.com/office/powerpoint/2010/main" val="1040357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905"/>
            <a:ext cx="9448800" cy="594895"/>
          </a:xfrm>
        </p:spPr>
        <p:txBody>
          <a:bodyPr>
            <a:noAutofit/>
          </a:bodyPr>
          <a:lstStyle/>
          <a:p>
            <a:r>
              <a:rPr lang="en-US" sz="2700" dirty="0" smtClean="0"/>
              <a:t> Antitrust as a second-best remedy</a:t>
            </a:r>
            <a:endParaRPr lang="en-US" sz="2700" dirty="0"/>
          </a:p>
        </p:txBody>
      </p:sp>
      <p:graphicFrame>
        <p:nvGraphicFramePr>
          <p:cNvPr id="4" name="Diagram 7"/>
          <p:cNvGraphicFramePr/>
          <p:nvPr>
            <p:extLst>
              <p:ext uri="{D42A27DB-BD31-4B8C-83A1-F6EECF244321}">
                <p14:modId xmlns="" xmlns:p14="http://schemas.microsoft.com/office/powerpoint/2010/main" val="1825691494"/>
              </p:ext>
            </p:extLst>
          </p:nvPr>
        </p:nvGraphicFramePr>
        <p:xfrm>
          <a:off x="304800" y="1371600"/>
          <a:ext cx="8686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41386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905"/>
            <a:ext cx="9448800" cy="594895"/>
          </a:xfrm>
        </p:spPr>
        <p:txBody>
          <a:bodyPr>
            <a:noAutofit/>
          </a:bodyPr>
          <a:lstStyle/>
          <a:p>
            <a:r>
              <a:rPr lang="en-US" sz="2700" dirty="0" smtClean="0"/>
              <a:t> Antitrust remedies for violations</a:t>
            </a:r>
            <a:endParaRPr lang="en-US" sz="2700" dirty="0"/>
          </a:p>
        </p:txBody>
      </p:sp>
      <p:graphicFrame>
        <p:nvGraphicFramePr>
          <p:cNvPr id="4" name="Diagram 7"/>
          <p:cNvGraphicFramePr/>
          <p:nvPr>
            <p:extLst>
              <p:ext uri="{D42A27DB-BD31-4B8C-83A1-F6EECF244321}">
                <p14:modId xmlns="" xmlns:p14="http://schemas.microsoft.com/office/powerpoint/2010/main" val="3061803288"/>
              </p:ext>
            </p:extLst>
          </p:nvPr>
        </p:nvGraphicFramePr>
        <p:xfrm>
          <a:off x="304800" y="13716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032318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991600" cy="594895"/>
          </a:xfrm>
        </p:spPr>
        <p:txBody>
          <a:bodyPr>
            <a:noAutofit/>
          </a:bodyPr>
          <a:lstStyle/>
          <a:p>
            <a:r>
              <a:rPr lang="en-US" dirty="0" smtClean="0"/>
              <a:t>Applications of Product Differentiation </a:t>
            </a:r>
            <a:endParaRPr lang="en-US" sz="2800" dirty="0">
              <a:latin typeface="Century Gothic"/>
              <a:cs typeface="Century Gothic"/>
            </a:endParaRPr>
          </a:p>
        </p:txBody>
      </p:sp>
      <p:graphicFrame>
        <p:nvGraphicFramePr>
          <p:cNvPr id="8" name="Diagram 7"/>
          <p:cNvGraphicFramePr/>
          <p:nvPr>
            <p:extLst>
              <p:ext uri="{D42A27DB-BD31-4B8C-83A1-F6EECF244321}">
                <p14:modId xmlns="" xmlns:p14="http://schemas.microsoft.com/office/powerpoint/2010/main" val="2133480526"/>
              </p:ext>
            </p:extLst>
          </p:nvPr>
        </p:nvGraphicFramePr>
        <p:xfrm>
          <a:off x="381000" y="1447800"/>
          <a:ext cx="4114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0" descr="http://4.bp.blogspot.com/-Wmiph0s3_wI/TwCi3THfAsI/AAAAAAAAAKQ/t1wLoes6T8M/s1600/Sport+cars+wallpapers+2.jpg"/>
          <p:cNvPicPr>
            <a:picLocks noChangeAspect="1" noChangeArrowheads="1"/>
          </p:cNvPicPr>
          <p:nvPr/>
        </p:nvPicPr>
        <p:blipFill>
          <a:blip r:embed="rId8" cstate="print"/>
          <a:srcRect/>
          <a:stretch>
            <a:fillRect/>
          </a:stretch>
        </p:blipFill>
        <p:spPr bwMode="auto">
          <a:xfrm>
            <a:off x="4343400" y="5181600"/>
            <a:ext cx="1621378" cy="1219200"/>
          </a:xfrm>
          <a:prstGeom prst="rect">
            <a:avLst/>
          </a:prstGeom>
          <a:noFill/>
        </p:spPr>
      </p:pic>
      <p:pic>
        <p:nvPicPr>
          <p:cNvPr id="5" name="Picture 12" descr="http://1.bp.blogspot.com/-kn0rJYJosL0/Tyz0RHoNAKI/AAAAAAAACs8/v8zk5c3pt4M/s1600/sports-cars+5.jpg"/>
          <p:cNvPicPr>
            <a:picLocks noChangeAspect="1" noChangeArrowheads="1"/>
          </p:cNvPicPr>
          <p:nvPr/>
        </p:nvPicPr>
        <p:blipFill>
          <a:blip r:embed="rId9" cstate="print"/>
          <a:srcRect/>
          <a:stretch>
            <a:fillRect/>
          </a:stretch>
        </p:blipFill>
        <p:spPr bwMode="auto">
          <a:xfrm>
            <a:off x="2209800" y="5105400"/>
            <a:ext cx="1625600" cy="1219200"/>
          </a:xfrm>
          <a:prstGeom prst="rect">
            <a:avLst/>
          </a:prstGeom>
          <a:noFill/>
        </p:spPr>
      </p:pic>
      <p:pic>
        <p:nvPicPr>
          <p:cNvPr id="6" name="Picture 20" descr="http://2.bp.blogspot.com/-CVwhvtNxtP8/TdXLI8oX0gI/AAAAAAAAAe8/O_gal9R-rvg/s1600/2011-Ferrari-599-GTO-Best-Sport-Car.jpg"/>
          <p:cNvPicPr>
            <a:picLocks noChangeAspect="1" noChangeArrowheads="1"/>
          </p:cNvPicPr>
          <p:nvPr/>
        </p:nvPicPr>
        <p:blipFill>
          <a:blip r:embed="rId10" cstate="print"/>
          <a:srcRect/>
          <a:stretch>
            <a:fillRect/>
          </a:stretch>
        </p:blipFill>
        <p:spPr bwMode="auto">
          <a:xfrm>
            <a:off x="304800" y="5105400"/>
            <a:ext cx="1828800" cy="1219200"/>
          </a:xfrm>
          <a:prstGeom prst="rect">
            <a:avLst/>
          </a:prstGeom>
          <a:noFill/>
        </p:spPr>
      </p:pic>
      <p:pic>
        <p:nvPicPr>
          <p:cNvPr id="7" name="Picture 5"/>
          <p:cNvPicPr>
            <a:picLocks noChangeAspect="1"/>
          </p:cNvPicPr>
          <p:nvPr/>
        </p:nvPicPr>
        <p:blipFill>
          <a:blip r:embed="rId11" cstate="print"/>
          <a:stretch>
            <a:fillRect/>
          </a:stretch>
        </p:blipFill>
        <p:spPr>
          <a:xfrm>
            <a:off x="6248400" y="5181600"/>
            <a:ext cx="1833967" cy="1143000"/>
          </a:xfrm>
          <a:prstGeom prst="rect">
            <a:avLst/>
          </a:prstGeom>
        </p:spPr>
      </p:pic>
      <p:pic>
        <p:nvPicPr>
          <p:cNvPr id="13" name="Picture 4" descr="cereal"/>
          <p:cNvPicPr>
            <a:picLocks noChangeAspect="1" noChangeArrowheads="1"/>
          </p:cNvPicPr>
          <p:nvPr/>
        </p:nvPicPr>
        <p:blipFill>
          <a:blip r:embed="rId12" cstate="print"/>
          <a:srcRect t="6651" b="23753"/>
          <a:stretch>
            <a:fillRect/>
          </a:stretch>
        </p:blipFill>
        <p:spPr bwMode="auto">
          <a:xfrm>
            <a:off x="4800600" y="1524000"/>
            <a:ext cx="4191000" cy="3448688"/>
          </a:xfrm>
          <a:prstGeom prst="rect">
            <a:avLst/>
          </a:prstGeom>
          <a:noFill/>
          <a:ln w="9525">
            <a:noFill/>
            <a:miter lim="800000"/>
            <a:headEnd/>
            <a:tailEnd/>
          </a:ln>
        </p:spPr>
      </p:pic>
    </p:spTree>
    <p:extLst>
      <p:ext uri="{BB962C8B-B14F-4D97-AF65-F5344CB8AC3E}">
        <p14:creationId xmlns="" xmlns:p14="http://schemas.microsoft.com/office/powerpoint/2010/main" val="267131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2520"/>
            <a:ext cx="9220200" cy="574280"/>
          </a:xfrm>
        </p:spPr>
        <p:txBody>
          <a:bodyPr>
            <a:noAutofit/>
          </a:bodyPr>
          <a:lstStyle/>
          <a:p>
            <a:r>
              <a:rPr lang="en-US" dirty="0" smtClean="0">
                <a:latin typeface="Century Gothic"/>
                <a:cs typeface="Century Gothic"/>
              </a:rPr>
              <a:t>End of Part 2, Next Class Topic 7: Multisided Platforms</a:t>
            </a:r>
            <a:endParaRPr lang="en-US" dirty="0">
              <a:latin typeface="Century Gothic"/>
              <a:cs typeface="Century Gothic"/>
            </a:endParaRPr>
          </a:p>
        </p:txBody>
      </p:sp>
      <p:graphicFrame>
        <p:nvGraphicFramePr>
          <p:cNvPr id="3" name="Diagram 2"/>
          <p:cNvGraphicFramePr/>
          <p:nvPr>
            <p:extLst>
              <p:ext uri="{D42A27DB-BD31-4B8C-83A1-F6EECF244321}">
                <p14:modId xmlns="" xmlns:p14="http://schemas.microsoft.com/office/powerpoint/2010/main" val="2179639757"/>
              </p:ext>
            </p:extLst>
          </p:nvPr>
        </p:nvGraphicFramePr>
        <p:xfrm>
          <a:off x="-2362200" y="1714500"/>
          <a:ext cx="13411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3"/>
          <p:cNvGraphicFramePr/>
          <p:nvPr>
            <p:extLst>
              <p:ext uri="{D42A27DB-BD31-4B8C-83A1-F6EECF244321}">
                <p14:modId xmlns="" xmlns:p14="http://schemas.microsoft.com/office/powerpoint/2010/main" val="3041339200"/>
              </p:ext>
            </p:extLst>
          </p:nvPr>
        </p:nvGraphicFramePr>
        <p:xfrm>
          <a:off x="228600" y="1447800"/>
          <a:ext cx="8534400" cy="495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192146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sz="2600" dirty="0"/>
          </a:p>
        </p:txBody>
      </p:sp>
      <p:sp>
        <p:nvSpPr>
          <p:cNvPr id="3" name="Title 2"/>
          <p:cNvSpPr>
            <a:spLocks noGrp="1"/>
          </p:cNvSpPr>
          <p:nvPr>
            <p:ph type="title"/>
          </p:nvPr>
        </p:nvSpPr>
        <p:spPr>
          <a:xfrm>
            <a:off x="1371600" y="1524000"/>
            <a:ext cx="7620000" cy="990600"/>
          </a:xfrm>
        </p:spPr>
        <p:txBody>
          <a:bodyPr>
            <a:noAutofit/>
          </a:bodyPr>
          <a:lstStyle/>
          <a:p>
            <a:r>
              <a:rPr lang="en-US" sz="3400" dirty="0" smtClean="0">
                <a:solidFill>
                  <a:schemeClr val="tx1"/>
                </a:solidFill>
              </a:rPr>
              <a:t>Welfare and Efficiency</a:t>
            </a:r>
            <a:endParaRPr lang="en-US" sz="3400" dirty="0">
              <a:solidFill>
                <a:schemeClr val="tx1"/>
              </a:solidFill>
            </a:endParaRPr>
          </a:p>
        </p:txBody>
      </p:sp>
      <p:sp>
        <p:nvSpPr>
          <p:cNvPr id="4" name="Slide Number Placeholder 3"/>
          <p:cNvSpPr>
            <a:spLocks noGrp="1"/>
          </p:cNvSpPr>
          <p:nvPr>
            <p:ph type="sldNum" sz="quarter" idx="11"/>
          </p:nvPr>
        </p:nvSpPr>
        <p:spPr/>
        <p:txBody>
          <a:bodyPr/>
          <a:lstStyle/>
          <a:p>
            <a:fld id="{BF83712B-ABC8-49E7-839E-C6F354B42203}" type="slidenum">
              <a:rPr lang="en-US" smtClean="0"/>
              <a:pPr/>
              <a:t>3</a:t>
            </a:fld>
            <a:endParaRPr lang="en-US"/>
          </a:p>
        </p:txBody>
      </p:sp>
    </p:spTree>
    <p:extLst>
      <p:ext uri="{BB962C8B-B14F-4D97-AF65-F5344CB8AC3E}">
        <p14:creationId xmlns="" xmlns:p14="http://schemas.microsoft.com/office/powerpoint/2010/main" val="545652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1905"/>
            <a:ext cx="9448800" cy="594895"/>
          </a:xfrm>
        </p:spPr>
        <p:txBody>
          <a:bodyPr>
            <a:noAutofit/>
          </a:bodyPr>
          <a:lstStyle/>
          <a:p>
            <a:r>
              <a:rPr lang="en-GB" sz="2700" dirty="0" smtClean="0"/>
              <a:t>Concepts of efficiency</a:t>
            </a:r>
            <a:endParaRPr lang="en-US" sz="2700" dirty="0"/>
          </a:p>
        </p:txBody>
      </p:sp>
      <p:graphicFrame>
        <p:nvGraphicFramePr>
          <p:cNvPr id="4" name="Diagram 7"/>
          <p:cNvGraphicFramePr/>
          <p:nvPr>
            <p:extLst>
              <p:ext uri="{D42A27DB-BD31-4B8C-83A1-F6EECF244321}">
                <p14:modId xmlns="" xmlns:p14="http://schemas.microsoft.com/office/powerpoint/2010/main" val="943478344"/>
              </p:ext>
            </p:extLst>
          </p:nvPr>
        </p:nvGraphicFramePr>
        <p:xfrm>
          <a:off x="304800" y="1295400"/>
          <a:ext cx="8610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stretch>
            <a:fillRect/>
          </a:stretch>
        </p:blipFill>
        <p:spPr>
          <a:xfrm>
            <a:off x="2971800" y="4205771"/>
            <a:ext cx="2971800" cy="2618362"/>
          </a:xfrm>
          <a:prstGeom prst="rect">
            <a:avLst/>
          </a:prstGeom>
        </p:spPr>
      </p:pic>
    </p:spTree>
    <p:extLst>
      <p:ext uri="{BB962C8B-B14F-4D97-AF65-F5344CB8AC3E}">
        <p14:creationId xmlns="" xmlns:p14="http://schemas.microsoft.com/office/powerpoint/2010/main" val="2563589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1905"/>
            <a:ext cx="9448800" cy="594895"/>
          </a:xfrm>
        </p:spPr>
        <p:txBody>
          <a:bodyPr>
            <a:noAutofit/>
          </a:bodyPr>
          <a:lstStyle/>
          <a:p>
            <a:r>
              <a:rPr lang="en-US" sz="2700" dirty="0" smtClean="0"/>
              <a:t>Perfect </a:t>
            </a:r>
            <a:r>
              <a:rPr lang="en-US" sz="2700" dirty="0"/>
              <a:t>c</a:t>
            </a:r>
            <a:r>
              <a:rPr lang="en-US" sz="2700" dirty="0" smtClean="0"/>
              <a:t>ompetition and economic </a:t>
            </a:r>
            <a:r>
              <a:rPr lang="en-US" sz="2700" dirty="0"/>
              <a:t>e</a:t>
            </a:r>
            <a:r>
              <a:rPr lang="en-US" sz="2700" dirty="0" smtClean="0"/>
              <a:t>fficiency</a:t>
            </a:r>
            <a:endParaRPr lang="en-US" sz="2700" dirty="0"/>
          </a:p>
        </p:txBody>
      </p:sp>
      <p:graphicFrame>
        <p:nvGraphicFramePr>
          <p:cNvPr id="4" name="Diagram 7"/>
          <p:cNvGraphicFramePr/>
          <p:nvPr>
            <p:extLst>
              <p:ext uri="{D42A27DB-BD31-4B8C-83A1-F6EECF244321}">
                <p14:modId xmlns="" xmlns:p14="http://schemas.microsoft.com/office/powerpoint/2010/main" val="611239160"/>
              </p:ext>
            </p:extLst>
          </p:nvPr>
        </p:nvGraphicFramePr>
        <p:xfrm>
          <a:off x="304800" y="1371600"/>
          <a:ext cx="86106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609600" y="3962400"/>
            <a:ext cx="7467600" cy="2594312"/>
            <a:chOff x="-94268" y="1151758"/>
            <a:chExt cx="9238268" cy="3679053"/>
          </a:xfrm>
        </p:grpSpPr>
        <p:sp>
          <p:nvSpPr>
            <p:cNvPr id="7" name="Text Box 66"/>
            <p:cNvSpPr txBox="1">
              <a:spLocks noChangeArrowheads="1"/>
            </p:cNvSpPr>
            <p:nvPr/>
          </p:nvSpPr>
          <p:spPr bwMode="auto">
            <a:xfrm>
              <a:off x="4724400" y="1371600"/>
              <a:ext cx="228600" cy="436466"/>
            </a:xfrm>
            <a:prstGeom prst="rect">
              <a:avLst/>
            </a:prstGeom>
            <a:noFill/>
            <a:ln w="9525">
              <a:noFill/>
              <a:miter lim="800000"/>
              <a:headEnd/>
              <a:tailEnd/>
            </a:ln>
            <a:effectLst/>
          </p:spPr>
          <p:txBody>
            <a:bodyPr>
              <a:spAutoFit/>
            </a:bodyPr>
            <a:lstStyle/>
            <a:p>
              <a:pPr eaLnBrk="1" hangingPunct="1">
                <a:spcBef>
                  <a:spcPct val="50000"/>
                </a:spcBef>
              </a:pPr>
              <a:r>
                <a:rPr lang="en-US" sz="1400" dirty="0">
                  <a:latin typeface="Century Gothic" pitchFamily="34" charset="0"/>
                </a:rPr>
                <a:t>P</a:t>
              </a:r>
            </a:p>
          </p:txBody>
        </p:sp>
        <p:grpSp>
          <p:nvGrpSpPr>
            <p:cNvPr id="8" name="52 Grupo"/>
            <p:cNvGrpSpPr/>
            <p:nvPr/>
          </p:nvGrpSpPr>
          <p:grpSpPr>
            <a:xfrm>
              <a:off x="4800600" y="1151758"/>
              <a:ext cx="4343400" cy="3679053"/>
              <a:chOff x="4953000" y="1075558"/>
              <a:chExt cx="4343400" cy="3679053"/>
            </a:xfrm>
          </p:grpSpPr>
          <p:grpSp>
            <p:nvGrpSpPr>
              <p:cNvPr id="21" name="Group 67"/>
              <p:cNvGrpSpPr>
                <a:grpSpLocks/>
              </p:cNvGrpSpPr>
              <p:nvPr/>
            </p:nvGrpSpPr>
            <p:grpSpPr bwMode="auto">
              <a:xfrm>
                <a:off x="4953000" y="1075558"/>
                <a:ext cx="4343400" cy="3679053"/>
                <a:chOff x="3297" y="1791"/>
                <a:chExt cx="2176" cy="2170"/>
              </a:xfrm>
            </p:grpSpPr>
            <p:sp>
              <p:nvSpPr>
                <p:cNvPr id="26" name="Line 68"/>
                <p:cNvSpPr>
                  <a:spLocks noChangeShapeType="1"/>
                </p:cNvSpPr>
                <p:nvPr/>
              </p:nvSpPr>
              <p:spPr bwMode="auto">
                <a:xfrm>
                  <a:off x="3297" y="2718"/>
                  <a:ext cx="1125" cy="0"/>
                </a:xfrm>
                <a:prstGeom prst="line">
                  <a:avLst/>
                </a:prstGeom>
                <a:noFill/>
                <a:ln w="0">
                  <a:noFill/>
                  <a:round/>
                  <a:headEnd/>
                  <a:tailEnd type="none" w="med" len="lg"/>
                </a:ln>
                <a:effectLst/>
              </p:spPr>
              <p:txBody>
                <a:bodyPr/>
                <a:lstStyle/>
                <a:p>
                  <a:endParaRPr lang="es-AR" sz="1400"/>
                </a:p>
              </p:txBody>
            </p:sp>
            <p:sp>
              <p:nvSpPr>
                <p:cNvPr id="27" name="Line 69"/>
                <p:cNvSpPr>
                  <a:spLocks noChangeShapeType="1"/>
                </p:cNvSpPr>
                <p:nvPr/>
              </p:nvSpPr>
              <p:spPr bwMode="auto">
                <a:xfrm>
                  <a:off x="3412" y="1966"/>
                  <a:ext cx="16" cy="1618"/>
                </a:xfrm>
                <a:prstGeom prst="line">
                  <a:avLst/>
                </a:prstGeom>
                <a:noFill/>
                <a:ln w="12700">
                  <a:solidFill>
                    <a:schemeClr val="tx1"/>
                  </a:solidFill>
                  <a:round/>
                  <a:headEnd/>
                  <a:tailEnd/>
                </a:ln>
                <a:effectLst/>
              </p:spPr>
              <p:txBody>
                <a:bodyPr/>
                <a:lstStyle/>
                <a:p>
                  <a:endParaRPr lang="es-AR" sz="1400"/>
                </a:p>
              </p:txBody>
            </p:sp>
            <p:sp>
              <p:nvSpPr>
                <p:cNvPr id="28" name="Line 70"/>
                <p:cNvSpPr>
                  <a:spLocks noChangeShapeType="1"/>
                </p:cNvSpPr>
                <p:nvPr/>
              </p:nvSpPr>
              <p:spPr bwMode="auto">
                <a:xfrm flipH="1">
                  <a:off x="3428" y="3584"/>
                  <a:ext cx="1757" cy="0"/>
                </a:xfrm>
                <a:prstGeom prst="line">
                  <a:avLst/>
                </a:prstGeom>
                <a:noFill/>
                <a:ln w="12700">
                  <a:solidFill>
                    <a:schemeClr val="tx1"/>
                  </a:solidFill>
                  <a:round/>
                  <a:headEnd/>
                  <a:tailEnd/>
                </a:ln>
                <a:effectLst/>
              </p:spPr>
              <p:txBody>
                <a:bodyPr/>
                <a:lstStyle/>
                <a:p>
                  <a:endParaRPr lang="es-AR" sz="1400"/>
                </a:p>
              </p:txBody>
            </p:sp>
            <p:sp>
              <p:nvSpPr>
                <p:cNvPr id="29" name="Text Box 71"/>
                <p:cNvSpPr txBox="1">
                  <a:spLocks noChangeArrowheads="1"/>
                </p:cNvSpPr>
                <p:nvPr/>
              </p:nvSpPr>
              <p:spPr bwMode="auto">
                <a:xfrm>
                  <a:off x="4067" y="3719"/>
                  <a:ext cx="525" cy="242"/>
                </a:xfrm>
                <a:prstGeom prst="rect">
                  <a:avLst/>
                </a:prstGeom>
                <a:noFill/>
                <a:ln w="25400" algn="ctr">
                  <a:noFill/>
                  <a:miter lim="800000"/>
                  <a:headEnd/>
                  <a:tailEnd/>
                </a:ln>
                <a:effectLst>
                  <a:outerShdw dist="53882" dir="2700000" algn="ctr" rotWithShape="0">
                    <a:schemeClr val="folHlink"/>
                  </a:outerShdw>
                </a:effectLst>
              </p:spPr>
              <p:txBody>
                <a:bodyPr>
                  <a:spAutoFit/>
                </a:bodyPr>
                <a:lstStyle/>
                <a:p>
                  <a:pPr algn="ctr" eaLnBrk="1" hangingPunct="1">
                    <a:lnSpc>
                      <a:spcPct val="90000"/>
                    </a:lnSpc>
                    <a:spcBef>
                      <a:spcPct val="50000"/>
                    </a:spcBef>
                  </a:pPr>
                  <a:endParaRPr lang="es-AR" sz="1400" b="1" dirty="0">
                    <a:latin typeface="Tempus Sans ITC" pitchFamily="82" charset="0"/>
                  </a:endParaRPr>
                </a:p>
              </p:txBody>
            </p:sp>
            <p:sp>
              <p:nvSpPr>
                <p:cNvPr id="30" name="Text Box 72"/>
                <p:cNvSpPr txBox="1">
                  <a:spLocks noChangeArrowheads="1"/>
                </p:cNvSpPr>
                <p:nvPr/>
              </p:nvSpPr>
              <p:spPr bwMode="auto">
                <a:xfrm>
                  <a:off x="4956" y="3579"/>
                  <a:ext cx="321" cy="242"/>
                </a:xfrm>
                <a:prstGeom prst="rect">
                  <a:avLst/>
                </a:prstGeom>
                <a:noFill/>
                <a:ln w="25400">
                  <a:noFill/>
                  <a:miter lim="800000"/>
                  <a:headEnd/>
                  <a:tailEnd/>
                </a:ln>
                <a:effectLst/>
              </p:spPr>
              <p:txBody>
                <a:bodyPr>
                  <a:spAutoFit/>
                </a:bodyPr>
                <a:lstStyle/>
                <a:p>
                  <a:pPr algn="ctr" eaLnBrk="1" hangingPunct="1">
                    <a:lnSpc>
                      <a:spcPct val="90000"/>
                    </a:lnSpc>
                    <a:spcBef>
                      <a:spcPct val="50000"/>
                    </a:spcBef>
                  </a:pPr>
                  <a:r>
                    <a:rPr lang="en-US" sz="1400" dirty="0">
                      <a:latin typeface="Century Gothic" pitchFamily="34" charset="0"/>
                    </a:rPr>
                    <a:t>Q</a:t>
                  </a:r>
                </a:p>
              </p:txBody>
            </p:sp>
            <p:sp>
              <p:nvSpPr>
                <p:cNvPr id="31" name="Line 73"/>
                <p:cNvSpPr>
                  <a:spLocks noChangeShapeType="1"/>
                </p:cNvSpPr>
                <p:nvPr/>
              </p:nvSpPr>
              <p:spPr bwMode="auto">
                <a:xfrm flipV="1">
                  <a:off x="3715" y="1791"/>
                  <a:ext cx="1555" cy="1665"/>
                </a:xfrm>
                <a:prstGeom prst="line">
                  <a:avLst/>
                </a:prstGeom>
                <a:noFill/>
                <a:ln w="31750">
                  <a:noFill/>
                  <a:round/>
                  <a:headEnd/>
                  <a:tailEnd type="none" w="med" len="lg"/>
                </a:ln>
                <a:effectLst/>
              </p:spPr>
              <p:txBody>
                <a:bodyPr/>
                <a:lstStyle/>
                <a:p>
                  <a:endParaRPr lang="es-AR" sz="1400"/>
                </a:p>
              </p:txBody>
            </p:sp>
            <p:sp>
              <p:nvSpPr>
                <p:cNvPr id="32" name="Line 74"/>
                <p:cNvSpPr>
                  <a:spLocks noChangeShapeType="1"/>
                </p:cNvSpPr>
                <p:nvPr/>
              </p:nvSpPr>
              <p:spPr bwMode="auto">
                <a:xfrm>
                  <a:off x="3645" y="1915"/>
                  <a:ext cx="1398" cy="1476"/>
                </a:xfrm>
                <a:prstGeom prst="line">
                  <a:avLst/>
                </a:prstGeom>
                <a:noFill/>
                <a:ln w="31750">
                  <a:noFill/>
                  <a:round/>
                  <a:headEnd/>
                  <a:tailEnd type="none" w="med" len="lg"/>
                </a:ln>
                <a:effectLst/>
              </p:spPr>
              <p:txBody>
                <a:bodyPr/>
                <a:lstStyle/>
                <a:p>
                  <a:endParaRPr lang="es-AR" sz="1400"/>
                </a:p>
              </p:txBody>
            </p:sp>
            <p:sp>
              <p:nvSpPr>
                <p:cNvPr id="33" name="Text Box 75"/>
                <p:cNvSpPr txBox="1">
                  <a:spLocks noChangeArrowheads="1"/>
                </p:cNvSpPr>
                <p:nvPr/>
              </p:nvSpPr>
              <p:spPr bwMode="auto">
                <a:xfrm>
                  <a:off x="5214" y="1803"/>
                  <a:ext cx="259" cy="187"/>
                </a:xfrm>
                <a:prstGeom prst="rect">
                  <a:avLst/>
                </a:prstGeom>
                <a:noFill/>
                <a:ln w="25400">
                  <a:noFill/>
                  <a:miter lim="800000"/>
                  <a:headEnd/>
                  <a:tailEnd/>
                </a:ln>
                <a:effectLst/>
              </p:spPr>
              <p:txBody>
                <a:bodyPr>
                  <a:spAutoFit/>
                </a:bodyPr>
                <a:lstStyle/>
                <a:p>
                  <a:pPr algn="ctr" eaLnBrk="1" hangingPunct="1">
                    <a:lnSpc>
                      <a:spcPct val="90000"/>
                    </a:lnSpc>
                    <a:spcBef>
                      <a:spcPct val="50000"/>
                    </a:spcBef>
                  </a:pPr>
                  <a:endParaRPr lang="es-AR" sz="1400" b="1" baseline="-25000">
                    <a:latin typeface="Times New Roman" pitchFamily="18" charset="0"/>
                  </a:endParaRPr>
                </a:p>
              </p:txBody>
            </p:sp>
            <p:sp>
              <p:nvSpPr>
                <p:cNvPr id="34" name="Text Box 76"/>
                <p:cNvSpPr txBox="1">
                  <a:spLocks noChangeArrowheads="1"/>
                </p:cNvSpPr>
                <p:nvPr/>
              </p:nvSpPr>
              <p:spPr bwMode="auto">
                <a:xfrm>
                  <a:off x="5022" y="3210"/>
                  <a:ext cx="307" cy="242"/>
                </a:xfrm>
                <a:prstGeom prst="rect">
                  <a:avLst/>
                </a:prstGeom>
                <a:noFill/>
                <a:ln w="25400">
                  <a:noFill/>
                  <a:miter lim="800000"/>
                  <a:headEnd/>
                  <a:tailEnd/>
                </a:ln>
                <a:effectLst/>
              </p:spPr>
              <p:txBody>
                <a:bodyPr>
                  <a:spAutoFit/>
                </a:bodyPr>
                <a:lstStyle/>
                <a:p>
                  <a:pPr algn="ctr" eaLnBrk="1" hangingPunct="1">
                    <a:lnSpc>
                      <a:spcPct val="90000"/>
                    </a:lnSpc>
                    <a:spcBef>
                      <a:spcPct val="50000"/>
                    </a:spcBef>
                  </a:pPr>
                  <a:endParaRPr lang="es-AR" sz="1400" b="1">
                    <a:latin typeface="Times New Roman" pitchFamily="18" charset="0"/>
                  </a:endParaRPr>
                </a:p>
              </p:txBody>
            </p:sp>
            <p:sp>
              <p:nvSpPr>
                <p:cNvPr id="35" name="Text Box 77"/>
                <p:cNvSpPr txBox="1">
                  <a:spLocks noChangeArrowheads="1"/>
                </p:cNvSpPr>
                <p:nvPr/>
              </p:nvSpPr>
              <p:spPr bwMode="auto">
                <a:xfrm>
                  <a:off x="4458" y="2625"/>
                  <a:ext cx="211" cy="242"/>
                </a:xfrm>
                <a:prstGeom prst="rect">
                  <a:avLst/>
                </a:prstGeom>
                <a:noFill/>
                <a:ln w="25400">
                  <a:noFill/>
                  <a:miter lim="800000"/>
                  <a:headEnd/>
                  <a:tailEnd/>
                </a:ln>
                <a:effectLst/>
              </p:spPr>
              <p:txBody>
                <a:bodyPr>
                  <a:spAutoFit/>
                </a:bodyPr>
                <a:lstStyle/>
                <a:p>
                  <a:pPr algn="ctr" eaLnBrk="1" hangingPunct="1">
                    <a:lnSpc>
                      <a:spcPct val="90000"/>
                    </a:lnSpc>
                    <a:spcBef>
                      <a:spcPct val="50000"/>
                    </a:spcBef>
                  </a:pPr>
                  <a:endParaRPr lang="es-AR" sz="1400" b="1">
                    <a:latin typeface="Tempus Sans ITC" pitchFamily="82" charset="0"/>
                  </a:endParaRPr>
                </a:p>
              </p:txBody>
            </p:sp>
          </p:grpSp>
          <p:sp>
            <p:nvSpPr>
              <p:cNvPr id="22" name="Freeform 63"/>
              <p:cNvSpPr>
                <a:spLocks/>
              </p:cNvSpPr>
              <p:nvPr/>
            </p:nvSpPr>
            <p:spPr bwMode="auto">
              <a:xfrm>
                <a:off x="5943600" y="1643482"/>
                <a:ext cx="2133600" cy="2133600"/>
              </a:xfrm>
              <a:custGeom>
                <a:avLst/>
                <a:gdLst/>
                <a:ahLst/>
                <a:cxnLst>
                  <a:cxn ang="0">
                    <a:pos x="0" y="1104"/>
                  </a:cxn>
                  <a:cxn ang="0">
                    <a:pos x="624" y="672"/>
                  </a:cxn>
                  <a:cxn ang="0">
                    <a:pos x="1152" y="0"/>
                  </a:cxn>
                </a:cxnLst>
                <a:rect l="0" t="0" r="r" b="b"/>
                <a:pathLst>
                  <a:path w="1152" h="1104">
                    <a:moveTo>
                      <a:pt x="0" y="1104"/>
                    </a:moveTo>
                    <a:cubicBezTo>
                      <a:pt x="216" y="980"/>
                      <a:pt x="432" y="856"/>
                      <a:pt x="624" y="672"/>
                    </a:cubicBezTo>
                    <a:cubicBezTo>
                      <a:pt x="816" y="488"/>
                      <a:pt x="1064" y="112"/>
                      <a:pt x="1152" y="0"/>
                    </a:cubicBezTo>
                  </a:path>
                </a:pathLst>
              </a:custGeom>
              <a:noFill/>
              <a:ln w="34925">
                <a:solidFill>
                  <a:schemeClr val="accent6">
                    <a:lumMod val="50000"/>
                  </a:schemeClr>
                </a:solidFill>
                <a:round/>
                <a:headEnd/>
                <a:tailEnd/>
              </a:ln>
              <a:effectLst/>
            </p:spPr>
            <p:txBody>
              <a:bodyPr/>
              <a:lstStyle/>
              <a:p>
                <a:endParaRPr lang="es-AR" sz="1400"/>
              </a:p>
            </p:txBody>
          </p:sp>
          <p:sp>
            <p:nvSpPr>
              <p:cNvPr id="23" name="Line 64"/>
              <p:cNvSpPr>
                <a:spLocks noChangeShapeType="1"/>
              </p:cNvSpPr>
              <p:nvPr/>
            </p:nvSpPr>
            <p:spPr bwMode="auto">
              <a:xfrm>
                <a:off x="5562600" y="1567282"/>
                <a:ext cx="2514600" cy="2209800"/>
              </a:xfrm>
              <a:prstGeom prst="line">
                <a:avLst/>
              </a:prstGeom>
              <a:noFill/>
              <a:ln w="34925">
                <a:solidFill>
                  <a:srgbClr val="000080"/>
                </a:solidFill>
                <a:round/>
                <a:headEnd/>
                <a:tailEnd/>
              </a:ln>
              <a:effectLst/>
            </p:spPr>
            <p:txBody>
              <a:bodyPr/>
              <a:lstStyle/>
              <a:p>
                <a:endParaRPr lang="es-AR" sz="1400"/>
              </a:p>
            </p:txBody>
          </p:sp>
          <p:sp>
            <p:nvSpPr>
              <p:cNvPr id="24" name="Text Box 65"/>
              <p:cNvSpPr txBox="1">
                <a:spLocks noChangeArrowheads="1"/>
              </p:cNvSpPr>
              <p:nvPr/>
            </p:nvSpPr>
            <p:spPr bwMode="auto">
              <a:xfrm>
                <a:off x="8077200" y="3276599"/>
                <a:ext cx="1219200" cy="436466"/>
              </a:xfrm>
              <a:prstGeom prst="rect">
                <a:avLst/>
              </a:prstGeom>
              <a:noFill/>
              <a:ln w="9525">
                <a:noFill/>
                <a:miter lim="800000"/>
                <a:headEnd/>
                <a:tailEnd/>
              </a:ln>
              <a:effectLst/>
            </p:spPr>
            <p:txBody>
              <a:bodyPr wrap="square">
                <a:spAutoFit/>
              </a:bodyPr>
              <a:lstStyle/>
              <a:p>
                <a:pPr eaLnBrk="1" hangingPunct="1">
                  <a:spcBef>
                    <a:spcPct val="50000"/>
                  </a:spcBef>
                </a:pPr>
                <a:r>
                  <a:rPr lang="en-US" sz="1400" dirty="0" smtClean="0">
                    <a:latin typeface="Century Gothic" pitchFamily="34" charset="0"/>
                  </a:rPr>
                  <a:t>Demand</a:t>
                </a:r>
                <a:endParaRPr lang="en-US" sz="1400" dirty="0">
                  <a:latin typeface="Century Gothic" pitchFamily="34" charset="0"/>
                </a:endParaRPr>
              </a:p>
            </p:txBody>
          </p:sp>
          <p:sp>
            <p:nvSpPr>
              <p:cNvPr id="25" name="Text Box 78"/>
              <p:cNvSpPr txBox="1">
                <a:spLocks noChangeArrowheads="1"/>
              </p:cNvSpPr>
              <p:nvPr/>
            </p:nvSpPr>
            <p:spPr bwMode="auto">
              <a:xfrm>
                <a:off x="8153400" y="1219200"/>
                <a:ext cx="1143000" cy="436466"/>
              </a:xfrm>
              <a:prstGeom prst="rect">
                <a:avLst/>
              </a:prstGeom>
              <a:noFill/>
              <a:ln w="9525">
                <a:noFill/>
                <a:miter lim="800000"/>
                <a:headEnd/>
                <a:tailEnd/>
              </a:ln>
              <a:effectLst/>
            </p:spPr>
            <p:txBody>
              <a:bodyPr wrap="square">
                <a:spAutoFit/>
              </a:bodyPr>
              <a:lstStyle/>
              <a:p>
                <a:pPr>
                  <a:spcBef>
                    <a:spcPct val="50000"/>
                  </a:spcBef>
                </a:pPr>
                <a:r>
                  <a:rPr lang="en-US" sz="1400" dirty="0" smtClean="0">
                    <a:latin typeface="Century Gothic" pitchFamily="34" charset="0"/>
                  </a:rPr>
                  <a:t>Supply</a:t>
                </a:r>
                <a:endParaRPr lang="en-US" sz="1400" dirty="0">
                  <a:latin typeface="Century Gothic" pitchFamily="34" charset="0"/>
                </a:endParaRPr>
              </a:p>
            </p:txBody>
          </p:sp>
        </p:grpSp>
        <p:grpSp>
          <p:nvGrpSpPr>
            <p:cNvPr id="9" name="72 Grupo"/>
            <p:cNvGrpSpPr/>
            <p:nvPr/>
          </p:nvGrpSpPr>
          <p:grpSpPr>
            <a:xfrm>
              <a:off x="-94268" y="1371600"/>
              <a:ext cx="4513868" cy="3230405"/>
              <a:chOff x="210532" y="1295400"/>
              <a:chExt cx="4513868" cy="3230405"/>
            </a:xfrm>
          </p:grpSpPr>
          <p:sp>
            <p:nvSpPr>
              <p:cNvPr id="10" name="Line 42"/>
              <p:cNvSpPr>
                <a:spLocks noChangeShapeType="1"/>
              </p:cNvSpPr>
              <p:nvPr/>
            </p:nvSpPr>
            <p:spPr bwMode="auto">
              <a:xfrm>
                <a:off x="990600" y="4114800"/>
                <a:ext cx="3429000" cy="0"/>
              </a:xfrm>
              <a:prstGeom prst="line">
                <a:avLst/>
              </a:prstGeom>
              <a:noFill/>
              <a:ln w="12700">
                <a:solidFill>
                  <a:schemeClr val="tx1"/>
                </a:solidFill>
                <a:round/>
                <a:headEnd/>
                <a:tailEnd/>
              </a:ln>
              <a:effectLst/>
            </p:spPr>
            <p:txBody>
              <a:bodyPr/>
              <a:lstStyle/>
              <a:p>
                <a:endParaRPr lang="es-AR" sz="1400"/>
              </a:p>
            </p:txBody>
          </p:sp>
          <p:sp>
            <p:nvSpPr>
              <p:cNvPr id="11" name="Text Box 53"/>
              <p:cNvSpPr txBox="1">
                <a:spLocks noChangeArrowheads="1"/>
              </p:cNvSpPr>
              <p:nvPr/>
            </p:nvSpPr>
            <p:spPr bwMode="auto">
              <a:xfrm>
                <a:off x="210532" y="1295400"/>
                <a:ext cx="838200" cy="436466"/>
              </a:xfrm>
              <a:prstGeom prst="rect">
                <a:avLst/>
              </a:prstGeom>
              <a:noFill/>
              <a:ln w="9525">
                <a:noFill/>
                <a:miter lim="800000"/>
                <a:headEnd/>
                <a:tailEnd/>
              </a:ln>
              <a:effectLst/>
            </p:spPr>
            <p:txBody>
              <a:bodyPr>
                <a:spAutoFit/>
              </a:bodyPr>
              <a:lstStyle/>
              <a:p>
                <a:pPr>
                  <a:spcBef>
                    <a:spcPct val="50000"/>
                  </a:spcBef>
                </a:pPr>
                <a:r>
                  <a:rPr lang="en-GB" sz="1400" dirty="0"/>
                  <a:t>Costs</a:t>
                </a:r>
              </a:p>
            </p:txBody>
          </p:sp>
          <p:grpSp>
            <p:nvGrpSpPr>
              <p:cNvPr id="12" name="71 Grupo"/>
              <p:cNvGrpSpPr/>
              <p:nvPr/>
            </p:nvGrpSpPr>
            <p:grpSpPr>
              <a:xfrm>
                <a:off x="990600" y="1295400"/>
                <a:ext cx="3733800" cy="2908300"/>
                <a:chOff x="990600" y="1295400"/>
                <a:chExt cx="3733800" cy="2908300"/>
              </a:xfrm>
            </p:grpSpPr>
            <p:sp>
              <p:nvSpPr>
                <p:cNvPr id="14" name="Freeform 47"/>
                <p:cNvSpPr>
                  <a:spLocks/>
                </p:cNvSpPr>
                <p:nvPr/>
              </p:nvSpPr>
              <p:spPr bwMode="auto">
                <a:xfrm>
                  <a:off x="1524000" y="1676400"/>
                  <a:ext cx="1752600" cy="2527300"/>
                </a:xfrm>
                <a:custGeom>
                  <a:avLst/>
                  <a:gdLst/>
                  <a:ahLst/>
                  <a:cxnLst>
                    <a:cxn ang="0">
                      <a:pos x="0" y="912"/>
                    </a:cxn>
                    <a:cxn ang="0">
                      <a:pos x="432" y="1440"/>
                    </a:cxn>
                    <a:cxn ang="0">
                      <a:pos x="1104" y="0"/>
                    </a:cxn>
                  </a:cxnLst>
                  <a:rect l="0" t="0" r="r" b="b"/>
                  <a:pathLst>
                    <a:path w="1104" h="1592">
                      <a:moveTo>
                        <a:pt x="0" y="912"/>
                      </a:moveTo>
                      <a:cubicBezTo>
                        <a:pt x="124" y="1252"/>
                        <a:pt x="248" y="1592"/>
                        <a:pt x="432" y="1440"/>
                      </a:cubicBezTo>
                      <a:cubicBezTo>
                        <a:pt x="616" y="1288"/>
                        <a:pt x="992" y="240"/>
                        <a:pt x="1104" y="0"/>
                      </a:cubicBezTo>
                    </a:path>
                  </a:pathLst>
                </a:custGeom>
                <a:noFill/>
                <a:ln w="34925" cmpd="sng">
                  <a:solidFill>
                    <a:schemeClr val="accent6">
                      <a:lumMod val="75000"/>
                    </a:schemeClr>
                  </a:solidFill>
                  <a:round/>
                  <a:headEnd/>
                  <a:tailEnd/>
                </a:ln>
                <a:effectLst/>
              </p:spPr>
              <p:txBody>
                <a:bodyPr/>
                <a:lstStyle/>
                <a:p>
                  <a:endParaRPr lang="es-AR" sz="1400"/>
                </a:p>
              </p:txBody>
            </p:sp>
            <p:sp>
              <p:nvSpPr>
                <p:cNvPr id="15" name="Freeform 48"/>
                <p:cNvSpPr>
                  <a:spLocks/>
                </p:cNvSpPr>
                <p:nvPr/>
              </p:nvSpPr>
              <p:spPr bwMode="auto">
                <a:xfrm>
                  <a:off x="1676400" y="1905000"/>
                  <a:ext cx="2209800" cy="1079500"/>
                </a:xfrm>
                <a:custGeom>
                  <a:avLst/>
                  <a:gdLst/>
                  <a:ahLst/>
                  <a:cxnLst>
                    <a:cxn ang="0">
                      <a:pos x="0" y="48"/>
                    </a:cxn>
                    <a:cxn ang="0">
                      <a:pos x="720" y="672"/>
                    </a:cxn>
                    <a:cxn ang="0">
                      <a:pos x="1488" y="0"/>
                    </a:cxn>
                  </a:cxnLst>
                  <a:rect l="0" t="0" r="r" b="b"/>
                  <a:pathLst>
                    <a:path w="1488" h="680">
                      <a:moveTo>
                        <a:pt x="0" y="48"/>
                      </a:moveTo>
                      <a:cubicBezTo>
                        <a:pt x="236" y="364"/>
                        <a:pt x="472" y="680"/>
                        <a:pt x="720" y="672"/>
                      </a:cubicBezTo>
                      <a:cubicBezTo>
                        <a:pt x="968" y="664"/>
                        <a:pt x="1228" y="332"/>
                        <a:pt x="1488" y="0"/>
                      </a:cubicBezTo>
                    </a:path>
                  </a:pathLst>
                </a:custGeom>
                <a:noFill/>
                <a:ln w="34925">
                  <a:solidFill>
                    <a:schemeClr val="accent3">
                      <a:lumMod val="50000"/>
                    </a:schemeClr>
                  </a:solidFill>
                  <a:round/>
                  <a:headEnd/>
                  <a:tailEnd/>
                </a:ln>
                <a:effectLst/>
              </p:spPr>
              <p:txBody>
                <a:bodyPr/>
                <a:lstStyle/>
                <a:p>
                  <a:endParaRPr lang="es-AR" sz="1400"/>
                </a:p>
              </p:txBody>
            </p:sp>
            <p:sp>
              <p:nvSpPr>
                <p:cNvPr id="16" name="Line 41"/>
                <p:cNvSpPr>
                  <a:spLocks noChangeShapeType="1"/>
                </p:cNvSpPr>
                <p:nvPr/>
              </p:nvSpPr>
              <p:spPr bwMode="auto">
                <a:xfrm>
                  <a:off x="990600" y="1447800"/>
                  <a:ext cx="0" cy="2667000"/>
                </a:xfrm>
                <a:prstGeom prst="line">
                  <a:avLst/>
                </a:prstGeom>
                <a:noFill/>
                <a:ln w="12700">
                  <a:solidFill>
                    <a:schemeClr val="tx1"/>
                  </a:solidFill>
                  <a:round/>
                  <a:headEnd/>
                  <a:tailEnd/>
                </a:ln>
                <a:effectLst/>
              </p:spPr>
              <p:txBody>
                <a:bodyPr/>
                <a:lstStyle/>
                <a:p>
                  <a:endParaRPr lang="es-AR" sz="1400"/>
                </a:p>
              </p:txBody>
            </p:sp>
            <p:sp>
              <p:nvSpPr>
                <p:cNvPr id="17" name="Freeform 49"/>
                <p:cNvSpPr>
                  <a:spLocks/>
                </p:cNvSpPr>
                <p:nvPr/>
              </p:nvSpPr>
              <p:spPr bwMode="auto">
                <a:xfrm rot="21266789">
                  <a:off x="1600200" y="2133600"/>
                  <a:ext cx="2362200" cy="1079500"/>
                </a:xfrm>
                <a:custGeom>
                  <a:avLst/>
                  <a:gdLst/>
                  <a:ahLst/>
                  <a:cxnLst>
                    <a:cxn ang="0">
                      <a:pos x="0" y="0"/>
                    </a:cxn>
                    <a:cxn ang="0">
                      <a:pos x="624" y="768"/>
                    </a:cxn>
                    <a:cxn ang="0">
                      <a:pos x="1488" y="48"/>
                    </a:cxn>
                  </a:cxnLst>
                  <a:rect l="0" t="0" r="r" b="b"/>
                  <a:pathLst>
                    <a:path w="1488" h="776">
                      <a:moveTo>
                        <a:pt x="0" y="0"/>
                      </a:moveTo>
                      <a:cubicBezTo>
                        <a:pt x="188" y="380"/>
                        <a:pt x="376" y="760"/>
                        <a:pt x="624" y="768"/>
                      </a:cubicBezTo>
                      <a:cubicBezTo>
                        <a:pt x="872" y="776"/>
                        <a:pt x="1180" y="412"/>
                        <a:pt x="1488" y="48"/>
                      </a:cubicBezTo>
                    </a:path>
                  </a:pathLst>
                </a:custGeom>
                <a:noFill/>
                <a:ln w="34925">
                  <a:solidFill>
                    <a:schemeClr val="tx2"/>
                  </a:solidFill>
                  <a:round/>
                  <a:headEnd/>
                  <a:tailEnd/>
                </a:ln>
                <a:effectLst/>
              </p:spPr>
              <p:txBody>
                <a:bodyPr/>
                <a:lstStyle/>
                <a:p>
                  <a:endParaRPr lang="es-AR" sz="1400"/>
                </a:p>
              </p:txBody>
            </p:sp>
            <p:sp>
              <p:nvSpPr>
                <p:cNvPr id="18" name="Text Box 50"/>
                <p:cNvSpPr txBox="1">
                  <a:spLocks noChangeArrowheads="1"/>
                </p:cNvSpPr>
                <p:nvPr/>
              </p:nvSpPr>
              <p:spPr bwMode="auto">
                <a:xfrm>
                  <a:off x="2971800" y="1295400"/>
                  <a:ext cx="762000" cy="436466"/>
                </a:xfrm>
                <a:prstGeom prst="rect">
                  <a:avLst/>
                </a:prstGeom>
                <a:noFill/>
                <a:ln w="9525">
                  <a:noFill/>
                  <a:miter lim="800000"/>
                  <a:headEnd/>
                  <a:tailEnd/>
                </a:ln>
                <a:effectLst/>
              </p:spPr>
              <p:txBody>
                <a:bodyPr>
                  <a:spAutoFit/>
                </a:bodyPr>
                <a:lstStyle/>
                <a:p>
                  <a:pPr>
                    <a:spcBef>
                      <a:spcPct val="50000"/>
                    </a:spcBef>
                  </a:pPr>
                  <a:r>
                    <a:rPr lang="en-GB" sz="1400" dirty="0"/>
                    <a:t>MC</a:t>
                  </a:r>
                </a:p>
              </p:txBody>
            </p:sp>
            <p:sp>
              <p:nvSpPr>
                <p:cNvPr id="19" name="Text Box 51"/>
                <p:cNvSpPr txBox="1">
                  <a:spLocks noChangeArrowheads="1"/>
                </p:cNvSpPr>
                <p:nvPr/>
              </p:nvSpPr>
              <p:spPr bwMode="auto">
                <a:xfrm>
                  <a:off x="3581400" y="1524000"/>
                  <a:ext cx="762000" cy="436466"/>
                </a:xfrm>
                <a:prstGeom prst="rect">
                  <a:avLst/>
                </a:prstGeom>
                <a:noFill/>
                <a:ln w="9525">
                  <a:noFill/>
                  <a:miter lim="800000"/>
                  <a:headEnd/>
                  <a:tailEnd/>
                </a:ln>
                <a:effectLst/>
              </p:spPr>
              <p:txBody>
                <a:bodyPr>
                  <a:spAutoFit/>
                </a:bodyPr>
                <a:lstStyle/>
                <a:p>
                  <a:pPr>
                    <a:spcBef>
                      <a:spcPct val="50000"/>
                    </a:spcBef>
                  </a:pPr>
                  <a:r>
                    <a:rPr lang="en-GB" sz="1400" dirty="0"/>
                    <a:t>ATC</a:t>
                  </a:r>
                </a:p>
              </p:txBody>
            </p:sp>
            <p:sp>
              <p:nvSpPr>
                <p:cNvPr id="20" name="Text Box 52"/>
                <p:cNvSpPr txBox="1">
                  <a:spLocks noChangeArrowheads="1"/>
                </p:cNvSpPr>
                <p:nvPr/>
              </p:nvSpPr>
              <p:spPr bwMode="auto">
                <a:xfrm>
                  <a:off x="3962400" y="1828800"/>
                  <a:ext cx="762000" cy="436466"/>
                </a:xfrm>
                <a:prstGeom prst="rect">
                  <a:avLst/>
                </a:prstGeom>
                <a:noFill/>
                <a:ln w="9525">
                  <a:noFill/>
                  <a:miter lim="800000"/>
                  <a:headEnd/>
                  <a:tailEnd/>
                </a:ln>
                <a:effectLst/>
              </p:spPr>
              <p:txBody>
                <a:bodyPr>
                  <a:spAutoFit/>
                </a:bodyPr>
                <a:lstStyle/>
                <a:p>
                  <a:pPr>
                    <a:spcBef>
                      <a:spcPct val="50000"/>
                    </a:spcBef>
                  </a:pPr>
                  <a:r>
                    <a:rPr lang="en-GB" sz="1400" dirty="0"/>
                    <a:t>AVC</a:t>
                  </a:r>
                </a:p>
              </p:txBody>
            </p:sp>
          </p:grpSp>
          <p:sp>
            <p:nvSpPr>
              <p:cNvPr id="13" name="Text Box 72"/>
              <p:cNvSpPr txBox="1">
                <a:spLocks noChangeArrowheads="1"/>
              </p:cNvSpPr>
              <p:nvPr/>
            </p:nvSpPr>
            <p:spPr bwMode="auto">
              <a:xfrm>
                <a:off x="3962400" y="4114800"/>
                <a:ext cx="640731" cy="411005"/>
              </a:xfrm>
              <a:prstGeom prst="rect">
                <a:avLst/>
              </a:prstGeom>
              <a:noFill/>
              <a:ln w="25400">
                <a:noFill/>
                <a:miter lim="800000"/>
                <a:headEnd/>
                <a:tailEnd/>
              </a:ln>
              <a:effectLst/>
            </p:spPr>
            <p:txBody>
              <a:bodyPr>
                <a:spAutoFit/>
              </a:bodyPr>
              <a:lstStyle/>
              <a:p>
                <a:pPr algn="ctr" eaLnBrk="1" hangingPunct="1">
                  <a:lnSpc>
                    <a:spcPct val="90000"/>
                  </a:lnSpc>
                  <a:spcBef>
                    <a:spcPct val="50000"/>
                  </a:spcBef>
                </a:pPr>
                <a:r>
                  <a:rPr lang="en-US" sz="1400" dirty="0">
                    <a:latin typeface="Century Gothic" pitchFamily="34" charset="0"/>
                  </a:rPr>
                  <a:t>Q</a:t>
                </a:r>
              </a:p>
            </p:txBody>
          </p:sp>
        </p:grpSp>
      </p:grpSp>
      <p:cxnSp>
        <p:nvCxnSpPr>
          <p:cNvPr id="36" name="Straight Connector 35"/>
          <p:cNvCxnSpPr/>
          <p:nvPr/>
        </p:nvCxnSpPr>
        <p:spPr>
          <a:xfrm>
            <a:off x="2667000" y="5257800"/>
            <a:ext cx="3657600"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7949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3"/>
          <p:cNvSpPr>
            <a:spLocks noGrp="1"/>
          </p:cNvSpPr>
          <p:nvPr>
            <p:ph type="sldNum" sz="quarter" idx="4294967295"/>
          </p:nvPr>
        </p:nvSpPr>
        <p:spPr>
          <a:xfrm>
            <a:off x="7239000" y="6629400"/>
            <a:ext cx="1905000" cy="228600"/>
          </a:xfrm>
          <a:prstGeom prst="rect">
            <a:avLst/>
          </a:prstGeom>
          <a:noFill/>
        </p:spPr>
        <p:txBody>
          <a:bodyPr>
            <a:normAutofit fontScale="62500" lnSpcReduction="20000"/>
          </a:bodyPr>
          <a:lstStyle/>
          <a:p>
            <a:fld id="{396EAE21-C7EA-4832-804F-56A56D3999B1}" type="slidenum">
              <a:rPr lang="zh-CN" altLang="en-US"/>
              <a:pPr/>
              <a:t>6</a:t>
            </a:fld>
            <a:endParaRPr lang="en-US" altLang="zh-CN"/>
          </a:p>
        </p:txBody>
      </p:sp>
      <p:graphicFrame>
        <p:nvGraphicFramePr>
          <p:cNvPr id="2" name="Diagram 1"/>
          <p:cNvGraphicFramePr/>
          <p:nvPr>
            <p:extLst>
              <p:ext uri="{D42A27DB-BD31-4B8C-83A1-F6EECF244321}">
                <p14:modId xmlns:p14="http://schemas.microsoft.com/office/powerpoint/2010/main" xmlns="" val="4028185923"/>
              </p:ext>
            </p:extLst>
          </p:nvPr>
        </p:nvGraphicFramePr>
        <p:xfrm>
          <a:off x="304800" y="5791200"/>
          <a:ext cx="8686800"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 Box 6"/>
          <p:cNvSpPr txBox="1">
            <a:spLocks noChangeArrowheads="1"/>
          </p:cNvSpPr>
          <p:nvPr/>
        </p:nvSpPr>
        <p:spPr bwMode="auto">
          <a:xfrm rot="10800000" flipV="1">
            <a:off x="160421" y="467377"/>
            <a:ext cx="7531100" cy="523220"/>
          </a:xfrm>
          <a:prstGeom prst="rect">
            <a:avLst/>
          </a:prstGeom>
          <a:noFill/>
          <a:ln w="9525">
            <a:noFill/>
            <a:miter lim="800000"/>
            <a:headEnd/>
            <a:tailEnd/>
          </a:ln>
        </p:spPr>
        <p:txBody>
          <a:bodyPr wrap="square">
            <a:spAutoFit/>
          </a:bodyPr>
          <a:lstStyle/>
          <a:p>
            <a:pPr algn="l">
              <a:spcBef>
                <a:spcPct val="50000"/>
              </a:spcBef>
            </a:pPr>
            <a:r>
              <a:rPr lang="en-US" altLang="zh-CN" sz="2800" dirty="0" smtClean="0">
                <a:solidFill>
                  <a:schemeClr val="tx2"/>
                </a:solidFill>
                <a:latin typeface="Century Gothic"/>
                <a:ea typeface="Arial Unicode MS" pitchFamily="34" charset="-128"/>
                <a:cs typeface="Century Gothic"/>
              </a:rPr>
              <a:t>Consumer and producer surplus</a:t>
            </a:r>
            <a:endParaRPr lang="en-US" altLang="zh-CN" sz="2800" dirty="0">
              <a:solidFill>
                <a:schemeClr val="tx2"/>
              </a:solidFill>
              <a:latin typeface="Century Gothic"/>
              <a:ea typeface="Arial Unicode MS" pitchFamily="34" charset="-128"/>
              <a:cs typeface="Century Gothic"/>
            </a:endParaRPr>
          </a:p>
        </p:txBody>
      </p:sp>
      <p:grpSp>
        <p:nvGrpSpPr>
          <p:cNvPr id="3" name="Group 2"/>
          <p:cNvGrpSpPr/>
          <p:nvPr/>
        </p:nvGrpSpPr>
        <p:grpSpPr>
          <a:xfrm>
            <a:off x="1267719" y="1447800"/>
            <a:ext cx="6809481" cy="4119364"/>
            <a:chOff x="1267719" y="1447800"/>
            <a:chExt cx="6809481" cy="4119364"/>
          </a:xfrm>
        </p:grpSpPr>
        <p:grpSp>
          <p:nvGrpSpPr>
            <p:cNvPr id="4" name="Group 5"/>
            <p:cNvGrpSpPr/>
            <p:nvPr/>
          </p:nvGrpSpPr>
          <p:grpSpPr>
            <a:xfrm>
              <a:off x="1267719" y="1447800"/>
              <a:ext cx="6809481" cy="4119364"/>
              <a:chOff x="886719" y="1827213"/>
              <a:chExt cx="6809481" cy="4119364"/>
            </a:xfrm>
          </p:grpSpPr>
          <p:sp>
            <p:nvSpPr>
              <p:cNvPr id="44037" name="Freeform 14"/>
              <p:cNvSpPr>
                <a:spLocks noChangeArrowheads="1"/>
              </p:cNvSpPr>
              <p:nvPr/>
            </p:nvSpPr>
            <p:spPr bwMode="auto">
              <a:xfrm>
                <a:off x="1439863" y="3933825"/>
                <a:ext cx="2897187" cy="1611313"/>
              </a:xfrm>
              <a:custGeom>
                <a:avLst/>
                <a:gdLst>
                  <a:gd name="T0" fmla="*/ 2898877 w 2896342"/>
                  <a:gd name="T1" fmla="*/ 15501 h 1610913"/>
                  <a:gd name="T2" fmla="*/ 0 w 2896342"/>
                  <a:gd name="T3" fmla="*/ 0 h 1610913"/>
                  <a:gd name="T4" fmla="*/ 15503 w 2896342"/>
                  <a:gd name="T5" fmla="*/ 1612113 h 1610913"/>
                  <a:gd name="T6" fmla="*/ 2898877 w 2896342"/>
                  <a:gd name="T7" fmla="*/ 15501 h 1610913"/>
                  <a:gd name="T8" fmla="*/ 0 60000 65536"/>
                  <a:gd name="T9" fmla="*/ 0 60000 65536"/>
                  <a:gd name="T10" fmla="*/ 0 60000 65536"/>
                  <a:gd name="T11" fmla="*/ 0 60000 65536"/>
                  <a:gd name="T12" fmla="*/ 0 w 2896342"/>
                  <a:gd name="T13" fmla="*/ 0 h 1610913"/>
                  <a:gd name="T14" fmla="*/ 2896342 w 2896342"/>
                  <a:gd name="T15" fmla="*/ 1610913 h 1610913"/>
                </a:gdLst>
                <a:ahLst/>
                <a:cxnLst>
                  <a:cxn ang="T8">
                    <a:pos x="T0" y="T1"/>
                  </a:cxn>
                  <a:cxn ang="T9">
                    <a:pos x="T2" y="T3"/>
                  </a:cxn>
                  <a:cxn ang="T10">
                    <a:pos x="T4" y="T5"/>
                  </a:cxn>
                  <a:cxn ang="T11">
                    <a:pos x="T6" y="T7"/>
                  </a:cxn>
                </a:cxnLst>
                <a:rect l="T12" t="T13" r="T14" b="T15"/>
                <a:pathLst>
                  <a:path w="2896342" h="1610913">
                    <a:moveTo>
                      <a:pt x="2896342" y="15489"/>
                    </a:moveTo>
                    <a:lnTo>
                      <a:pt x="0" y="0"/>
                    </a:lnTo>
                    <a:lnTo>
                      <a:pt x="15488" y="1610913"/>
                    </a:lnTo>
                    <a:lnTo>
                      <a:pt x="2896342" y="15489"/>
                    </a:lnTo>
                    <a:close/>
                  </a:path>
                </a:pathLst>
              </a:custGeom>
              <a:solidFill>
                <a:schemeClr val="accent3"/>
              </a:solidFill>
              <a:ln w="9525">
                <a:solidFill>
                  <a:srgbClr val="339933"/>
                </a:solidFill>
                <a:round/>
                <a:headEnd/>
                <a:tailEnd/>
              </a:ln>
            </p:spPr>
            <p:txBody>
              <a:bodyPr wrap="none" anchor="ctr"/>
              <a:lstStyle/>
              <a:p>
                <a:endParaRPr lang="en-US"/>
              </a:p>
            </p:txBody>
          </p:sp>
          <p:sp>
            <p:nvSpPr>
              <p:cNvPr id="44047" name="TextBox 24"/>
              <p:cNvSpPr txBox="1">
                <a:spLocks noChangeArrowheads="1"/>
              </p:cNvSpPr>
              <p:nvPr/>
            </p:nvSpPr>
            <p:spPr bwMode="auto">
              <a:xfrm>
                <a:off x="1795320" y="4038600"/>
                <a:ext cx="981359" cy="523220"/>
              </a:xfrm>
              <a:prstGeom prst="rect">
                <a:avLst/>
              </a:prstGeom>
              <a:noFill/>
              <a:ln w="9525">
                <a:noFill/>
                <a:miter lim="800000"/>
                <a:headEnd/>
                <a:tailEnd/>
              </a:ln>
            </p:spPr>
            <p:txBody>
              <a:bodyPr wrap="none">
                <a:spAutoFit/>
              </a:bodyPr>
              <a:lstStyle/>
              <a:p>
                <a:r>
                  <a:rPr lang="en-US" sz="1400" dirty="0">
                    <a:solidFill>
                      <a:srgbClr val="000000"/>
                    </a:solidFill>
                  </a:rPr>
                  <a:t>Producer</a:t>
                </a:r>
              </a:p>
              <a:p>
                <a:r>
                  <a:rPr lang="en-US" sz="1400" dirty="0">
                    <a:solidFill>
                      <a:srgbClr val="000000"/>
                    </a:solidFill>
                  </a:rPr>
                  <a:t>Surplus</a:t>
                </a:r>
              </a:p>
            </p:txBody>
          </p:sp>
          <p:sp>
            <p:nvSpPr>
              <p:cNvPr id="44038" name="Freeform 15"/>
              <p:cNvSpPr>
                <a:spLocks noChangeArrowheads="1"/>
              </p:cNvSpPr>
              <p:nvPr/>
            </p:nvSpPr>
            <p:spPr bwMode="auto">
              <a:xfrm flipV="1">
                <a:off x="1463675" y="1827213"/>
                <a:ext cx="2895600" cy="2106612"/>
              </a:xfrm>
              <a:custGeom>
                <a:avLst/>
                <a:gdLst>
                  <a:gd name="T0" fmla="*/ 2957709 w 2896342"/>
                  <a:gd name="T1" fmla="*/ 45298 h 1610913"/>
                  <a:gd name="T2" fmla="*/ 0 w 2896342"/>
                  <a:gd name="T3" fmla="*/ 0 h 1610913"/>
                  <a:gd name="T4" fmla="*/ 15816 w 2896342"/>
                  <a:gd name="T5" fmla="*/ 4711021 h 1610913"/>
                  <a:gd name="T6" fmla="*/ 2957709 w 2896342"/>
                  <a:gd name="T7" fmla="*/ 45298 h 1610913"/>
                  <a:gd name="T8" fmla="*/ 0 60000 65536"/>
                  <a:gd name="T9" fmla="*/ 0 60000 65536"/>
                  <a:gd name="T10" fmla="*/ 0 60000 65536"/>
                  <a:gd name="T11" fmla="*/ 0 60000 65536"/>
                  <a:gd name="T12" fmla="*/ 0 w 2896342"/>
                  <a:gd name="T13" fmla="*/ 0 h 1610913"/>
                  <a:gd name="T14" fmla="*/ 2896342 w 2896342"/>
                  <a:gd name="T15" fmla="*/ 1610913 h 1610913"/>
                </a:gdLst>
                <a:ahLst/>
                <a:cxnLst>
                  <a:cxn ang="T8">
                    <a:pos x="T0" y="T1"/>
                  </a:cxn>
                  <a:cxn ang="T9">
                    <a:pos x="T2" y="T3"/>
                  </a:cxn>
                  <a:cxn ang="T10">
                    <a:pos x="T4" y="T5"/>
                  </a:cxn>
                  <a:cxn ang="T11">
                    <a:pos x="T6" y="T7"/>
                  </a:cxn>
                </a:cxnLst>
                <a:rect l="T12" t="T13" r="T14" b="T15"/>
                <a:pathLst>
                  <a:path w="2896342" h="1610913">
                    <a:moveTo>
                      <a:pt x="2896342" y="15489"/>
                    </a:moveTo>
                    <a:lnTo>
                      <a:pt x="0" y="0"/>
                    </a:lnTo>
                    <a:lnTo>
                      <a:pt x="15488" y="1610913"/>
                    </a:lnTo>
                    <a:lnTo>
                      <a:pt x="2896342" y="15489"/>
                    </a:lnTo>
                    <a:close/>
                  </a:path>
                </a:pathLst>
              </a:custGeom>
              <a:solidFill>
                <a:schemeClr val="accent2"/>
              </a:solidFill>
              <a:ln w="9525">
                <a:solidFill>
                  <a:srgbClr val="339933"/>
                </a:solidFill>
                <a:round/>
                <a:headEnd/>
                <a:tailEnd/>
              </a:ln>
            </p:spPr>
            <p:txBody>
              <a:bodyPr wrap="none" anchor="ctr"/>
              <a:lstStyle/>
              <a:p>
                <a:endParaRPr lang="en-US"/>
              </a:p>
            </p:txBody>
          </p:sp>
          <p:sp>
            <p:nvSpPr>
              <p:cNvPr id="5" name="Rectangle 4"/>
              <p:cNvSpPr/>
              <p:nvPr/>
            </p:nvSpPr>
            <p:spPr bwMode="auto">
              <a:xfrm>
                <a:off x="1447800" y="1828800"/>
                <a:ext cx="6248400" cy="3733800"/>
              </a:xfrm>
              <a:prstGeom prst="rect">
                <a:avLst/>
              </a:prstGeom>
              <a:noFill/>
              <a:ln w="9525" cap="flat" cmpd="sng" algn="ctr">
                <a:solidFill>
                  <a:schemeClr val="accent4"/>
                </a:solidFill>
                <a:prstDash val="solid"/>
                <a:round/>
                <a:headEnd type="none" w="med" len="med"/>
                <a:tailEnd type="none" w="med" len="med"/>
              </a:ln>
              <a:effectLst/>
            </p:spPr>
            <p:txBody>
              <a:bodyPr wrap="none" anchor="ctr"/>
              <a:lstStyle/>
              <a:p>
                <a:pPr>
                  <a:defRPr/>
                </a:pPr>
                <a:endParaRPr lang="en-US"/>
              </a:p>
            </p:txBody>
          </p:sp>
          <p:cxnSp>
            <p:nvCxnSpPr>
              <p:cNvPr id="44039" name="Straight Connector 6"/>
              <p:cNvCxnSpPr>
                <a:cxnSpLocks noChangeShapeType="1"/>
              </p:cNvCxnSpPr>
              <p:nvPr/>
            </p:nvCxnSpPr>
            <p:spPr bwMode="auto">
              <a:xfrm>
                <a:off x="1524000" y="1828800"/>
                <a:ext cx="4953000" cy="3657600"/>
              </a:xfrm>
              <a:prstGeom prst="line">
                <a:avLst/>
              </a:prstGeom>
              <a:noFill/>
              <a:ln w="25400">
                <a:solidFill>
                  <a:srgbClr val="002060"/>
                </a:solidFill>
                <a:round/>
                <a:headEnd/>
                <a:tailEnd/>
              </a:ln>
            </p:spPr>
          </p:cxnSp>
          <p:cxnSp>
            <p:nvCxnSpPr>
              <p:cNvPr id="44040" name="Straight Connector 8"/>
              <p:cNvCxnSpPr>
                <a:cxnSpLocks noChangeShapeType="1"/>
              </p:cNvCxnSpPr>
              <p:nvPr/>
            </p:nvCxnSpPr>
            <p:spPr bwMode="auto">
              <a:xfrm flipV="1">
                <a:off x="1447800" y="2971800"/>
                <a:ext cx="4648200" cy="2590800"/>
              </a:xfrm>
              <a:prstGeom prst="line">
                <a:avLst/>
              </a:prstGeom>
              <a:noFill/>
              <a:ln w="25400">
                <a:solidFill>
                  <a:schemeClr val="accent6">
                    <a:lumMod val="50000"/>
                  </a:schemeClr>
                </a:solidFill>
                <a:round/>
                <a:headEnd/>
                <a:tailEnd/>
              </a:ln>
            </p:spPr>
          </p:cxnSp>
          <p:sp>
            <p:nvSpPr>
              <p:cNvPr id="44042" name="TextBox 18"/>
              <p:cNvSpPr txBox="1">
                <a:spLocks noChangeArrowheads="1"/>
              </p:cNvSpPr>
              <p:nvPr/>
            </p:nvSpPr>
            <p:spPr bwMode="auto">
              <a:xfrm>
                <a:off x="5105400" y="3505200"/>
                <a:ext cx="1465466" cy="307777"/>
              </a:xfrm>
              <a:prstGeom prst="rect">
                <a:avLst/>
              </a:prstGeom>
              <a:noFill/>
              <a:ln w="9525">
                <a:noFill/>
                <a:miter lim="800000"/>
                <a:headEnd/>
                <a:tailEnd/>
              </a:ln>
            </p:spPr>
            <p:txBody>
              <a:bodyPr wrap="none">
                <a:spAutoFit/>
              </a:bodyPr>
              <a:lstStyle/>
              <a:p>
                <a:r>
                  <a:rPr lang="en-US" sz="1400" dirty="0"/>
                  <a:t>Cost to society</a:t>
                </a:r>
              </a:p>
            </p:txBody>
          </p:sp>
          <p:sp>
            <p:nvSpPr>
              <p:cNvPr id="44043" name="TextBox 19"/>
              <p:cNvSpPr txBox="1">
                <a:spLocks noChangeArrowheads="1"/>
              </p:cNvSpPr>
              <p:nvPr/>
            </p:nvSpPr>
            <p:spPr bwMode="auto">
              <a:xfrm>
                <a:off x="1676400" y="3048000"/>
                <a:ext cx="1124026" cy="523220"/>
              </a:xfrm>
              <a:prstGeom prst="rect">
                <a:avLst/>
              </a:prstGeom>
              <a:noFill/>
              <a:ln w="9525">
                <a:noFill/>
                <a:miter lim="800000"/>
                <a:headEnd/>
                <a:tailEnd/>
              </a:ln>
            </p:spPr>
            <p:txBody>
              <a:bodyPr wrap="none">
                <a:spAutoFit/>
              </a:bodyPr>
              <a:lstStyle/>
              <a:p>
                <a:r>
                  <a:rPr lang="en-US" sz="1400" dirty="0"/>
                  <a:t>Consumer </a:t>
                </a:r>
                <a:br>
                  <a:rPr lang="en-US" sz="1400" dirty="0"/>
                </a:br>
                <a:r>
                  <a:rPr lang="en-US" sz="1400" dirty="0"/>
                  <a:t>Surplus</a:t>
                </a:r>
              </a:p>
            </p:txBody>
          </p:sp>
          <p:sp>
            <p:nvSpPr>
              <p:cNvPr id="44044" name="TextBox 20"/>
              <p:cNvSpPr txBox="1">
                <a:spLocks noChangeArrowheads="1"/>
              </p:cNvSpPr>
              <p:nvPr/>
            </p:nvSpPr>
            <p:spPr bwMode="auto">
              <a:xfrm>
                <a:off x="3962400" y="2133600"/>
                <a:ext cx="2125903" cy="523220"/>
              </a:xfrm>
              <a:prstGeom prst="rect">
                <a:avLst/>
              </a:prstGeom>
              <a:noFill/>
              <a:ln w="9525">
                <a:noFill/>
                <a:miter lim="800000"/>
                <a:headEnd/>
                <a:tailEnd/>
              </a:ln>
            </p:spPr>
            <p:txBody>
              <a:bodyPr wrap="none">
                <a:spAutoFit/>
              </a:bodyPr>
              <a:lstStyle/>
              <a:p>
                <a:pPr algn="l"/>
                <a:r>
                  <a:rPr lang="en-US" sz="1400" dirty="0">
                    <a:solidFill>
                      <a:schemeClr val="tx1"/>
                    </a:solidFill>
                  </a:rPr>
                  <a:t>Maximum Amount </a:t>
                </a:r>
                <a:br>
                  <a:rPr lang="en-US" sz="1400" dirty="0">
                    <a:solidFill>
                      <a:schemeClr val="tx1"/>
                    </a:solidFill>
                  </a:rPr>
                </a:br>
                <a:r>
                  <a:rPr lang="en-US" sz="1400" dirty="0">
                    <a:solidFill>
                      <a:schemeClr val="tx1"/>
                    </a:solidFill>
                  </a:rPr>
                  <a:t>Consumers Would Pay</a:t>
                </a:r>
              </a:p>
            </p:txBody>
          </p:sp>
          <p:cxnSp>
            <p:nvCxnSpPr>
              <p:cNvPr id="44045" name="Straight Connector 22"/>
              <p:cNvCxnSpPr>
                <a:cxnSpLocks noChangeShapeType="1"/>
                <a:stCxn id="44044" idx="1"/>
              </p:cNvCxnSpPr>
              <p:nvPr/>
            </p:nvCxnSpPr>
            <p:spPr bwMode="auto">
              <a:xfrm flipH="1">
                <a:off x="3124200" y="2395210"/>
                <a:ext cx="838200" cy="500390"/>
              </a:xfrm>
              <a:prstGeom prst="line">
                <a:avLst/>
              </a:prstGeom>
              <a:noFill/>
              <a:ln w="9525">
                <a:solidFill>
                  <a:schemeClr val="tx1"/>
                </a:solidFill>
                <a:round/>
                <a:headEnd/>
                <a:tailEnd/>
              </a:ln>
            </p:spPr>
          </p:cxnSp>
          <p:sp>
            <p:nvSpPr>
              <p:cNvPr id="44046" name="TextBox 23"/>
              <p:cNvSpPr txBox="1">
                <a:spLocks noChangeArrowheads="1"/>
              </p:cNvSpPr>
              <p:nvPr/>
            </p:nvSpPr>
            <p:spPr bwMode="auto">
              <a:xfrm>
                <a:off x="3733800" y="5638800"/>
                <a:ext cx="1371600" cy="307777"/>
              </a:xfrm>
              <a:prstGeom prst="rect">
                <a:avLst/>
              </a:prstGeom>
              <a:noFill/>
              <a:ln w="9525">
                <a:noFill/>
                <a:miter lim="800000"/>
                <a:headEnd/>
                <a:tailEnd/>
              </a:ln>
            </p:spPr>
            <p:txBody>
              <a:bodyPr wrap="square">
                <a:spAutoFit/>
              </a:bodyPr>
              <a:lstStyle/>
              <a:p>
                <a:r>
                  <a:rPr lang="en-US" sz="1400" dirty="0">
                    <a:solidFill>
                      <a:schemeClr val="tx1"/>
                    </a:solidFill>
                    <a:cs typeface="Arial" pitchFamily="34" charset="0"/>
                  </a:rPr>
                  <a:t>Output</a:t>
                </a:r>
              </a:p>
            </p:txBody>
          </p:sp>
          <p:sp>
            <p:nvSpPr>
              <p:cNvPr id="44048" name="TextBox 25"/>
              <p:cNvSpPr txBox="1">
                <a:spLocks noChangeArrowheads="1"/>
              </p:cNvSpPr>
              <p:nvPr/>
            </p:nvSpPr>
            <p:spPr bwMode="auto">
              <a:xfrm>
                <a:off x="2286000" y="1981200"/>
                <a:ext cx="1447800" cy="307777"/>
              </a:xfrm>
              <a:prstGeom prst="rect">
                <a:avLst/>
              </a:prstGeom>
              <a:noFill/>
              <a:ln w="9525">
                <a:noFill/>
                <a:miter lim="800000"/>
                <a:headEnd/>
                <a:tailEnd/>
              </a:ln>
            </p:spPr>
            <p:txBody>
              <a:bodyPr wrap="square">
                <a:spAutoFit/>
              </a:bodyPr>
              <a:lstStyle/>
              <a:p>
                <a:r>
                  <a:rPr lang="en-US" sz="1400" dirty="0">
                    <a:solidFill>
                      <a:srgbClr val="000000"/>
                    </a:solidFill>
                    <a:cs typeface="Arial" pitchFamily="34" charset="0"/>
                  </a:rPr>
                  <a:t>Value</a:t>
                </a:r>
              </a:p>
            </p:txBody>
          </p:sp>
          <p:sp>
            <p:nvSpPr>
              <p:cNvPr id="44049" name="TextBox 26"/>
              <p:cNvSpPr txBox="1">
                <a:spLocks noChangeArrowheads="1"/>
              </p:cNvSpPr>
              <p:nvPr/>
            </p:nvSpPr>
            <p:spPr bwMode="auto">
              <a:xfrm rot="16200000">
                <a:off x="579440" y="3582293"/>
                <a:ext cx="922335" cy="307777"/>
              </a:xfrm>
              <a:prstGeom prst="rect">
                <a:avLst/>
              </a:prstGeom>
              <a:noFill/>
              <a:ln w="9525">
                <a:noFill/>
                <a:miter lim="800000"/>
                <a:headEnd/>
                <a:tailEnd/>
              </a:ln>
            </p:spPr>
            <p:txBody>
              <a:bodyPr wrap="square">
                <a:spAutoFit/>
              </a:bodyPr>
              <a:lstStyle/>
              <a:p>
                <a:pPr algn="r"/>
                <a:r>
                  <a:rPr lang="en-US" sz="1400" dirty="0">
                    <a:solidFill>
                      <a:srgbClr val="000000"/>
                    </a:solidFill>
                    <a:cs typeface="Arial" pitchFamily="34" charset="0"/>
                  </a:rPr>
                  <a:t>Price</a:t>
                </a:r>
              </a:p>
            </p:txBody>
          </p:sp>
        </p:grpSp>
        <p:cxnSp>
          <p:nvCxnSpPr>
            <p:cNvPr id="44041" name="Straight Connector 17"/>
            <p:cNvCxnSpPr>
              <a:cxnSpLocks noChangeShapeType="1"/>
            </p:cNvCxnSpPr>
            <p:nvPr/>
          </p:nvCxnSpPr>
          <p:spPr bwMode="auto">
            <a:xfrm>
              <a:off x="1844675" y="3554412"/>
              <a:ext cx="2895600" cy="0"/>
            </a:xfrm>
            <a:prstGeom prst="line">
              <a:avLst/>
            </a:prstGeom>
            <a:noFill/>
            <a:ln w="12700">
              <a:solidFill>
                <a:schemeClr val="tx1"/>
              </a:solidFill>
              <a:prstDash val="sysDot"/>
              <a:round/>
              <a:headEnd/>
              <a:tailEnd/>
            </a:ln>
          </p:spPr>
        </p:cxnSp>
      </p:grpSp>
    </p:spTree>
    <p:extLst>
      <p:ext uri="{BB962C8B-B14F-4D97-AF65-F5344CB8AC3E}">
        <p14:creationId xmlns:p14="http://schemas.microsoft.com/office/powerpoint/2010/main" xmlns="" val="3548315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1905"/>
            <a:ext cx="9448800" cy="594895"/>
          </a:xfrm>
        </p:spPr>
        <p:txBody>
          <a:bodyPr>
            <a:noAutofit/>
          </a:bodyPr>
          <a:lstStyle/>
          <a:p>
            <a:r>
              <a:rPr lang="en-US" sz="2700" dirty="0" smtClean="0"/>
              <a:t>Perfect competition can lead to efficiency, but … </a:t>
            </a:r>
            <a:endParaRPr lang="en-US" sz="2700" dirty="0"/>
          </a:p>
        </p:txBody>
      </p:sp>
      <p:graphicFrame>
        <p:nvGraphicFramePr>
          <p:cNvPr id="4" name="Diagram 7"/>
          <p:cNvGraphicFramePr/>
          <p:nvPr>
            <p:extLst>
              <p:ext uri="{D42A27DB-BD31-4B8C-83A1-F6EECF244321}">
                <p14:modId xmlns="" xmlns:p14="http://schemas.microsoft.com/office/powerpoint/2010/main" val="3645890770"/>
              </p:ext>
            </p:extLst>
          </p:nvPr>
        </p:nvGraphicFramePr>
        <p:xfrm>
          <a:off x="304800" y="13716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09782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welfare, and antitrust </a:t>
            </a:r>
            <a:endParaRPr lang="en-US" dirty="0"/>
          </a:p>
        </p:txBody>
      </p:sp>
      <p:graphicFrame>
        <p:nvGraphicFramePr>
          <p:cNvPr id="6" name="Diagram 7"/>
          <p:cNvGraphicFramePr>
            <a:graphicFrameLocks noGrp="1"/>
          </p:cNvGraphicFramePr>
          <p:nvPr>
            <p:ph sz="quarter" idx="1"/>
            <p:extLst>
              <p:ext uri="{D42A27DB-BD31-4B8C-83A1-F6EECF244321}">
                <p14:modId xmlns="" xmlns:p14="http://schemas.microsoft.com/office/powerpoint/2010/main" val="980842034"/>
              </p:ext>
            </p:extLst>
          </p:nvPr>
        </p:nvGraphicFramePr>
        <p:xfrm>
          <a:off x="270933" y="1295400"/>
          <a:ext cx="8492067"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3944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sz="2600" dirty="0"/>
          </a:p>
        </p:txBody>
      </p:sp>
      <p:sp>
        <p:nvSpPr>
          <p:cNvPr id="3" name="Title 2"/>
          <p:cNvSpPr>
            <a:spLocks noGrp="1"/>
          </p:cNvSpPr>
          <p:nvPr>
            <p:ph type="title"/>
          </p:nvPr>
        </p:nvSpPr>
        <p:spPr>
          <a:xfrm>
            <a:off x="1371600" y="1524000"/>
            <a:ext cx="7620000" cy="990600"/>
          </a:xfrm>
        </p:spPr>
        <p:txBody>
          <a:bodyPr>
            <a:noAutofit/>
          </a:bodyPr>
          <a:lstStyle/>
          <a:p>
            <a:r>
              <a:rPr lang="en-US" sz="3400" dirty="0" smtClean="0">
                <a:solidFill>
                  <a:schemeClr val="tx1"/>
                </a:solidFill>
              </a:rPr>
              <a:t>Market Failures</a:t>
            </a:r>
            <a:endParaRPr lang="en-US" sz="3400" dirty="0">
              <a:solidFill>
                <a:schemeClr val="tx1"/>
              </a:solidFill>
            </a:endParaRPr>
          </a:p>
        </p:txBody>
      </p:sp>
      <p:sp>
        <p:nvSpPr>
          <p:cNvPr id="4" name="Slide Number Placeholder 3"/>
          <p:cNvSpPr>
            <a:spLocks noGrp="1"/>
          </p:cNvSpPr>
          <p:nvPr>
            <p:ph type="sldNum" sz="quarter" idx="11"/>
          </p:nvPr>
        </p:nvSpPr>
        <p:spPr/>
        <p:txBody>
          <a:bodyPr/>
          <a:lstStyle/>
          <a:p>
            <a:fld id="{BF83712B-ABC8-49E7-839E-C6F354B42203}" type="slidenum">
              <a:rPr lang="en-US" smtClean="0"/>
              <a:pPr/>
              <a:t>9</a:t>
            </a:fld>
            <a:endParaRPr lang="en-US"/>
          </a:p>
        </p:txBody>
      </p:sp>
    </p:spTree>
    <p:extLst>
      <p:ext uri="{BB962C8B-B14F-4D97-AF65-F5344CB8AC3E}">
        <p14:creationId xmlns="" xmlns:p14="http://schemas.microsoft.com/office/powerpoint/2010/main" val="545652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ork Product 3 _ Key Players 3122010">
  <a:themeElements>
    <a:clrScheme name="Custom 3">
      <a:dk1>
        <a:sysClr val="windowText" lastClr="000000"/>
      </a:dk1>
      <a:lt1>
        <a:sysClr val="window" lastClr="FFFFFF"/>
      </a:lt1>
      <a:dk2>
        <a:srgbClr val="676A55"/>
      </a:dk2>
      <a:lt2>
        <a:srgbClr val="EAEBDE"/>
      </a:lt2>
      <a:accent1>
        <a:srgbClr val="5A8E19"/>
      </a:accent1>
      <a:accent2>
        <a:srgbClr val="B0CCB0"/>
      </a:accent2>
      <a:accent3>
        <a:srgbClr val="BEDBFF"/>
      </a:accent3>
      <a:accent4>
        <a:srgbClr val="C0BEAF"/>
      </a:accent4>
      <a:accent5>
        <a:srgbClr val="CEC597"/>
      </a:accent5>
      <a:accent6>
        <a:srgbClr val="E8B7B7"/>
      </a:accent6>
      <a:hlink>
        <a:srgbClr val="DB5353"/>
      </a:hlink>
      <a:folHlink>
        <a:srgbClr val="903638"/>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Work Product 3 _ Key Players 3122010">
  <a:themeElements>
    <a:clrScheme name="Custom 3">
      <a:dk1>
        <a:sysClr val="windowText" lastClr="000000"/>
      </a:dk1>
      <a:lt1>
        <a:sysClr val="window" lastClr="FFFFFF"/>
      </a:lt1>
      <a:dk2>
        <a:srgbClr val="676A55"/>
      </a:dk2>
      <a:lt2>
        <a:srgbClr val="EAEBDE"/>
      </a:lt2>
      <a:accent1>
        <a:srgbClr val="5A8E19"/>
      </a:accent1>
      <a:accent2>
        <a:srgbClr val="B0CCB0"/>
      </a:accent2>
      <a:accent3>
        <a:srgbClr val="BEDBFF"/>
      </a:accent3>
      <a:accent4>
        <a:srgbClr val="C0BEAF"/>
      </a:accent4>
      <a:accent5>
        <a:srgbClr val="CEC597"/>
      </a:accent5>
      <a:accent6>
        <a:srgbClr val="E8B7B7"/>
      </a:accent6>
      <a:hlink>
        <a:srgbClr val="DB5353"/>
      </a:hlink>
      <a:folHlink>
        <a:srgbClr val="903638"/>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3092</TotalTime>
  <Words>2304</Words>
  <Application>Microsoft Office PowerPoint</Application>
  <PresentationFormat>Presentación en pantalla (4:3)</PresentationFormat>
  <Paragraphs>189</Paragraphs>
  <Slides>25</Slides>
  <Notes>21</Notes>
  <HiddenSlides>0</HiddenSlides>
  <MMClips>0</MMClips>
  <ScaleCrop>false</ScaleCrop>
  <HeadingPairs>
    <vt:vector size="4" baseType="variant">
      <vt:variant>
        <vt:lpstr>Tema</vt:lpstr>
      </vt:variant>
      <vt:variant>
        <vt:i4>2</vt:i4>
      </vt:variant>
      <vt:variant>
        <vt:lpstr>Títulos de diapositiva</vt:lpstr>
      </vt:variant>
      <vt:variant>
        <vt:i4>25</vt:i4>
      </vt:variant>
    </vt:vector>
  </HeadingPairs>
  <TitlesOfParts>
    <vt:vector size="27" baseType="lpstr">
      <vt:lpstr>Work Product 3 _ Key Players 3122010</vt:lpstr>
      <vt:lpstr>2_Work Product 3 _ Key Players 3122010</vt:lpstr>
      <vt:lpstr>Topic 6: competition, Market failures, and welfare</vt:lpstr>
      <vt:lpstr>Overview</vt:lpstr>
      <vt:lpstr>Welfare and Efficiency</vt:lpstr>
      <vt:lpstr>Concepts of efficiency</vt:lpstr>
      <vt:lpstr>Perfect competition and economic efficiency</vt:lpstr>
      <vt:lpstr>Diapositiva 6</vt:lpstr>
      <vt:lpstr>Perfect competition can lead to efficiency, but … </vt:lpstr>
      <vt:lpstr>Efficiency, welfare, and antitrust </vt:lpstr>
      <vt:lpstr>Market Failures</vt:lpstr>
      <vt:lpstr>Market failure </vt:lpstr>
      <vt:lpstr>Public goods </vt:lpstr>
      <vt:lpstr>Common—or jointly used—goods</vt:lpstr>
      <vt:lpstr> Externalities</vt:lpstr>
      <vt:lpstr> Free-Riding</vt:lpstr>
      <vt:lpstr>Public Goods and Intellectual “Property”</vt:lpstr>
      <vt:lpstr>Economics of Remedies</vt:lpstr>
      <vt:lpstr> Theory of first and second best</vt:lpstr>
      <vt:lpstr> Assessing optimal remedies</vt:lpstr>
      <vt:lpstr>Antitrust, Welfare and Market Failure</vt:lpstr>
      <vt:lpstr> Antitrust and the monopoly problem</vt:lpstr>
      <vt:lpstr> Antitrust and the monopoly problem</vt:lpstr>
      <vt:lpstr> Antitrust as a second-best remedy</vt:lpstr>
      <vt:lpstr> Antitrust remedies for violations</vt:lpstr>
      <vt:lpstr>Applications of Product Differentiation </vt:lpstr>
      <vt:lpstr>End of Part 2, Next Class Topic 7: Multisided Platforms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REGULATION OF CONSUMER THE PAYMENTS AND LENDING INDUSTRIES: DURBIN AND THE CFPB</dc:title>
  <dc:creator>Administratr</dc:creator>
  <cp:lastModifiedBy>Alexis</cp:lastModifiedBy>
  <cp:revision>239</cp:revision>
  <dcterms:created xsi:type="dcterms:W3CDTF">2011-10-04T15:45:24Z</dcterms:created>
  <dcterms:modified xsi:type="dcterms:W3CDTF">2013-06-13T14:21:43Z</dcterms:modified>
</cp:coreProperties>
</file>