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5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6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7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0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1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8" r:id="rId4"/>
    <p:sldId id="260" r:id="rId5"/>
    <p:sldId id="294" r:id="rId6"/>
    <p:sldId id="310" r:id="rId7"/>
    <p:sldId id="295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3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9" r:id="rId26"/>
    <p:sldId id="330" r:id="rId27"/>
    <p:sldId id="331" r:id="rId28"/>
    <p:sldId id="333" r:id="rId29"/>
    <p:sldId id="334" r:id="rId30"/>
    <p:sldId id="339" r:id="rId31"/>
    <p:sldId id="33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EFEFEF"/>
    <a:srgbClr val="DEDEDE"/>
    <a:srgbClr val="B0CCB0"/>
    <a:srgbClr val="BEDBFF"/>
    <a:srgbClr val="D1E6FF"/>
    <a:srgbClr val="E1EFFF"/>
    <a:srgbClr val="F4F8FF"/>
    <a:srgbClr val="EAEEE7"/>
    <a:srgbClr val="75B3FF"/>
    <a:srgbClr val="69A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01" autoAdjust="0"/>
    <p:restoredTop sz="86881" autoAdjust="0"/>
  </p:normalViewPr>
  <p:slideViewPr>
    <p:cSldViewPr>
      <p:cViewPr varScale="1">
        <p:scale>
          <a:sx n="80" d="100"/>
          <a:sy n="80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en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en%20Microsoft%20Office%20PowerPoint" TargetMode="External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en%20Microsoft%20Office%20PowerPoint" TargetMode="External"/><Relationship Id="rId2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e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entury Gothic" pitchFamily="34" charset="0"/>
                <a:ea typeface="Arial"/>
                <a:cs typeface="Arial"/>
              </a:defRPr>
            </a:pPr>
            <a:r>
              <a:rPr lang="es-AR" sz="1400">
                <a:latin typeface="Century Gothic" pitchFamily="34" charset="0"/>
              </a:rPr>
              <a:t>Pub Beer</a:t>
            </a:r>
          </a:p>
        </c:rich>
      </c:tx>
      <c:layout>
        <c:manualLayout>
          <c:xMode val="edge"/>
          <c:yMode val="edge"/>
          <c:x val="0.42342435473051"/>
          <c:y val="0.0353983320610138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396718390868"/>
          <c:y val="0.188791104325407"/>
          <c:w val="0.804055822546768"/>
          <c:h val="0.616520950062655"/>
        </c:manualLayout>
      </c:layout>
      <c:lineChart>
        <c:grouping val="standard"/>
        <c:varyColors val="0"/>
        <c:ser>
          <c:idx val="0"/>
          <c:order val="0"/>
          <c:tx>
            <c:v>Demand for Pub Beer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'[Gráfico en Microsoft Office PowerPoint]Pub Beer Demand'!$A$2:$A$12</c:f>
              <c:numCache>
                <c:formatCode>General</c:formatCode>
                <c:ptCount val="1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</c:numCache>
            </c:numRef>
          </c:cat>
          <c:val>
            <c:numRef>
              <c:f>'[Gráfico en Microsoft Office PowerPoint]Pub Beer Demand'!$B$2:$B$12</c:f>
              <c:numCache>
                <c:formatCode>General</c:formatCode>
                <c:ptCount val="11"/>
                <c:pt idx="0">
                  <c:v>6.0</c:v>
                </c:pt>
                <c:pt idx="1">
                  <c:v>5.5</c:v>
                </c:pt>
                <c:pt idx="2">
                  <c:v>5.0</c:v>
                </c:pt>
                <c:pt idx="3">
                  <c:v>4.5</c:v>
                </c:pt>
                <c:pt idx="4">
                  <c:v>4.0</c:v>
                </c:pt>
                <c:pt idx="5">
                  <c:v>3.5</c:v>
                </c:pt>
                <c:pt idx="6">
                  <c:v>3.0</c:v>
                </c:pt>
                <c:pt idx="7">
                  <c:v>2.5</c:v>
                </c:pt>
                <c:pt idx="8">
                  <c:v>2.0</c:v>
                </c:pt>
                <c:pt idx="9">
                  <c:v>1.5</c:v>
                </c:pt>
                <c:pt idx="10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9995368"/>
        <c:axId val="2085969432"/>
      </c:lineChart>
      <c:catAx>
        <c:axId val="2099995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entury Gothic" pitchFamily="34" charset="0"/>
                    <a:ea typeface="Arial"/>
                    <a:cs typeface="Arial"/>
                  </a:defRPr>
                </a:pPr>
                <a:r>
                  <a:rPr lang="es-AR" sz="1000">
                    <a:latin typeface="Century Gothic" pitchFamily="34" charset="0"/>
                  </a:rPr>
                  <a:t>Number of Pints Demanded (Millions per Year)</a:t>
                </a:r>
              </a:p>
            </c:rich>
          </c:tx>
          <c:layout>
            <c:manualLayout>
              <c:xMode val="edge"/>
              <c:yMode val="edge"/>
              <c:x val="0.374693688857075"/>
              <c:y val="0.890858029109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85969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859694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entury Gothic" pitchFamily="34" charset="0"/>
                    <a:ea typeface="Arial"/>
                    <a:cs typeface="Arial"/>
                  </a:defRPr>
                </a:pPr>
                <a:r>
                  <a:rPr lang="es-AR" sz="1000">
                    <a:latin typeface="Century Gothic" pitchFamily="34" charset="0"/>
                  </a:rPr>
                  <a:t>Price per Pint</a:t>
                </a:r>
              </a:p>
            </c:rich>
          </c:tx>
          <c:layout>
            <c:manualLayout>
              <c:xMode val="edge"/>
              <c:yMode val="edge"/>
              <c:x val="0.0360361152962137"/>
              <c:y val="0.374632347645729"/>
            </c:manualLayout>
          </c:layout>
          <c:overlay val="0"/>
          <c:spPr>
            <a:noFill/>
            <a:ln w="25400">
              <a:noFill/>
            </a:ln>
          </c:spPr>
        </c:title>
        <c:numFmt formatCode="&quot;$&quot;\ 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9995368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24075399666"/>
          <c:y val="0.0466342442488807"/>
          <c:w val="0.804055822546768"/>
          <c:h val="0.748873706963103"/>
        </c:manualLayout>
      </c:layout>
      <c:lineChart>
        <c:grouping val="standard"/>
        <c:varyColors val="0"/>
        <c:ser>
          <c:idx val="0"/>
          <c:order val="0"/>
          <c:tx>
            <c:v>Demand for Pub Beer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'[Gráfico en Microsoft Office PowerPoint]Pub Beer Demand'!$A$2:$A$12</c:f>
              <c:numCache>
                <c:formatCode>General</c:formatCode>
                <c:ptCount val="1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</c:numCache>
            </c:numRef>
          </c:cat>
          <c:val>
            <c:numRef>
              <c:f>'[Gráfico en Microsoft Office PowerPoint]Pub Beer Demand'!$B$2:$B$12</c:f>
              <c:numCache>
                <c:formatCode>General</c:formatCode>
                <c:ptCount val="11"/>
                <c:pt idx="0">
                  <c:v>6.0</c:v>
                </c:pt>
                <c:pt idx="1">
                  <c:v>5.5</c:v>
                </c:pt>
                <c:pt idx="2">
                  <c:v>5.0</c:v>
                </c:pt>
                <c:pt idx="3">
                  <c:v>4.5</c:v>
                </c:pt>
                <c:pt idx="4">
                  <c:v>4.0</c:v>
                </c:pt>
                <c:pt idx="5">
                  <c:v>3.5</c:v>
                </c:pt>
                <c:pt idx="6">
                  <c:v>3.0</c:v>
                </c:pt>
                <c:pt idx="7">
                  <c:v>2.5</c:v>
                </c:pt>
                <c:pt idx="8">
                  <c:v>2.0</c:v>
                </c:pt>
                <c:pt idx="9">
                  <c:v>1.5</c:v>
                </c:pt>
                <c:pt idx="10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0153352"/>
        <c:axId val="2082603784"/>
      </c:lineChart>
      <c:catAx>
        <c:axId val="2140153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entury Gothic" pitchFamily="34" charset="0"/>
                    <a:ea typeface="Arial"/>
                    <a:cs typeface="Arial"/>
                  </a:defRPr>
                </a:pPr>
                <a:r>
                  <a:rPr lang="es-AR">
                    <a:latin typeface="Century Gothic" pitchFamily="34" charset="0"/>
                  </a:rPr>
                  <a:t>Number of Pints Demanded (Millions per Year)</a:t>
                </a:r>
              </a:p>
            </c:rich>
          </c:tx>
          <c:layout>
            <c:manualLayout>
              <c:xMode val="edge"/>
              <c:yMode val="edge"/>
              <c:x val="0.218633023144834"/>
              <c:y val="0.93007372240234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82603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826037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entury Gothic" pitchFamily="34" charset="0"/>
                    <a:ea typeface="Arial"/>
                    <a:cs typeface="Arial"/>
                  </a:defRPr>
                </a:pPr>
                <a:r>
                  <a:rPr lang="es-AR">
                    <a:latin typeface="Century Gothic" pitchFamily="34" charset="0"/>
                  </a:rPr>
                  <a:t>Price per Pint</a:t>
                </a:r>
              </a:p>
            </c:rich>
          </c:tx>
          <c:layout>
            <c:manualLayout>
              <c:xMode val="edge"/>
              <c:yMode val="edge"/>
              <c:x val="0.00627413760779903"/>
              <c:y val="0.315108736407949"/>
            </c:manualLayout>
          </c:layout>
          <c:overlay val="0"/>
          <c:spPr>
            <a:noFill/>
            <a:ln w="25400">
              <a:noFill/>
            </a:ln>
          </c:spPr>
        </c:title>
        <c:numFmt formatCode="&quot;$&quot;\ 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4015335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+mj-lt"/>
                <a:ea typeface="Arial"/>
                <a:cs typeface="Arial"/>
              </a:defRPr>
            </a:pPr>
            <a:r>
              <a:rPr lang="es-AR">
                <a:latin typeface="+mj-lt"/>
              </a:rPr>
              <a:t>Consumer Surplus</a:t>
            </a:r>
          </a:p>
        </c:rich>
      </c:tx>
      <c:layout>
        <c:manualLayout>
          <c:xMode val="edge"/>
          <c:yMode val="edge"/>
          <c:x val="0.347533632286995"/>
          <c:y val="0.0341881293072508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8044660759664"/>
          <c:y val="0.200265073248823"/>
          <c:w val="0.804932735426009"/>
          <c:h val="0.615386327530514"/>
        </c:manualLayout>
      </c:layout>
      <c:lineChart>
        <c:grouping val="standard"/>
        <c:varyColors val="0"/>
        <c:ser>
          <c:idx val="0"/>
          <c:order val="0"/>
          <c:tx>
            <c:v>Demand for Pub Beer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'[Gráfico en Microsoft Office PowerPoint]Consumer Surplus'!$A$1:$A$11</c:f>
              <c:numCache>
                <c:formatCode>General</c:formatCode>
                <c:ptCount val="1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</c:numCache>
            </c:numRef>
          </c:cat>
          <c:val>
            <c:numRef>
              <c:f>'[Gráfico en Microsoft Office PowerPoint]Consumer Surplus'!$B$1:$B$11</c:f>
              <c:numCache>
                <c:formatCode>General</c:formatCode>
                <c:ptCount val="11"/>
                <c:pt idx="0">
                  <c:v>6.0</c:v>
                </c:pt>
                <c:pt idx="1">
                  <c:v>5.5</c:v>
                </c:pt>
                <c:pt idx="2">
                  <c:v>5.0</c:v>
                </c:pt>
                <c:pt idx="3">
                  <c:v>4.5</c:v>
                </c:pt>
                <c:pt idx="4">
                  <c:v>4.0</c:v>
                </c:pt>
                <c:pt idx="5">
                  <c:v>3.5</c:v>
                </c:pt>
                <c:pt idx="6">
                  <c:v>3.0</c:v>
                </c:pt>
                <c:pt idx="7">
                  <c:v>2.5</c:v>
                </c:pt>
                <c:pt idx="8">
                  <c:v>2.0</c:v>
                </c:pt>
                <c:pt idx="9">
                  <c:v>1.5</c:v>
                </c:pt>
                <c:pt idx="10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v>Price</c:v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numRef>
              <c:f>'[Gráfico en Microsoft Office PowerPoint]Consumer Surplus'!$A$1:$A$11</c:f>
              <c:numCache>
                <c:formatCode>General</c:formatCode>
                <c:ptCount val="1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</c:numCache>
            </c:numRef>
          </c:cat>
          <c:val>
            <c:numRef>
              <c:f>'[Gráfico en Microsoft Office PowerPoint]Consumer Surplus'!$C$1:$C$11</c:f>
              <c:numCache>
                <c:formatCode>General</c:formatCode>
                <c:ptCount val="11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3.0</c:v>
                </c:pt>
                <c:pt idx="4">
                  <c:v>3.0</c:v>
                </c:pt>
                <c:pt idx="5">
                  <c:v>3.0</c:v>
                </c:pt>
                <c:pt idx="6">
                  <c:v>3.0</c:v>
                </c:pt>
                <c:pt idx="7">
                  <c:v>3.0</c:v>
                </c:pt>
                <c:pt idx="8">
                  <c:v>3.0</c:v>
                </c:pt>
                <c:pt idx="9">
                  <c:v>3.0</c:v>
                </c:pt>
                <c:pt idx="10">
                  <c:v>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138136"/>
        <c:axId val="2141041480"/>
      </c:lineChart>
      <c:catAx>
        <c:axId val="2102138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+mj-lt"/>
                    <a:ea typeface="Arial"/>
                    <a:cs typeface="Arial"/>
                  </a:defRPr>
                </a:pPr>
                <a:r>
                  <a:rPr lang="es-AR" sz="1000" b="1">
                    <a:latin typeface="+mj-lt"/>
                  </a:rPr>
                  <a:t>Pints of Beer Demanded (Million per Year)</a:t>
                </a:r>
              </a:p>
            </c:rich>
          </c:tx>
          <c:layout>
            <c:manualLayout>
              <c:xMode val="edge"/>
              <c:yMode val="edge"/>
              <c:x val="0.241566666666667"/>
              <c:y val="0.89150286769709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41041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410414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+mj-lt"/>
                    <a:ea typeface="Arial"/>
                    <a:cs typeface="Arial"/>
                  </a:defRPr>
                </a:pPr>
                <a:r>
                  <a:rPr lang="es-AR" sz="1000" b="1">
                    <a:latin typeface="+mj-lt"/>
                  </a:rPr>
                  <a:t>Price per Pint</a:t>
                </a:r>
              </a:p>
            </c:rich>
          </c:tx>
          <c:layout>
            <c:manualLayout>
              <c:xMode val="edge"/>
              <c:yMode val="edge"/>
              <c:x val="0.0125412073490814"/>
              <c:y val="0.396724749684067"/>
            </c:manualLayout>
          </c:layout>
          <c:overlay val="0"/>
          <c:spPr>
            <a:noFill/>
            <a:ln w="25400">
              <a:noFill/>
            </a:ln>
          </c:spPr>
        </c:title>
        <c:numFmt formatCode="&quot;$&quot;\ 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02138136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453861666862"/>
          <c:y val="0.0635294117647059"/>
          <c:w val="0.814597229793111"/>
          <c:h val="0.710588235294118"/>
        </c:manualLayout>
      </c:layout>
      <c:lineChart>
        <c:grouping val="standard"/>
        <c:varyColors val="0"/>
        <c:ser>
          <c:idx val="0"/>
          <c:order val="0"/>
          <c:tx>
            <c:strRef>
              <c:f>'[Gráfico en Microsoft Office PowerPoint]Sheet1'!$A$13</c:f>
              <c:strCache>
                <c:ptCount val="1"/>
                <c:pt idx="0">
                  <c:v>Average Variable Cost</c:v>
                </c:pt>
              </c:strCache>
            </c:strRef>
          </c:tx>
          <c:spPr>
            <a:ln w="4445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'[Gráfico en Microsoft Office PowerPoint]Sheet1'!$B$12:$I$12</c:f>
              <c:numCache>
                <c:formatCode>General</c:formatCode>
                <c:ptCount val="8"/>
                <c:pt idx="0">
                  <c:v>100.0</c:v>
                </c:pt>
                <c:pt idx="1">
                  <c:v>500.0</c:v>
                </c:pt>
                <c:pt idx="2" formatCode="#,##0">
                  <c:v>1000.0</c:v>
                </c:pt>
                <c:pt idx="3" formatCode="#,##0">
                  <c:v>5000.0</c:v>
                </c:pt>
                <c:pt idx="4" formatCode="#,##0">
                  <c:v>10000.0</c:v>
                </c:pt>
                <c:pt idx="5" formatCode="#,##0">
                  <c:v>50000.0</c:v>
                </c:pt>
                <c:pt idx="6" formatCode="#,##0">
                  <c:v>100000.0</c:v>
                </c:pt>
                <c:pt idx="7" formatCode="#,##0">
                  <c:v>500000.0</c:v>
                </c:pt>
              </c:numCache>
            </c:numRef>
          </c:cat>
          <c:val>
            <c:numRef>
              <c:f>'[Gráfico en Microsoft Office PowerPoint]Sheet1'!$B$13:$I$13</c:f>
              <c:numCache>
                <c:formatCode>0</c:formatCode>
                <c:ptCount val="8"/>
                <c:pt idx="0">
                  <c:v>205.0</c:v>
                </c:pt>
                <c:pt idx="1">
                  <c:v>45.0</c:v>
                </c:pt>
                <c:pt idx="2">
                  <c:v>25.0</c:v>
                </c:pt>
                <c:pt idx="3">
                  <c:v>9.0</c:v>
                </c:pt>
                <c:pt idx="4">
                  <c:v>7.0</c:v>
                </c:pt>
                <c:pt idx="5">
                  <c:v>5.4</c:v>
                </c:pt>
                <c:pt idx="6">
                  <c:v>5.2</c:v>
                </c:pt>
                <c:pt idx="7">
                  <c:v>5.04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'[Gráfico en Microsoft Office PowerPoint]Sheet1'!$A$14</c:f>
              <c:strCache>
                <c:ptCount val="1"/>
                <c:pt idx="0">
                  <c:v>Average Total Cost</c:v>
                </c:pt>
              </c:strCache>
            </c:strRef>
          </c:tx>
          <c:spPr>
            <a:ln w="44450">
              <a:solidFill>
                <a:srgbClr val="800000"/>
              </a:solidFill>
              <a:prstDash val="solid"/>
            </a:ln>
          </c:spPr>
          <c:marker>
            <c:symbol val="none"/>
          </c:marker>
          <c:cat>
            <c:numRef>
              <c:f>'[Gráfico en Microsoft Office PowerPoint]Sheet1'!$B$12:$I$12</c:f>
              <c:numCache>
                <c:formatCode>General</c:formatCode>
                <c:ptCount val="8"/>
                <c:pt idx="0">
                  <c:v>100.0</c:v>
                </c:pt>
                <c:pt idx="1">
                  <c:v>500.0</c:v>
                </c:pt>
                <c:pt idx="2" formatCode="#,##0">
                  <c:v>1000.0</c:v>
                </c:pt>
                <c:pt idx="3" formatCode="#,##0">
                  <c:v>5000.0</c:v>
                </c:pt>
                <c:pt idx="4" formatCode="#,##0">
                  <c:v>10000.0</c:v>
                </c:pt>
                <c:pt idx="5" formatCode="#,##0">
                  <c:v>50000.0</c:v>
                </c:pt>
                <c:pt idx="6" formatCode="#,##0">
                  <c:v>100000.0</c:v>
                </c:pt>
                <c:pt idx="7" formatCode="#,##0">
                  <c:v>500000.0</c:v>
                </c:pt>
              </c:numCache>
            </c:numRef>
          </c:cat>
          <c:val>
            <c:numRef>
              <c:f>'[Gráfico en Microsoft Office PowerPoint]Sheet1'!$B$14:$I$14</c:f>
              <c:numCache>
                <c:formatCode>0</c:formatCode>
                <c:ptCount val="8"/>
                <c:pt idx="0">
                  <c:v>305.0</c:v>
                </c:pt>
                <c:pt idx="1">
                  <c:v>65.0</c:v>
                </c:pt>
                <c:pt idx="2">
                  <c:v>35.0</c:v>
                </c:pt>
                <c:pt idx="3">
                  <c:v>11.0</c:v>
                </c:pt>
                <c:pt idx="4">
                  <c:v>8.0</c:v>
                </c:pt>
                <c:pt idx="5">
                  <c:v>5.6</c:v>
                </c:pt>
                <c:pt idx="6">
                  <c:v>5.3</c:v>
                </c:pt>
                <c:pt idx="7">
                  <c:v>5.06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'[Gráfico en Microsoft Office PowerPoint]Sheet1'!$A$15</c:f>
              <c:strCache>
                <c:ptCount val="1"/>
                <c:pt idx="0">
                  <c:v>Marginal Cost</c:v>
                </c:pt>
              </c:strCache>
            </c:strRef>
          </c:tx>
          <c:spPr>
            <a:ln w="44450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numRef>
              <c:f>'[Gráfico en Microsoft Office PowerPoint]Sheet1'!$B$12:$I$12</c:f>
              <c:numCache>
                <c:formatCode>General</c:formatCode>
                <c:ptCount val="8"/>
                <c:pt idx="0">
                  <c:v>100.0</c:v>
                </c:pt>
                <c:pt idx="1">
                  <c:v>500.0</c:v>
                </c:pt>
                <c:pt idx="2" formatCode="#,##0">
                  <c:v>1000.0</c:v>
                </c:pt>
                <c:pt idx="3" formatCode="#,##0">
                  <c:v>5000.0</c:v>
                </c:pt>
                <c:pt idx="4" formatCode="#,##0">
                  <c:v>10000.0</c:v>
                </c:pt>
                <c:pt idx="5" formatCode="#,##0">
                  <c:v>50000.0</c:v>
                </c:pt>
                <c:pt idx="6" formatCode="#,##0">
                  <c:v>100000.0</c:v>
                </c:pt>
                <c:pt idx="7" formatCode="#,##0">
                  <c:v>500000.0</c:v>
                </c:pt>
              </c:numCache>
            </c:numRef>
          </c:cat>
          <c:val>
            <c:numRef>
              <c:f>'[Gráfico en Microsoft Office PowerPoint]Sheet1'!$B$15:$I$15</c:f>
              <c:numCache>
                <c:formatCode>#,##0</c:formatCode>
                <c:ptCount val="8"/>
                <c:pt idx="0">
                  <c:v>5.0</c:v>
                </c:pt>
                <c:pt idx="1">
                  <c:v>5.0</c:v>
                </c:pt>
                <c:pt idx="2">
                  <c:v>5.0</c:v>
                </c:pt>
                <c:pt idx="3">
                  <c:v>5.0</c:v>
                </c:pt>
                <c:pt idx="4">
                  <c:v>5.0</c:v>
                </c:pt>
                <c:pt idx="5">
                  <c:v>5.0</c:v>
                </c:pt>
                <c:pt idx="6">
                  <c:v>5.0</c:v>
                </c:pt>
                <c:pt idx="7">
                  <c:v>5.0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335208"/>
        <c:axId val="2134663016"/>
      </c:lineChart>
      <c:catAx>
        <c:axId val="2135335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+mj-lt"/>
                    <a:ea typeface="Arial"/>
                    <a:cs typeface="Arial"/>
                  </a:defRPr>
                </a:pPr>
                <a:r>
                  <a:rPr lang="es-AR" sz="1200">
                    <a:latin typeface="+mj-lt"/>
                  </a:rPr>
                  <a:t>Meals</a:t>
                </a:r>
              </a:p>
            </c:rich>
          </c:tx>
          <c:layout>
            <c:manualLayout>
              <c:xMode val="edge"/>
              <c:yMode val="edge"/>
              <c:x val="0.475346083244892"/>
              <c:y val="0.84470588235294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j-lt"/>
                <a:ea typeface="Arial"/>
                <a:cs typeface="Arial"/>
              </a:defRPr>
            </a:pPr>
            <a:endParaRPr lang="en-US"/>
          </a:p>
        </c:txPr>
        <c:crossAx val="21346630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34663016"/>
        <c:scaling>
          <c:orientation val="minMax"/>
        </c:scaling>
        <c:delete val="0"/>
        <c:axPos val="l"/>
        <c:numFmt formatCode="&quot;$&quot;\ 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j-lt"/>
                <a:ea typeface="Arial"/>
                <a:cs typeface="Arial"/>
              </a:defRPr>
            </a:pPr>
            <a:endParaRPr lang="en-US"/>
          </a:p>
        </c:txPr>
        <c:crossAx val="2135335208"/>
        <c:crosses val="autoZero"/>
        <c:crossBetween val="midCat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0749508347025138"/>
          <c:y val="0.927058823529415"/>
          <c:w val="0.848127866370553"/>
          <c:h val="0.056470588235294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+mj-lt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7CA47-5976-3E41-A801-C3E9F2AD3C15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050571-DDEE-FD49-9FA9-E09E7B5B3D61}" type="pres">
      <dgm:prSet presAssocID="{8E47CA47-5976-3E41-A801-C3E9F2AD3C1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47405A90-8546-4943-91C5-54143B158F10}" type="presOf" srcId="{8E47CA47-5976-3E41-A801-C3E9F2AD3C15}" destId="{49050571-DDEE-FD49-9FA9-E09E7B5B3D61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DB9EA4-D3B4-4F41-BFC1-A6BE88E1593F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Consider a change in price from $10.00 to $11.00, a 10% increase.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F731211-FC93-4E84-AC14-6A3F72EDBF91}" type="parTrans" cxnId="{94E050AF-F11C-434F-BE6F-B0093461F93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6C46387B-3374-43D5-A4A3-E6F2ABBD181B}" type="sibTrans" cxnId="{94E050AF-F11C-434F-BE6F-B0093461F93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D183187C-3066-4CC7-972F-428E95ED5AF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At $10.00 the quantity demanded is 100 units.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E4CFD452-B213-48EC-9CEB-06898BA902D1}" type="parTrans" cxnId="{9F007D9C-5E2D-4066-AE03-5E2232090EEB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C14A44-72E6-43A4-B895-AC54FEE26124}" type="sibTrans" cxnId="{9F007D9C-5E2D-4066-AE03-5E2232090EEB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3C4B23AB-A01A-44D6-9838-B510CB56B77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At $11.00 the quantity demanded is 80 units.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548A55E-389C-4D9F-A172-BF3C2B29CDEB}" type="parTrans" cxnId="{7188983B-FBE3-4005-A78B-0BF76F94A424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7A67C04F-BB4F-4F27-8B58-512E8E125F82}" type="sibTrans" cxnId="{7188983B-FBE3-4005-A78B-0BF76F94A424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25C6F26A-39E0-4579-B357-7858A2F8FAD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The change in quantity demanded is 20 units, a 20% decrease.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249A9D2F-3408-49A2-9A1F-381DF3CA0EBA}" type="parTrans" cxnId="{B19224A7-AC81-42A5-A05F-57B10132835C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4CE0B7D1-3230-4684-BB61-B13952918735}" type="sibTrans" cxnId="{B19224A7-AC81-42A5-A05F-57B10132835C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0B1D9846-D00B-48AC-ADBA-EBB68259977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The Elasticity is 20% divided by 10%, which equals 2.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EDB96CF4-D60D-4B16-AEB6-CF7F627804F9}" type="parTrans" cxnId="{BFCBF59F-0D46-4FAE-B478-55F26BB0D23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F720FF11-994D-497B-80BB-4DDC963D24A6}" type="sibTrans" cxnId="{BFCBF59F-0D46-4FAE-B478-55F26BB0D23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809A82-B227-471C-801D-35FFB56759EF}" type="pres">
      <dgm:prSet presAssocID="{F6DB9EA4-D3B4-4F41-BFC1-A6BE88E1593F}" presName="parentLin" presStyleCnt="0"/>
      <dgm:spPr/>
    </dgm:pt>
    <dgm:pt modelId="{747A0114-EB98-43B6-B6A4-E95535ED0363}" type="pres">
      <dgm:prSet presAssocID="{F6DB9EA4-D3B4-4F41-BFC1-A6BE88E1593F}" presName="parentLeftMargin" presStyleLbl="node1" presStyleIdx="0" presStyleCnt="5"/>
      <dgm:spPr/>
      <dgm:t>
        <a:bodyPr/>
        <a:lstStyle/>
        <a:p>
          <a:endParaRPr lang="es-AR"/>
        </a:p>
      </dgm:t>
    </dgm:pt>
    <dgm:pt modelId="{4BB54164-5FB1-493A-99DD-A6F47C406397}" type="pres">
      <dgm:prSet presAssocID="{F6DB9EA4-D3B4-4F41-BFC1-A6BE88E1593F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FF4E7DD-5200-48E4-BE3B-121D0D47CACB}" type="pres">
      <dgm:prSet presAssocID="{F6DB9EA4-D3B4-4F41-BFC1-A6BE88E1593F}" presName="negativeSpace" presStyleCnt="0"/>
      <dgm:spPr/>
    </dgm:pt>
    <dgm:pt modelId="{848F3CD3-0865-472B-B8EE-9C66A8B8653A}" type="pres">
      <dgm:prSet presAssocID="{F6DB9EA4-D3B4-4F41-BFC1-A6BE88E1593F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85DED93-7C30-4F92-905C-F9E0BA187A72}" type="pres">
      <dgm:prSet presAssocID="{6C46387B-3374-43D5-A4A3-E6F2ABBD181B}" presName="spaceBetweenRectangles" presStyleCnt="0"/>
      <dgm:spPr/>
    </dgm:pt>
    <dgm:pt modelId="{BE7C65BB-C8F6-480D-991D-D8997AA67426}" type="pres">
      <dgm:prSet presAssocID="{D183187C-3066-4CC7-972F-428E95ED5AF8}" presName="parentLin" presStyleCnt="0"/>
      <dgm:spPr/>
    </dgm:pt>
    <dgm:pt modelId="{F6B1485F-BB5E-473F-B7ED-EBA2CC01F090}" type="pres">
      <dgm:prSet presAssocID="{D183187C-3066-4CC7-972F-428E95ED5AF8}" presName="parentLeftMargin" presStyleLbl="node1" presStyleIdx="0" presStyleCnt="5"/>
      <dgm:spPr/>
      <dgm:t>
        <a:bodyPr/>
        <a:lstStyle/>
        <a:p>
          <a:endParaRPr lang="es-AR"/>
        </a:p>
      </dgm:t>
    </dgm:pt>
    <dgm:pt modelId="{1426B55C-FA9E-4E0E-B47F-8F6339DB4886}" type="pres">
      <dgm:prSet presAssocID="{D183187C-3066-4CC7-972F-428E95ED5AF8}" presName="parentText" presStyleLbl="node1" presStyleIdx="1" presStyleCnt="5" custScaleX="14054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F05F0C5-0267-4A48-A7C1-3102B78E23BC}" type="pres">
      <dgm:prSet presAssocID="{D183187C-3066-4CC7-972F-428E95ED5AF8}" presName="negativeSpace" presStyleCnt="0"/>
      <dgm:spPr/>
    </dgm:pt>
    <dgm:pt modelId="{68626B91-130A-4BBE-9EAB-723CFE70D024}" type="pres">
      <dgm:prSet presAssocID="{D183187C-3066-4CC7-972F-428E95ED5AF8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C35C60F-45D7-4552-B854-F704734EA527}" type="pres">
      <dgm:prSet presAssocID="{AEC14A44-72E6-43A4-B895-AC54FEE26124}" presName="spaceBetweenRectangles" presStyleCnt="0"/>
      <dgm:spPr/>
    </dgm:pt>
    <dgm:pt modelId="{2E45D01B-002F-47A7-AB09-2ACCFBD83086}" type="pres">
      <dgm:prSet presAssocID="{3C4B23AB-A01A-44D6-9838-B510CB56B776}" presName="parentLin" presStyleCnt="0"/>
      <dgm:spPr/>
    </dgm:pt>
    <dgm:pt modelId="{53BF8230-51EE-44E9-BFFB-B385B5C2F39D}" type="pres">
      <dgm:prSet presAssocID="{3C4B23AB-A01A-44D6-9838-B510CB56B776}" presName="parentLeftMargin" presStyleLbl="node1" presStyleIdx="1" presStyleCnt="5"/>
      <dgm:spPr/>
      <dgm:t>
        <a:bodyPr/>
        <a:lstStyle/>
        <a:p>
          <a:endParaRPr lang="es-AR"/>
        </a:p>
      </dgm:t>
    </dgm:pt>
    <dgm:pt modelId="{734CE4F7-6C4F-49F4-8C5E-BE9FCDF0BFF6}" type="pres">
      <dgm:prSet presAssocID="{3C4B23AB-A01A-44D6-9838-B510CB56B776}" presName="parentText" presStyleLbl="node1" presStyleIdx="2" presStyleCnt="5" custScaleX="13539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4B543F-7978-4628-8451-EE7B7037CDD4}" type="pres">
      <dgm:prSet presAssocID="{3C4B23AB-A01A-44D6-9838-B510CB56B776}" presName="negativeSpace" presStyleCnt="0"/>
      <dgm:spPr/>
    </dgm:pt>
    <dgm:pt modelId="{4E237E2C-23F6-425D-9B89-3C764CEED843}" type="pres">
      <dgm:prSet presAssocID="{3C4B23AB-A01A-44D6-9838-B510CB56B776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AFE9683-5FDB-4E02-BB3F-1ACCE6F4E256}" type="pres">
      <dgm:prSet presAssocID="{7A67C04F-BB4F-4F27-8B58-512E8E125F82}" presName="spaceBetweenRectangles" presStyleCnt="0"/>
      <dgm:spPr/>
    </dgm:pt>
    <dgm:pt modelId="{7C2A0F16-1BD9-4271-B5FD-3D0904EF50B7}" type="pres">
      <dgm:prSet presAssocID="{25C6F26A-39E0-4579-B357-7858A2F8FAD8}" presName="parentLin" presStyleCnt="0"/>
      <dgm:spPr/>
    </dgm:pt>
    <dgm:pt modelId="{FFDDB5A1-CBCA-4801-9AE1-1A3B5B28B71C}" type="pres">
      <dgm:prSet presAssocID="{25C6F26A-39E0-4579-B357-7858A2F8FAD8}" presName="parentLeftMargin" presStyleLbl="node1" presStyleIdx="2" presStyleCnt="5"/>
      <dgm:spPr/>
      <dgm:t>
        <a:bodyPr/>
        <a:lstStyle/>
        <a:p>
          <a:endParaRPr lang="es-AR"/>
        </a:p>
      </dgm:t>
    </dgm:pt>
    <dgm:pt modelId="{D35E20DC-1DF3-4822-A2D3-55B17658B813}" type="pres">
      <dgm:prSet presAssocID="{25C6F26A-39E0-4579-B357-7858A2F8FAD8}" presName="parentText" presStyleLbl="node1" presStyleIdx="3" presStyleCnt="5" custScaleX="14054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29146DC-FE1D-4AB9-A471-20E05488322F}" type="pres">
      <dgm:prSet presAssocID="{25C6F26A-39E0-4579-B357-7858A2F8FAD8}" presName="negativeSpace" presStyleCnt="0"/>
      <dgm:spPr/>
    </dgm:pt>
    <dgm:pt modelId="{99174A66-59C7-46FA-97DD-9BB2A09C3FB0}" type="pres">
      <dgm:prSet presAssocID="{25C6F26A-39E0-4579-B357-7858A2F8FAD8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3B3F095-B7DC-49A4-97DD-CB099C6D207B}" type="pres">
      <dgm:prSet presAssocID="{4CE0B7D1-3230-4684-BB61-B13952918735}" presName="spaceBetweenRectangles" presStyleCnt="0"/>
      <dgm:spPr/>
    </dgm:pt>
    <dgm:pt modelId="{70633251-2029-4BE4-8CE7-5225BA1E36F1}" type="pres">
      <dgm:prSet presAssocID="{0B1D9846-D00B-48AC-ADBA-EBB682599778}" presName="parentLin" presStyleCnt="0"/>
      <dgm:spPr/>
    </dgm:pt>
    <dgm:pt modelId="{D9BF1962-791C-495A-9F6A-77533BCE909D}" type="pres">
      <dgm:prSet presAssocID="{0B1D9846-D00B-48AC-ADBA-EBB682599778}" presName="parentLeftMargin" presStyleLbl="node1" presStyleIdx="3" presStyleCnt="5"/>
      <dgm:spPr/>
      <dgm:t>
        <a:bodyPr/>
        <a:lstStyle/>
        <a:p>
          <a:endParaRPr lang="es-AR"/>
        </a:p>
      </dgm:t>
    </dgm:pt>
    <dgm:pt modelId="{03754A32-26AF-40D2-B999-58DB9CF4C4F1}" type="pres">
      <dgm:prSet presAssocID="{0B1D9846-D00B-48AC-ADBA-EBB682599778}" presName="parentText" presStyleLbl="node1" presStyleIdx="4" presStyleCnt="5" custScaleX="13796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EBCC10C-0EC4-4C22-AD76-D52AD5AB0C0C}" type="pres">
      <dgm:prSet presAssocID="{0B1D9846-D00B-48AC-ADBA-EBB682599778}" presName="negativeSpace" presStyleCnt="0"/>
      <dgm:spPr/>
    </dgm:pt>
    <dgm:pt modelId="{18CD5B58-8CA9-4BC6-912C-7CE8D203209C}" type="pres">
      <dgm:prSet presAssocID="{0B1D9846-D00B-48AC-ADBA-EBB68259977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90C81B9-3F43-452D-B379-329AC07BDE0B}" type="presOf" srcId="{25C6F26A-39E0-4579-B357-7858A2F8FAD8}" destId="{D35E20DC-1DF3-4822-A2D3-55B17658B813}" srcOrd="1" destOrd="0" presId="urn:microsoft.com/office/officeart/2005/8/layout/list1"/>
    <dgm:cxn modelId="{94B67CC3-06C9-4329-876A-BF39C2F64576}" type="presOf" srcId="{3C4B23AB-A01A-44D6-9838-B510CB56B776}" destId="{734CE4F7-6C4F-49F4-8C5E-BE9FCDF0BFF6}" srcOrd="1" destOrd="0" presId="urn:microsoft.com/office/officeart/2005/8/layout/list1"/>
    <dgm:cxn modelId="{9F007D9C-5E2D-4066-AE03-5E2232090EEB}" srcId="{BE246436-190B-C043-B624-2367FFD151E1}" destId="{D183187C-3066-4CC7-972F-428E95ED5AF8}" srcOrd="1" destOrd="0" parTransId="{E4CFD452-B213-48EC-9CEB-06898BA902D1}" sibTransId="{AEC14A44-72E6-43A4-B895-AC54FEE26124}"/>
    <dgm:cxn modelId="{F06D7D44-AE6F-4D1B-B5CC-5D5D516A2160}" type="presOf" srcId="{F6DB9EA4-D3B4-4F41-BFC1-A6BE88E1593F}" destId="{4BB54164-5FB1-493A-99DD-A6F47C406397}" srcOrd="1" destOrd="0" presId="urn:microsoft.com/office/officeart/2005/8/layout/list1"/>
    <dgm:cxn modelId="{9948A64D-AB55-460B-9E41-8F275029745A}" type="presOf" srcId="{D183187C-3066-4CC7-972F-428E95ED5AF8}" destId="{1426B55C-FA9E-4E0E-B47F-8F6339DB4886}" srcOrd="1" destOrd="0" presId="urn:microsoft.com/office/officeart/2005/8/layout/list1"/>
    <dgm:cxn modelId="{E064997A-2762-419C-8738-76AAFD20B577}" type="presOf" srcId="{0B1D9846-D00B-48AC-ADBA-EBB682599778}" destId="{D9BF1962-791C-495A-9F6A-77533BCE909D}" srcOrd="0" destOrd="0" presId="urn:microsoft.com/office/officeart/2005/8/layout/list1"/>
    <dgm:cxn modelId="{043A814D-1912-420E-9194-A46A02DBC021}" type="presOf" srcId="{0B1D9846-D00B-48AC-ADBA-EBB682599778}" destId="{03754A32-26AF-40D2-B999-58DB9CF4C4F1}" srcOrd="1" destOrd="0" presId="urn:microsoft.com/office/officeart/2005/8/layout/list1"/>
    <dgm:cxn modelId="{D677BD02-47E5-4F03-AA9A-8404FEF65FC9}" type="presOf" srcId="{BE246436-190B-C043-B624-2367FFD151E1}" destId="{AE5E0F38-F17C-2548-975F-7AA43CF5EFCC}" srcOrd="0" destOrd="0" presId="urn:microsoft.com/office/officeart/2005/8/layout/list1"/>
    <dgm:cxn modelId="{94E050AF-F11C-434F-BE6F-B0093461F931}" srcId="{BE246436-190B-C043-B624-2367FFD151E1}" destId="{F6DB9EA4-D3B4-4F41-BFC1-A6BE88E1593F}" srcOrd="0" destOrd="0" parTransId="{9F731211-FC93-4E84-AC14-6A3F72EDBF91}" sibTransId="{6C46387B-3374-43D5-A4A3-E6F2ABBD181B}"/>
    <dgm:cxn modelId="{BFCBF59F-0D46-4FAE-B478-55F26BB0D236}" srcId="{BE246436-190B-C043-B624-2367FFD151E1}" destId="{0B1D9846-D00B-48AC-ADBA-EBB682599778}" srcOrd="4" destOrd="0" parTransId="{EDB96CF4-D60D-4B16-AEB6-CF7F627804F9}" sibTransId="{F720FF11-994D-497B-80BB-4DDC963D24A6}"/>
    <dgm:cxn modelId="{F9CB9E3F-18D4-4F68-8A72-AFAC75CBFEFF}" type="presOf" srcId="{D183187C-3066-4CC7-972F-428E95ED5AF8}" destId="{F6B1485F-BB5E-473F-B7ED-EBA2CC01F090}" srcOrd="0" destOrd="0" presId="urn:microsoft.com/office/officeart/2005/8/layout/list1"/>
    <dgm:cxn modelId="{BAC57A73-C866-40C1-805E-756C111B6DF3}" type="presOf" srcId="{3C4B23AB-A01A-44D6-9838-B510CB56B776}" destId="{53BF8230-51EE-44E9-BFFB-B385B5C2F39D}" srcOrd="0" destOrd="0" presId="urn:microsoft.com/office/officeart/2005/8/layout/list1"/>
    <dgm:cxn modelId="{1CC2EBA4-39FE-433F-BFA5-D24A933CE039}" type="presOf" srcId="{25C6F26A-39E0-4579-B357-7858A2F8FAD8}" destId="{FFDDB5A1-CBCA-4801-9AE1-1A3B5B28B71C}" srcOrd="0" destOrd="0" presId="urn:microsoft.com/office/officeart/2005/8/layout/list1"/>
    <dgm:cxn modelId="{4E5CDD00-FD3F-4BAB-933D-E0D24B25EEFC}" type="presOf" srcId="{F6DB9EA4-D3B4-4F41-BFC1-A6BE88E1593F}" destId="{747A0114-EB98-43B6-B6A4-E95535ED0363}" srcOrd="0" destOrd="0" presId="urn:microsoft.com/office/officeart/2005/8/layout/list1"/>
    <dgm:cxn modelId="{B19224A7-AC81-42A5-A05F-57B10132835C}" srcId="{BE246436-190B-C043-B624-2367FFD151E1}" destId="{25C6F26A-39E0-4579-B357-7858A2F8FAD8}" srcOrd="3" destOrd="0" parTransId="{249A9D2F-3408-49A2-9A1F-381DF3CA0EBA}" sibTransId="{4CE0B7D1-3230-4684-BB61-B13952918735}"/>
    <dgm:cxn modelId="{7188983B-FBE3-4005-A78B-0BF76F94A424}" srcId="{BE246436-190B-C043-B624-2367FFD151E1}" destId="{3C4B23AB-A01A-44D6-9838-B510CB56B776}" srcOrd="2" destOrd="0" parTransId="{9548A55E-389C-4D9F-A172-BF3C2B29CDEB}" sibTransId="{7A67C04F-BB4F-4F27-8B58-512E8E125F82}"/>
    <dgm:cxn modelId="{27822B00-7346-45BC-BE95-4E565DA17D13}" type="presParOf" srcId="{AE5E0F38-F17C-2548-975F-7AA43CF5EFCC}" destId="{61809A82-B227-471C-801D-35FFB56759EF}" srcOrd="0" destOrd="0" presId="urn:microsoft.com/office/officeart/2005/8/layout/list1"/>
    <dgm:cxn modelId="{50D0BC24-4DE1-43A0-9506-2F900C632086}" type="presParOf" srcId="{61809A82-B227-471C-801D-35FFB56759EF}" destId="{747A0114-EB98-43B6-B6A4-E95535ED0363}" srcOrd="0" destOrd="0" presId="urn:microsoft.com/office/officeart/2005/8/layout/list1"/>
    <dgm:cxn modelId="{AB2E81F0-45E7-4292-B7E9-41AE30ED8254}" type="presParOf" srcId="{61809A82-B227-471C-801D-35FFB56759EF}" destId="{4BB54164-5FB1-493A-99DD-A6F47C406397}" srcOrd="1" destOrd="0" presId="urn:microsoft.com/office/officeart/2005/8/layout/list1"/>
    <dgm:cxn modelId="{A0BFECA5-B452-4BBD-9A18-18B18BC52FAE}" type="presParOf" srcId="{AE5E0F38-F17C-2548-975F-7AA43CF5EFCC}" destId="{9FF4E7DD-5200-48E4-BE3B-121D0D47CACB}" srcOrd="1" destOrd="0" presId="urn:microsoft.com/office/officeart/2005/8/layout/list1"/>
    <dgm:cxn modelId="{DB645CF3-E876-4CA6-8C38-B981FD510993}" type="presParOf" srcId="{AE5E0F38-F17C-2548-975F-7AA43CF5EFCC}" destId="{848F3CD3-0865-472B-B8EE-9C66A8B8653A}" srcOrd="2" destOrd="0" presId="urn:microsoft.com/office/officeart/2005/8/layout/list1"/>
    <dgm:cxn modelId="{C630DB63-E5BC-4145-80A8-C4D80FF94C0A}" type="presParOf" srcId="{AE5E0F38-F17C-2548-975F-7AA43CF5EFCC}" destId="{985DED93-7C30-4F92-905C-F9E0BA187A72}" srcOrd="3" destOrd="0" presId="urn:microsoft.com/office/officeart/2005/8/layout/list1"/>
    <dgm:cxn modelId="{34DDA530-F656-405E-B4D5-6ED1C1750DDF}" type="presParOf" srcId="{AE5E0F38-F17C-2548-975F-7AA43CF5EFCC}" destId="{BE7C65BB-C8F6-480D-991D-D8997AA67426}" srcOrd="4" destOrd="0" presId="urn:microsoft.com/office/officeart/2005/8/layout/list1"/>
    <dgm:cxn modelId="{97C55964-B2CD-468A-A479-1A4400A2331B}" type="presParOf" srcId="{BE7C65BB-C8F6-480D-991D-D8997AA67426}" destId="{F6B1485F-BB5E-473F-B7ED-EBA2CC01F090}" srcOrd="0" destOrd="0" presId="urn:microsoft.com/office/officeart/2005/8/layout/list1"/>
    <dgm:cxn modelId="{D9DA5217-4F77-4AA0-BE53-94B3895A3BF6}" type="presParOf" srcId="{BE7C65BB-C8F6-480D-991D-D8997AA67426}" destId="{1426B55C-FA9E-4E0E-B47F-8F6339DB4886}" srcOrd="1" destOrd="0" presId="urn:microsoft.com/office/officeart/2005/8/layout/list1"/>
    <dgm:cxn modelId="{3A578014-BE59-46A2-BCD5-90AA9F10039F}" type="presParOf" srcId="{AE5E0F38-F17C-2548-975F-7AA43CF5EFCC}" destId="{2F05F0C5-0267-4A48-A7C1-3102B78E23BC}" srcOrd="5" destOrd="0" presId="urn:microsoft.com/office/officeart/2005/8/layout/list1"/>
    <dgm:cxn modelId="{C31A6FDF-78AF-433C-8E5A-33B3F237ADB5}" type="presParOf" srcId="{AE5E0F38-F17C-2548-975F-7AA43CF5EFCC}" destId="{68626B91-130A-4BBE-9EAB-723CFE70D024}" srcOrd="6" destOrd="0" presId="urn:microsoft.com/office/officeart/2005/8/layout/list1"/>
    <dgm:cxn modelId="{3F5F9FC0-C2E3-47E9-B0EF-BE2A074D48F3}" type="presParOf" srcId="{AE5E0F38-F17C-2548-975F-7AA43CF5EFCC}" destId="{AC35C60F-45D7-4552-B854-F704734EA527}" srcOrd="7" destOrd="0" presId="urn:microsoft.com/office/officeart/2005/8/layout/list1"/>
    <dgm:cxn modelId="{C5BD77E9-418B-4CE4-8435-C126805C67EE}" type="presParOf" srcId="{AE5E0F38-F17C-2548-975F-7AA43CF5EFCC}" destId="{2E45D01B-002F-47A7-AB09-2ACCFBD83086}" srcOrd="8" destOrd="0" presId="urn:microsoft.com/office/officeart/2005/8/layout/list1"/>
    <dgm:cxn modelId="{9271732A-05A9-4BDC-8F86-69B7CB0B3421}" type="presParOf" srcId="{2E45D01B-002F-47A7-AB09-2ACCFBD83086}" destId="{53BF8230-51EE-44E9-BFFB-B385B5C2F39D}" srcOrd="0" destOrd="0" presId="urn:microsoft.com/office/officeart/2005/8/layout/list1"/>
    <dgm:cxn modelId="{081501EA-E101-4396-B5F9-8D39CAFE6F2F}" type="presParOf" srcId="{2E45D01B-002F-47A7-AB09-2ACCFBD83086}" destId="{734CE4F7-6C4F-49F4-8C5E-BE9FCDF0BFF6}" srcOrd="1" destOrd="0" presId="urn:microsoft.com/office/officeart/2005/8/layout/list1"/>
    <dgm:cxn modelId="{97030C84-F91A-4EAA-B24F-FEEE2162A3F7}" type="presParOf" srcId="{AE5E0F38-F17C-2548-975F-7AA43CF5EFCC}" destId="{CA4B543F-7978-4628-8451-EE7B7037CDD4}" srcOrd="9" destOrd="0" presId="urn:microsoft.com/office/officeart/2005/8/layout/list1"/>
    <dgm:cxn modelId="{444D1FFB-8CED-44E6-9577-98A7BE3C72EC}" type="presParOf" srcId="{AE5E0F38-F17C-2548-975F-7AA43CF5EFCC}" destId="{4E237E2C-23F6-425D-9B89-3C764CEED843}" srcOrd="10" destOrd="0" presId="urn:microsoft.com/office/officeart/2005/8/layout/list1"/>
    <dgm:cxn modelId="{58B742D3-5190-43D8-BD05-0CB22CBF02CA}" type="presParOf" srcId="{AE5E0F38-F17C-2548-975F-7AA43CF5EFCC}" destId="{1AFE9683-5FDB-4E02-BB3F-1ACCE6F4E256}" srcOrd="11" destOrd="0" presId="urn:microsoft.com/office/officeart/2005/8/layout/list1"/>
    <dgm:cxn modelId="{BF87DFD1-1234-4C73-A20F-A283956FACE0}" type="presParOf" srcId="{AE5E0F38-F17C-2548-975F-7AA43CF5EFCC}" destId="{7C2A0F16-1BD9-4271-B5FD-3D0904EF50B7}" srcOrd="12" destOrd="0" presId="urn:microsoft.com/office/officeart/2005/8/layout/list1"/>
    <dgm:cxn modelId="{5B4C5CE1-2DFB-4BA0-B9DB-0FC9B3B6A862}" type="presParOf" srcId="{7C2A0F16-1BD9-4271-B5FD-3D0904EF50B7}" destId="{FFDDB5A1-CBCA-4801-9AE1-1A3B5B28B71C}" srcOrd="0" destOrd="0" presId="urn:microsoft.com/office/officeart/2005/8/layout/list1"/>
    <dgm:cxn modelId="{566A9CC2-3844-4F2E-9A13-04BB9C4B1F26}" type="presParOf" srcId="{7C2A0F16-1BD9-4271-B5FD-3D0904EF50B7}" destId="{D35E20DC-1DF3-4822-A2D3-55B17658B813}" srcOrd="1" destOrd="0" presId="urn:microsoft.com/office/officeart/2005/8/layout/list1"/>
    <dgm:cxn modelId="{90C7750F-777E-4971-8963-68F705059E7E}" type="presParOf" srcId="{AE5E0F38-F17C-2548-975F-7AA43CF5EFCC}" destId="{629146DC-FE1D-4AB9-A471-20E05488322F}" srcOrd="13" destOrd="0" presId="urn:microsoft.com/office/officeart/2005/8/layout/list1"/>
    <dgm:cxn modelId="{D79C2324-366B-471A-9B74-DE9DB996CCF1}" type="presParOf" srcId="{AE5E0F38-F17C-2548-975F-7AA43CF5EFCC}" destId="{99174A66-59C7-46FA-97DD-9BB2A09C3FB0}" srcOrd="14" destOrd="0" presId="urn:microsoft.com/office/officeart/2005/8/layout/list1"/>
    <dgm:cxn modelId="{9486EBF4-AB62-47DA-AC4B-A8456DAFBECE}" type="presParOf" srcId="{AE5E0F38-F17C-2548-975F-7AA43CF5EFCC}" destId="{B3B3F095-B7DC-49A4-97DD-CB099C6D207B}" srcOrd="15" destOrd="0" presId="urn:microsoft.com/office/officeart/2005/8/layout/list1"/>
    <dgm:cxn modelId="{839CF2A2-DCB3-4737-A63A-B38A9CBA061A}" type="presParOf" srcId="{AE5E0F38-F17C-2548-975F-7AA43CF5EFCC}" destId="{70633251-2029-4BE4-8CE7-5225BA1E36F1}" srcOrd="16" destOrd="0" presId="urn:microsoft.com/office/officeart/2005/8/layout/list1"/>
    <dgm:cxn modelId="{AB97F819-99CF-4CD9-B5AF-B10A1CD08D95}" type="presParOf" srcId="{70633251-2029-4BE4-8CE7-5225BA1E36F1}" destId="{D9BF1962-791C-495A-9F6A-77533BCE909D}" srcOrd="0" destOrd="0" presId="urn:microsoft.com/office/officeart/2005/8/layout/list1"/>
    <dgm:cxn modelId="{5A9CC188-29BB-4880-8B7D-98E32DDD6406}" type="presParOf" srcId="{70633251-2029-4BE4-8CE7-5225BA1E36F1}" destId="{03754A32-26AF-40D2-B999-58DB9CF4C4F1}" srcOrd="1" destOrd="0" presId="urn:microsoft.com/office/officeart/2005/8/layout/list1"/>
    <dgm:cxn modelId="{259B685E-6905-487B-80DE-BAB005EC314C}" type="presParOf" srcId="{AE5E0F38-F17C-2548-975F-7AA43CF5EFCC}" destId="{0EBCC10C-0EC4-4C22-AD76-D52AD5AB0C0C}" srcOrd="17" destOrd="0" presId="urn:microsoft.com/office/officeart/2005/8/layout/list1"/>
    <dgm:cxn modelId="{19342BA0-6B4C-4F94-9E1D-DD964D44589D}" type="presParOf" srcId="{AE5E0F38-F17C-2548-975F-7AA43CF5EFCC}" destId="{18CD5B58-8CA9-4BC6-912C-7CE8D203209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Cross-Price Elasticity: % change in quantity demanded of product A given a 1% change in the price of product B.</a:t>
          </a: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3E825C-133B-4A4A-BE45-D89E7FEB1F47}">
      <dgm:prSet phldrT="[Text]" custT="1"/>
      <dgm:spPr/>
      <dgm:t>
        <a:bodyPr/>
        <a:lstStyle/>
        <a:p>
          <a:r>
            <a:rPr lang="en-US" sz="1800" noProof="0" dirty="0" smtClean="0">
              <a:solidFill>
                <a:schemeClr val="tx1"/>
              </a:solidFill>
              <a:latin typeface="Century Gothic"/>
              <a:cs typeface="Century Gothic"/>
            </a:rPr>
            <a:t>Income Demand Elasticity: % change in quantity demanded given a 1% change in income</a:t>
          </a:r>
          <a:endParaRPr lang="en-US" sz="1800" noProof="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51DE5CA-C296-FA4A-9DDD-A4630030CB0E}" type="par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6C27AD-AF5B-E940-A815-956DDD340957}" type="sib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9CFD718-FB72-423C-8D50-325B3E0A8CD8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Cross-Price Elasticity &gt; 0 then A and B are substitutes</a:t>
          </a:r>
        </a:p>
      </dgm:t>
    </dgm:pt>
    <dgm:pt modelId="{6F72484F-120D-45CB-8C79-A2BD33E30831}" type="parTrans" cxnId="{3A05DD4C-8F21-4491-9723-080CEDD280B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04267F79-EB31-423A-9F6A-D0F08C47F0B4}" type="sibTrans" cxnId="{3A05DD4C-8F21-4491-9723-080CEDD280B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BD32F9F5-F87B-4D41-AE6D-159DF7ACEEBC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Cross-Price Elasticity &lt; 0 Then A and B are complements</a:t>
          </a:r>
        </a:p>
      </dgm:t>
    </dgm:pt>
    <dgm:pt modelId="{2A381A77-2C38-4A5D-A528-EB664CB50C38}" type="parTrans" cxnId="{542BA41B-5E24-4D67-8A1F-FA13D8C2A3D0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9C9E4559-42E7-4042-928E-61015E226B39}" type="sibTrans" cxnId="{542BA41B-5E24-4D67-8A1F-FA13D8C2A3D0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3CF2406C-3DDD-46B5-A8DF-17A366374DF3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Income demand elasticity &gt; 0 is called a normal good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FBB06DB8-72AE-4FEC-984D-D443183BB08D}" type="parTrans" cxnId="{3645FA56-05BC-4D1B-91E7-3B8A2C100E8F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4F8BF047-AD69-430E-8C3E-5AD2119A8342}" type="sibTrans" cxnId="{3645FA56-05BC-4D1B-91E7-3B8A2C100E8F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6CC90E5E-E77D-42CF-BC78-9254FBE7BAF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Income demand elasticity &lt; 0 is called an inferior good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E25D93CD-7D27-4D26-B30A-3DA27ECF3036}" type="parTrans" cxnId="{36A0DE58-0D5F-44F0-A27B-2C434D027E7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80F419D7-7CF1-40BD-95E3-0C61E0FD782A}" type="sibTrans" cxnId="{36A0DE58-0D5F-44F0-A27B-2C434D027E7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2" custScaleX="132744" custScaleY="80691" custLinFactNeighborX="26126" custLinFactNeighborY="-4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E86-112B-8045-A7C9-6BFF9E7A051F}" type="pres">
      <dgm:prSet presAssocID="{90C83909-0064-0247-B714-12E3EBE790B9}" presName="spaceBetweenRectangles" presStyleCnt="0"/>
      <dgm:spPr/>
    </dgm:pt>
    <dgm:pt modelId="{8F52DC7A-896D-E846-B578-4A2DA2EC5285}" type="pres">
      <dgm:prSet presAssocID="{BF3E825C-133B-4A4A-BE45-D89E7FEB1F47}" presName="parentLin" presStyleCnt="0"/>
      <dgm:spPr/>
    </dgm:pt>
    <dgm:pt modelId="{1D5C082F-0033-4C41-B24A-E5A1B8051D57}" type="pres">
      <dgm:prSet presAssocID="{BF3E825C-133B-4A4A-BE45-D89E7FEB1F47}" presName="parentLeftMargin" presStyleLbl="node1" presStyleIdx="0" presStyleCnt="2" custScaleX="142857"/>
      <dgm:spPr/>
      <dgm:t>
        <a:bodyPr/>
        <a:lstStyle/>
        <a:p>
          <a:endParaRPr lang="en-US"/>
        </a:p>
      </dgm:t>
    </dgm:pt>
    <dgm:pt modelId="{E5D96196-86D0-DE45-A98A-A423BC6DC7E0}" type="pres">
      <dgm:prSet presAssocID="{BF3E825C-133B-4A4A-BE45-D89E7FEB1F47}" presName="parentText" presStyleLbl="node1" presStyleIdx="1" presStyleCnt="2" custScaleX="150593" custScaleY="78129" custLinFactNeighborX="-774" custLinFactNeighborY="-25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35F6A-9304-9343-A357-2F9D89DF48AA}" type="pres">
      <dgm:prSet presAssocID="{BF3E825C-133B-4A4A-BE45-D89E7FEB1F47}" presName="negativeSpace" presStyleCnt="0"/>
      <dgm:spPr/>
    </dgm:pt>
    <dgm:pt modelId="{9BB55DA5-65AA-224B-B7FE-0536DFB72909}" type="pres">
      <dgm:prSet presAssocID="{BF3E825C-133B-4A4A-BE45-D89E7FEB1F47}" presName="childText" presStyleLbl="conFgAcc1" presStyleIdx="1" presStyleCnt="2" custLinFactNeighborY="1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5400D8-23C5-4D00-A454-E3D6A71E1E97}" type="presOf" srcId="{79CFD718-FB72-423C-8D50-325B3E0A8CD8}" destId="{D15AFA3C-46C9-3E49-B115-304369B5D8C1}" srcOrd="0" destOrd="0" presId="urn:microsoft.com/office/officeart/2005/8/layout/list1"/>
    <dgm:cxn modelId="{8B0C68F4-B884-4035-8F4B-65AF5A788846}" type="presOf" srcId="{BD32F9F5-F87B-4D41-AE6D-159DF7ACEEBC}" destId="{D15AFA3C-46C9-3E49-B115-304369B5D8C1}" srcOrd="0" destOrd="1" presId="urn:microsoft.com/office/officeart/2005/8/layout/list1"/>
    <dgm:cxn modelId="{3A05DD4C-8F21-4491-9723-080CEDD280B1}" srcId="{53C38150-BFFA-964C-AB0F-91416B2E3117}" destId="{79CFD718-FB72-423C-8D50-325B3E0A8CD8}" srcOrd="0" destOrd="0" parTransId="{6F72484F-120D-45CB-8C79-A2BD33E30831}" sibTransId="{04267F79-EB31-423A-9F6A-D0F08C47F0B4}"/>
    <dgm:cxn modelId="{0B7FAAE6-855B-4429-B3FC-9B8F83C5C7F3}" type="presOf" srcId="{53C38150-BFFA-964C-AB0F-91416B2E3117}" destId="{7BFBB581-108E-624E-9A82-54FDCD3A7DF1}" srcOrd="0" destOrd="0" presId="urn:microsoft.com/office/officeart/2005/8/layout/list1"/>
    <dgm:cxn modelId="{FBBB2D71-F79B-4B3B-8A18-47884F73343D}" type="presOf" srcId="{BF3E825C-133B-4A4A-BE45-D89E7FEB1F47}" destId="{1D5C082F-0033-4C41-B24A-E5A1B8051D57}" srcOrd="0" destOrd="0" presId="urn:microsoft.com/office/officeart/2005/8/layout/list1"/>
    <dgm:cxn modelId="{542BA41B-5E24-4D67-8A1F-FA13D8C2A3D0}" srcId="{53C38150-BFFA-964C-AB0F-91416B2E3117}" destId="{BD32F9F5-F87B-4D41-AE6D-159DF7ACEEBC}" srcOrd="1" destOrd="0" parTransId="{2A381A77-2C38-4A5D-A528-EB664CB50C38}" sibTransId="{9C9E4559-42E7-4042-928E-61015E226B39}"/>
    <dgm:cxn modelId="{36A0DE58-0D5F-44F0-A27B-2C434D027E71}" srcId="{BF3E825C-133B-4A4A-BE45-D89E7FEB1F47}" destId="{6CC90E5E-E77D-42CF-BC78-9254FBE7BAF6}" srcOrd="1" destOrd="0" parTransId="{E25D93CD-7D27-4D26-B30A-3DA27ECF3036}" sibTransId="{80F419D7-7CF1-40BD-95E3-0C61E0FD782A}"/>
    <dgm:cxn modelId="{225F5F15-25C7-4010-8D81-1F49C637EC26}" type="presOf" srcId="{53C38150-BFFA-964C-AB0F-91416B2E3117}" destId="{9514EDE9-45DB-A04D-93D4-CB8C956199C1}" srcOrd="1" destOrd="0" presId="urn:microsoft.com/office/officeart/2005/8/layout/list1"/>
    <dgm:cxn modelId="{59A10C22-7E26-463E-8C33-CC40CD2296AA}" type="presOf" srcId="{6CC90E5E-E77D-42CF-BC78-9254FBE7BAF6}" destId="{9BB55DA5-65AA-224B-B7FE-0536DFB72909}" srcOrd="0" destOrd="1" presId="urn:microsoft.com/office/officeart/2005/8/layout/list1"/>
    <dgm:cxn modelId="{B6DA83E6-D7E2-4795-A8D0-53007C40F6F6}" type="presOf" srcId="{BE246436-190B-C043-B624-2367FFD151E1}" destId="{AE5E0F38-F17C-2548-975F-7AA43CF5EFCC}" srcOrd="0" destOrd="0" presId="urn:microsoft.com/office/officeart/2005/8/layout/list1"/>
    <dgm:cxn modelId="{3645FA56-05BC-4D1B-91E7-3B8A2C100E8F}" srcId="{BF3E825C-133B-4A4A-BE45-D89E7FEB1F47}" destId="{3CF2406C-3DDD-46B5-A8DF-17A366374DF3}" srcOrd="0" destOrd="0" parTransId="{FBB06DB8-72AE-4FEC-984D-D443183BB08D}" sibTransId="{4F8BF047-AD69-430E-8C3E-5AD2119A8342}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8B3A1262-9EAF-4E16-83D3-5B630BAE3127}" type="presOf" srcId="{BF3E825C-133B-4A4A-BE45-D89E7FEB1F47}" destId="{E5D96196-86D0-DE45-A98A-A423BC6DC7E0}" srcOrd="1" destOrd="0" presId="urn:microsoft.com/office/officeart/2005/8/layout/list1"/>
    <dgm:cxn modelId="{D8F46E44-2132-4347-8375-2B189DA3F4F8}" srcId="{BE246436-190B-C043-B624-2367FFD151E1}" destId="{BF3E825C-133B-4A4A-BE45-D89E7FEB1F47}" srcOrd="1" destOrd="0" parTransId="{951DE5CA-C296-FA4A-9DDD-A4630030CB0E}" sibTransId="{306C27AD-AF5B-E940-A815-956DDD340957}"/>
    <dgm:cxn modelId="{B665BB06-AA5C-49DA-AD15-F04FE696CD6C}" type="presOf" srcId="{3CF2406C-3DDD-46B5-A8DF-17A366374DF3}" destId="{9BB55DA5-65AA-224B-B7FE-0536DFB72909}" srcOrd="0" destOrd="0" presId="urn:microsoft.com/office/officeart/2005/8/layout/list1"/>
    <dgm:cxn modelId="{24E4E9F3-2B50-43D9-A5B1-F64CF821315C}" type="presParOf" srcId="{AE5E0F38-F17C-2548-975F-7AA43CF5EFCC}" destId="{8C139F1F-C693-FA4C-9C3F-82C925758D73}" srcOrd="0" destOrd="0" presId="urn:microsoft.com/office/officeart/2005/8/layout/list1"/>
    <dgm:cxn modelId="{B91C3AD2-98A1-4CF0-B4D8-8B5260A7256D}" type="presParOf" srcId="{8C139F1F-C693-FA4C-9C3F-82C925758D73}" destId="{7BFBB581-108E-624E-9A82-54FDCD3A7DF1}" srcOrd="0" destOrd="0" presId="urn:microsoft.com/office/officeart/2005/8/layout/list1"/>
    <dgm:cxn modelId="{B02A594B-C245-4BC9-B595-A57A53EA74F3}" type="presParOf" srcId="{8C139F1F-C693-FA4C-9C3F-82C925758D73}" destId="{9514EDE9-45DB-A04D-93D4-CB8C956199C1}" srcOrd="1" destOrd="0" presId="urn:microsoft.com/office/officeart/2005/8/layout/list1"/>
    <dgm:cxn modelId="{FACAA19A-63E3-45D9-BD72-5F43618B89DC}" type="presParOf" srcId="{AE5E0F38-F17C-2548-975F-7AA43CF5EFCC}" destId="{4EF86513-B7E8-C84C-9614-4891A667CC98}" srcOrd="1" destOrd="0" presId="urn:microsoft.com/office/officeart/2005/8/layout/list1"/>
    <dgm:cxn modelId="{E5CBF74E-9BB5-4228-B7A8-0D9F00FE2F0A}" type="presParOf" srcId="{AE5E0F38-F17C-2548-975F-7AA43CF5EFCC}" destId="{D15AFA3C-46C9-3E49-B115-304369B5D8C1}" srcOrd="2" destOrd="0" presId="urn:microsoft.com/office/officeart/2005/8/layout/list1"/>
    <dgm:cxn modelId="{EEFADA51-20D3-4E46-825C-AAB81BFD4672}" type="presParOf" srcId="{AE5E0F38-F17C-2548-975F-7AA43CF5EFCC}" destId="{99718E86-112B-8045-A7C9-6BFF9E7A051F}" srcOrd="3" destOrd="0" presId="urn:microsoft.com/office/officeart/2005/8/layout/list1"/>
    <dgm:cxn modelId="{674D237B-AB80-4275-A269-87A248C626CC}" type="presParOf" srcId="{AE5E0F38-F17C-2548-975F-7AA43CF5EFCC}" destId="{8F52DC7A-896D-E846-B578-4A2DA2EC5285}" srcOrd="4" destOrd="0" presId="urn:microsoft.com/office/officeart/2005/8/layout/list1"/>
    <dgm:cxn modelId="{A48E6F86-7957-4FCC-8FD5-29F369FE0F42}" type="presParOf" srcId="{8F52DC7A-896D-E846-B578-4A2DA2EC5285}" destId="{1D5C082F-0033-4C41-B24A-E5A1B8051D57}" srcOrd="0" destOrd="0" presId="urn:microsoft.com/office/officeart/2005/8/layout/list1"/>
    <dgm:cxn modelId="{901426DE-CA38-4777-AC02-CE6366965609}" type="presParOf" srcId="{8F52DC7A-896D-E846-B578-4A2DA2EC5285}" destId="{E5D96196-86D0-DE45-A98A-A423BC6DC7E0}" srcOrd="1" destOrd="0" presId="urn:microsoft.com/office/officeart/2005/8/layout/list1"/>
    <dgm:cxn modelId="{DBC67577-EFAA-4429-B021-DDAC49220D67}" type="presParOf" srcId="{AE5E0F38-F17C-2548-975F-7AA43CF5EFCC}" destId="{2B635F6A-9304-9343-A357-2F9D89DF48AA}" srcOrd="5" destOrd="0" presId="urn:microsoft.com/office/officeart/2005/8/layout/list1"/>
    <dgm:cxn modelId="{8BA8F707-2A7E-4387-9E23-A9D2B1A08031}" type="presParOf" srcId="{AE5E0F38-F17C-2548-975F-7AA43CF5EFCC}" destId="{9BB55DA5-65AA-224B-B7FE-0536DFB7290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CFD718-FB72-423C-8D50-325B3E0A8CD8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Price elasticity of demand is important for formulas commonly used in market definition and market power. Low elasticity (or inelastic demand) tends to connote market power.</a:t>
          </a:r>
        </a:p>
      </dgm:t>
    </dgm:pt>
    <dgm:pt modelId="{6F72484F-120D-45CB-8C79-A2BD33E30831}" type="parTrans" cxnId="{3A05DD4C-8F21-4491-9723-080CEDD280B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04267F79-EB31-423A-9F6A-D0F08C47F0B4}" type="sibTrans" cxnId="{3A05DD4C-8F21-4491-9723-080CEDD280B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C4FE9E69-2FDD-DB4F-8BF9-C8FD00D29432}">
      <dgm:prSet custT="1"/>
      <dgm:spPr/>
      <dgm:t>
        <a:bodyPr/>
        <a:lstStyle/>
        <a:p>
          <a:pPr rtl="0"/>
          <a:r>
            <a:rPr lang="en-US" sz="1800" noProof="0" dirty="0" smtClean="0">
              <a:solidFill>
                <a:schemeClr val="tx1"/>
              </a:solidFill>
              <a:latin typeface="Century Gothic"/>
              <a:cs typeface="Century Gothic"/>
            </a:rPr>
            <a:t>Cross-price elasticities are important for assessing substitution. Many alternatives with high positive cross-elasticities means lots of substitution possibilities.</a:t>
          </a:r>
        </a:p>
      </dgm:t>
    </dgm:pt>
    <dgm:pt modelId="{A3B2D4D3-318F-2C43-B4A7-9E30F406B085}" type="parTrans" cxnId="{CADA1144-0933-BB43-A518-288B9674A48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BFB4D90-7040-A64C-A52E-528B117FC80F}" type="sibTrans" cxnId="{CADA1144-0933-BB43-A518-288B9674A48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2E7BD8-6E4E-7C47-94F0-37FF8F0FFD9A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Cross-price elasticity involving complements is important for multi-sided platforms where demand goes up if one is able to access more value on other side (think smart phones and apps)</a:t>
          </a:r>
        </a:p>
      </dgm:t>
    </dgm:pt>
    <dgm:pt modelId="{5FCD0BC3-0A32-0746-90E8-EF8A77B6841D}" type="parTrans" cxnId="{37534FD3-D429-9744-9F9A-76718FD8DFC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6498967-E3BB-D74F-9F07-C98CEE603EA5}" type="sibTrans" cxnId="{37534FD3-D429-9744-9F9A-76718FD8DFC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5E4C8F-EC13-B945-BB6E-DCE2090D6B7C}" type="pres">
      <dgm:prSet presAssocID="{79CFD718-FB72-423C-8D50-325B3E0A8CD8}" presName="parentLin" presStyleCnt="0"/>
      <dgm:spPr/>
    </dgm:pt>
    <dgm:pt modelId="{9EF006AF-9622-F541-B65C-8030464C33FB}" type="pres">
      <dgm:prSet presAssocID="{79CFD718-FB72-423C-8D50-325B3E0A8CD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1401D01-D93C-B140-8735-0CC880E4F952}" type="pres">
      <dgm:prSet presAssocID="{79CFD718-FB72-423C-8D50-325B3E0A8CD8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F6CF8-00BD-B946-80A7-C661DA05F05D}" type="pres">
      <dgm:prSet presAssocID="{79CFD718-FB72-423C-8D50-325B3E0A8CD8}" presName="negativeSpace" presStyleCnt="0"/>
      <dgm:spPr/>
    </dgm:pt>
    <dgm:pt modelId="{D5F5524B-FAD4-9443-8668-EAD5684326D8}" type="pres">
      <dgm:prSet presAssocID="{79CFD718-FB72-423C-8D50-325B3E0A8CD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E48EB-9C2C-A743-9EFE-A7EFAC35D835}" type="pres">
      <dgm:prSet presAssocID="{04267F79-EB31-423A-9F6A-D0F08C47F0B4}" presName="spaceBetweenRectangles" presStyleCnt="0"/>
      <dgm:spPr/>
    </dgm:pt>
    <dgm:pt modelId="{67700C27-D0A3-7947-965A-3E746EAF8EC1}" type="pres">
      <dgm:prSet presAssocID="{C4FE9E69-2FDD-DB4F-8BF9-C8FD00D29432}" presName="parentLin" presStyleCnt="0"/>
      <dgm:spPr/>
    </dgm:pt>
    <dgm:pt modelId="{2A464E0B-47F4-6A42-9051-55435B915BF9}" type="pres">
      <dgm:prSet presAssocID="{C4FE9E69-2FDD-DB4F-8BF9-C8FD00D2943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C8A8A27-CC17-8E4B-9775-7F8CFF8C5907}" type="pres">
      <dgm:prSet presAssocID="{C4FE9E69-2FDD-DB4F-8BF9-C8FD00D29432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2C940-FE98-1F47-95D3-BC42AB79A202}" type="pres">
      <dgm:prSet presAssocID="{C4FE9E69-2FDD-DB4F-8BF9-C8FD00D29432}" presName="negativeSpace" presStyleCnt="0"/>
      <dgm:spPr/>
    </dgm:pt>
    <dgm:pt modelId="{E66C225B-2944-5847-BE9E-E6D30205BC93}" type="pres">
      <dgm:prSet presAssocID="{C4FE9E69-2FDD-DB4F-8BF9-C8FD00D29432}" presName="childText" presStyleLbl="conFgAcc1" presStyleIdx="1" presStyleCnt="3">
        <dgm:presLayoutVars>
          <dgm:bulletEnabled val="1"/>
        </dgm:presLayoutVars>
      </dgm:prSet>
      <dgm:spPr/>
    </dgm:pt>
    <dgm:pt modelId="{BA5DBA95-468D-5441-8F62-2F8C31523153}" type="pres">
      <dgm:prSet presAssocID="{2BFB4D90-7040-A64C-A52E-528B117FC80F}" presName="spaceBetweenRectangles" presStyleCnt="0"/>
      <dgm:spPr/>
    </dgm:pt>
    <dgm:pt modelId="{37DFC46D-9C55-CF43-8A20-701DDA638946}" type="pres">
      <dgm:prSet presAssocID="{B52E7BD8-6E4E-7C47-94F0-37FF8F0FFD9A}" presName="parentLin" presStyleCnt="0"/>
      <dgm:spPr/>
    </dgm:pt>
    <dgm:pt modelId="{B2A7A4F9-BFFB-5949-A489-36193CA62D5F}" type="pres">
      <dgm:prSet presAssocID="{B52E7BD8-6E4E-7C47-94F0-37FF8F0FFD9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808E177-8391-9948-9DD8-BB53DD756F69}" type="pres">
      <dgm:prSet presAssocID="{B52E7BD8-6E4E-7C47-94F0-37FF8F0FFD9A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11A27-327F-DA49-9212-0717378DADC0}" type="pres">
      <dgm:prSet presAssocID="{B52E7BD8-6E4E-7C47-94F0-37FF8F0FFD9A}" presName="negativeSpace" presStyleCnt="0"/>
      <dgm:spPr/>
    </dgm:pt>
    <dgm:pt modelId="{7C4759EE-FF87-8743-9350-38BEC43BF16A}" type="pres">
      <dgm:prSet presAssocID="{B52E7BD8-6E4E-7C47-94F0-37FF8F0FFD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A05DD4C-8F21-4491-9723-080CEDD280B1}" srcId="{BE246436-190B-C043-B624-2367FFD151E1}" destId="{79CFD718-FB72-423C-8D50-325B3E0A8CD8}" srcOrd="0" destOrd="0" parTransId="{6F72484F-120D-45CB-8C79-A2BD33E30831}" sibTransId="{04267F79-EB31-423A-9F6A-D0F08C47F0B4}"/>
    <dgm:cxn modelId="{FA1A6EC0-8893-4C49-8280-A77AD43C3F81}" type="presOf" srcId="{B52E7BD8-6E4E-7C47-94F0-37FF8F0FFD9A}" destId="{B808E177-8391-9948-9DD8-BB53DD756F69}" srcOrd="1" destOrd="0" presId="urn:microsoft.com/office/officeart/2005/8/layout/list1"/>
    <dgm:cxn modelId="{F9A081A2-ED41-4DBB-8AEB-6A12B42D4882}" type="presOf" srcId="{C4FE9E69-2FDD-DB4F-8BF9-C8FD00D29432}" destId="{2A464E0B-47F4-6A42-9051-55435B915BF9}" srcOrd="0" destOrd="0" presId="urn:microsoft.com/office/officeart/2005/8/layout/list1"/>
    <dgm:cxn modelId="{DA306B69-B88B-4D02-88CB-BD33E5350F18}" type="presOf" srcId="{C4FE9E69-2FDD-DB4F-8BF9-C8FD00D29432}" destId="{6C8A8A27-CC17-8E4B-9775-7F8CFF8C5907}" srcOrd="1" destOrd="0" presId="urn:microsoft.com/office/officeart/2005/8/layout/list1"/>
    <dgm:cxn modelId="{CADA1144-0933-BB43-A518-288B9674A48C}" srcId="{BE246436-190B-C043-B624-2367FFD151E1}" destId="{C4FE9E69-2FDD-DB4F-8BF9-C8FD00D29432}" srcOrd="1" destOrd="0" parTransId="{A3B2D4D3-318F-2C43-B4A7-9E30F406B085}" sibTransId="{2BFB4D90-7040-A64C-A52E-528B117FC80F}"/>
    <dgm:cxn modelId="{37534FD3-D429-9744-9F9A-76718FD8DFCD}" srcId="{BE246436-190B-C043-B624-2367FFD151E1}" destId="{B52E7BD8-6E4E-7C47-94F0-37FF8F0FFD9A}" srcOrd="2" destOrd="0" parTransId="{5FCD0BC3-0A32-0746-90E8-EF8A77B6841D}" sibTransId="{F6498967-E3BB-D74F-9F07-C98CEE603EA5}"/>
    <dgm:cxn modelId="{84B5F377-C070-4248-BB20-C527F44EFA4E}" type="presOf" srcId="{B52E7BD8-6E4E-7C47-94F0-37FF8F0FFD9A}" destId="{B2A7A4F9-BFFB-5949-A489-36193CA62D5F}" srcOrd="0" destOrd="0" presId="urn:microsoft.com/office/officeart/2005/8/layout/list1"/>
    <dgm:cxn modelId="{ED64AD1A-1BF6-4436-835D-707D4FE1856F}" type="presOf" srcId="{BE246436-190B-C043-B624-2367FFD151E1}" destId="{AE5E0F38-F17C-2548-975F-7AA43CF5EFCC}" srcOrd="0" destOrd="0" presId="urn:microsoft.com/office/officeart/2005/8/layout/list1"/>
    <dgm:cxn modelId="{64FC463B-08FE-4C09-A70E-75669C3B2FED}" type="presOf" srcId="{79CFD718-FB72-423C-8D50-325B3E0A8CD8}" destId="{61401D01-D93C-B140-8735-0CC880E4F952}" srcOrd="1" destOrd="0" presId="urn:microsoft.com/office/officeart/2005/8/layout/list1"/>
    <dgm:cxn modelId="{26E2F613-B1FC-416E-94A6-8FB03ABF16B4}" type="presOf" srcId="{79CFD718-FB72-423C-8D50-325B3E0A8CD8}" destId="{9EF006AF-9622-F541-B65C-8030464C33FB}" srcOrd="0" destOrd="0" presId="urn:microsoft.com/office/officeart/2005/8/layout/list1"/>
    <dgm:cxn modelId="{ED4B4D94-5EDE-409E-A222-AFF5734275B2}" type="presParOf" srcId="{AE5E0F38-F17C-2548-975F-7AA43CF5EFCC}" destId="{FF5E4C8F-EC13-B945-BB6E-DCE2090D6B7C}" srcOrd="0" destOrd="0" presId="urn:microsoft.com/office/officeart/2005/8/layout/list1"/>
    <dgm:cxn modelId="{F2E781D7-F814-4125-B475-866C7EDBBF3A}" type="presParOf" srcId="{FF5E4C8F-EC13-B945-BB6E-DCE2090D6B7C}" destId="{9EF006AF-9622-F541-B65C-8030464C33FB}" srcOrd="0" destOrd="0" presId="urn:microsoft.com/office/officeart/2005/8/layout/list1"/>
    <dgm:cxn modelId="{DEC8C25F-C078-4D25-8609-E0460450F6F8}" type="presParOf" srcId="{FF5E4C8F-EC13-B945-BB6E-DCE2090D6B7C}" destId="{61401D01-D93C-B140-8735-0CC880E4F952}" srcOrd="1" destOrd="0" presId="urn:microsoft.com/office/officeart/2005/8/layout/list1"/>
    <dgm:cxn modelId="{5EEE0798-8205-46DA-8453-28120EE8B3F3}" type="presParOf" srcId="{AE5E0F38-F17C-2548-975F-7AA43CF5EFCC}" destId="{595F6CF8-00BD-B946-80A7-C661DA05F05D}" srcOrd="1" destOrd="0" presId="urn:microsoft.com/office/officeart/2005/8/layout/list1"/>
    <dgm:cxn modelId="{21652860-9196-4500-8D82-52E8703F9B54}" type="presParOf" srcId="{AE5E0F38-F17C-2548-975F-7AA43CF5EFCC}" destId="{D5F5524B-FAD4-9443-8668-EAD5684326D8}" srcOrd="2" destOrd="0" presId="urn:microsoft.com/office/officeart/2005/8/layout/list1"/>
    <dgm:cxn modelId="{F1A88D8D-2E2E-49DD-99F9-613FE1CB2EE6}" type="presParOf" srcId="{AE5E0F38-F17C-2548-975F-7AA43CF5EFCC}" destId="{611E48EB-9C2C-A743-9EFE-A7EFAC35D835}" srcOrd="3" destOrd="0" presId="urn:microsoft.com/office/officeart/2005/8/layout/list1"/>
    <dgm:cxn modelId="{E5583A8D-1D15-4AB4-8848-4B496500E0AB}" type="presParOf" srcId="{AE5E0F38-F17C-2548-975F-7AA43CF5EFCC}" destId="{67700C27-D0A3-7947-965A-3E746EAF8EC1}" srcOrd="4" destOrd="0" presId="urn:microsoft.com/office/officeart/2005/8/layout/list1"/>
    <dgm:cxn modelId="{45F30191-38FF-448F-A065-0A3AEABC78EC}" type="presParOf" srcId="{67700C27-D0A3-7947-965A-3E746EAF8EC1}" destId="{2A464E0B-47F4-6A42-9051-55435B915BF9}" srcOrd="0" destOrd="0" presId="urn:microsoft.com/office/officeart/2005/8/layout/list1"/>
    <dgm:cxn modelId="{843A3766-75F3-4F26-AF99-490F11FB1D4A}" type="presParOf" srcId="{67700C27-D0A3-7947-965A-3E746EAF8EC1}" destId="{6C8A8A27-CC17-8E4B-9775-7F8CFF8C5907}" srcOrd="1" destOrd="0" presId="urn:microsoft.com/office/officeart/2005/8/layout/list1"/>
    <dgm:cxn modelId="{C2CE0707-40EE-49AC-9DC7-A270593FD31A}" type="presParOf" srcId="{AE5E0F38-F17C-2548-975F-7AA43CF5EFCC}" destId="{5962C940-FE98-1F47-95D3-BC42AB79A202}" srcOrd="5" destOrd="0" presId="urn:microsoft.com/office/officeart/2005/8/layout/list1"/>
    <dgm:cxn modelId="{9DAB6E1E-B7CC-48B1-86C3-32A66EE46C71}" type="presParOf" srcId="{AE5E0F38-F17C-2548-975F-7AA43CF5EFCC}" destId="{E66C225B-2944-5847-BE9E-E6D30205BC93}" srcOrd="6" destOrd="0" presId="urn:microsoft.com/office/officeart/2005/8/layout/list1"/>
    <dgm:cxn modelId="{F82B29FF-9414-4D77-830A-5F6F585414F5}" type="presParOf" srcId="{AE5E0F38-F17C-2548-975F-7AA43CF5EFCC}" destId="{BA5DBA95-468D-5441-8F62-2F8C31523153}" srcOrd="7" destOrd="0" presId="urn:microsoft.com/office/officeart/2005/8/layout/list1"/>
    <dgm:cxn modelId="{64286D68-1E3A-448E-8B7D-5225112C45E9}" type="presParOf" srcId="{AE5E0F38-F17C-2548-975F-7AA43CF5EFCC}" destId="{37DFC46D-9C55-CF43-8A20-701DDA638946}" srcOrd="8" destOrd="0" presId="urn:microsoft.com/office/officeart/2005/8/layout/list1"/>
    <dgm:cxn modelId="{BF0C2DF8-F9B5-433B-97F5-9ED39FACA369}" type="presParOf" srcId="{37DFC46D-9C55-CF43-8A20-701DDA638946}" destId="{B2A7A4F9-BFFB-5949-A489-36193CA62D5F}" srcOrd="0" destOrd="0" presId="urn:microsoft.com/office/officeart/2005/8/layout/list1"/>
    <dgm:cxn modelId="{56FABC9E-BD8C-4FCB-A7D8-48B988823084}" type="presParOf" srcId="{37DFC46D-9C55-CF43-8A20-701DDA638946}" destId="{B808E177-8391-9948-9DD8-BB53DD756F69}" srcOrd="1" destOrd="0" presId="urn:microsoft.com/office/officeart/2005/8/layout/list1"/>
    <dgm:cxn modelId="{7BADCB9C-3403-488F-B118-2F92BE8944B6}" type="presParOf" srcId="{AE5E0F38-F17C-2548-975F-7AA43CF5EFCC}" destId="{44911A27-327F-DA49-9212-0717378DADC0}" srcOrd="9" destOrd="0" presId="urn:microsoft.com/office/officeart/2005/8/layout/list1"/>
    <dgm:cxn modelId="{F532FD66-3393-4C93-8F1B-3ABB5740FA01}" type="presParOf" srcId="{AE5E0F38-F17C-2548-975F-7AA43CF5EFCC}" destId="{7C4759EE-FF87-8743-9350-38BEC43BF16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3E825C-133B-4A4A-BE45-D89E7FEB1F47}">
      <dgm:prSet phldrT="[Text]" custT="1"/>
      <dgm:spPr/>
      <dgm:t>
        <a:bodyPr/>
        <a:lstStyle/>
        <a:p>
          <a:r>
            <a:rPr lang="en-US" sz="1800" noProof="0" dirty="0" smtClean="0">
              <a:solidFill>
                <a:schemeClr val="tx1"/>
              </a:solidFill>
              <a:latin typeface="Century Gothic"/>
              <a:cs typeface="Century Gothic"/>
            </a:rPr>
            <a:t>Consumer “surplus” is how much value people get over and above what they have to pay</a:t>
          </a:r>
          <a:endParaRPr lang="en-US" sz="1800" noProof="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51DE5CA-C296-FA4A-9DDD-A4630030CB0E}" type="par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6C27AD-AF5B-E940-A815-956DDD340957}" type="sib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6DB9EA4-D3B4-4F41-BFC1-A6BE88E1593F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Consumers would be willing to pay $5.5 for the first unit and $5 for the second; they end up paying $3, so they have a surplus of $2.5 on the first unit and $2 on the second unit for a total of $4.5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F731211-FC93-4E84-AC14-6A3F72EDBF91}" type="parTrans" cxnId="{94E050AF-F11C-434F-BE6F-B0093461F93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6C46387B-3374-43D5-A4A3-E6F2ABBD181B}" type="sibTrans" cxnId="{94E050AF-F11C-434F-BE6F-B0093461F93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52DC7A-896D-E846-B578-4A2DA2EC5285}" type="pres">
      <dgm:prSet presAssocID="{BF3E825C-133B-4A4A-BE45-D89E7FEB1F47}" presName="parentLin" presStyleCnt="0"/>
      <dgm:spPr/>
    </dgm:pt>
    <dgm:pt modelId="{1D5C082F-0033-4C41-B24A-E5A1B8051D57}" type="pres">
      <dgm:prSet presAssocID="{BF3E825C-133B-4A4A-BE45-D89E7FEB1F47}" presName="parentLeftMargin" presStyleLbl="node1" presStyleIdx="0" presStyleCnt="2" custScaleX="142857"/>
      <dgm:spPr/>
      <dgm:t>
        <a:bodyPr/>
        <a:lstStyle/>
        <a:p>
          <a:endParaRPr lang="en-US"/>
        </a:p>
      </dgm:t>
    </dgm:pt>
    <dgm:pt modelId="{E5D96196-86D0-DE45-A98A-A423BC6DC7E0}" type="pres">
      <dgm:prSet presAssocID="{BF3E825C-133B-4A4A-BE45-D89E7FEB1F47}" presName="parentText" presStyleLbl="node1" presStyleIdx="0" presStyleCnt="2" custScaleX="150593" custScaleY="121514" custLinFactNeighborX="-774" custLinFactNeighborY="-25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35F6A-9304-9343-A357-2F9D89DF48AA}" type="pres">
      <dgm:prSet presAssocID="{BF3E825C-133B-4A4A-BE45-D89E7FEB1F47}" presName="negativeSpace" presStyleCnt="0"/>
      <dgm:spPr/>
    </dgm:pt>
    <dgm:pt modelId="{9BB55DA5-65AA-224B-B7FE-0536DFB72909}" type="pres">
      <dgm:prSet presAssocID="{BF3E825C-133B-4A4A-BE45-D89E7FEB1F47}" presName="childText" presStyleLbl="conFgAcc1" presStyleIdx="0" presStyleCnt="2" custLinFactNeighborY="1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B9D1B-E3E0-42D3-B5CC-03689B762D62}" type="pres">
      <dgm:prSet presAssocID="{306C27AD-AF5B-E940-A815-956DDD340957}" presName="spaceBetweenRectangles" presStyleCnt="0"/>
      <dgm:spPr/>
    </dgm:pt>
    <dgm:pt modelId="{03842031-0218-4929-A176-CF93DE167666}" type="pres">
      <dgm:prSet presAssocID="{F6DB9EA4-D3B4-4F41-BFC1-A6BE88E1593F}" presName="parentLin" presStyleCnt="0"/>
      <dgm:spPr/>
    </dgm:pt>
    <dgm:pt modelId="{9083A080-0082-43DF-B393-EA8404080D7F}" type="pres">
      <dgm:prSet presAssocID="{F6DB9EA4-D3B4-4F41-BFC1-A6BE88E1593F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48532D6B-A75E-440A-AA76-B5E19B252AF5}" type="pres">
      <dgm:prSet presAssocID="{F6DB9EA4-D3B4-4F41-BFC1-A6BE88E1593F}" presName="parentText" presStyleLbl="node1" presStyleIdx="1" presStyleCnt="2" custScaleX="135715" custScaleY="177661" custLinFactNeighborX="7248" custLinFactNeighborY="1278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9C7799B-785D-4EA3-8A9C-5D6EFC6AA204}" type="pres">
      <dgm:prSet presAssocID="{F6DB9EA4-D3B4-4F41-BFC1-A6BE88E1593F}" presName="negativeSpace" presStyleCnt="0"/>
      <dgm:spPr/>
    </dgm:pt>
    <dgm:pt modelId="{D16CCF18-1341-4A76-99D8-BDF9DB5E34BA}" type="pres">
      <dgm:prSet presAssocID="{F6DB9EA4-D3B4-4F41-BFC1-A6BE88E1593F}" presName="childText" presStyleLbl="conFgAcc1" presStyleIdx="1" presStyleCnt="2" custLinFactNeighborX="1786" custLinFactNeighborY="2045">
        <dgm:presLayoutVars>
          <dgm:bulletEnabled val="1"/>
        </dgm:presLayoutVars>
      </dgm:prSet>
      <dgm:spPr/>
    </dgm:pt>
  </dgm:ptLst>
  <dgm:cxnLst>
    <dgm:cxn modelId="{1E966428-11C1-41B3-AFA0-27033143BBB8}" type="presOf" srcId="{BE246436-190B-C043-B624-2367FFD151E1}" destId="{AE5E0F38-F17C-2548-975F-7AA43CF5EFCC}" srcOrd="0" destOrd="0" presId="urn:microsoft.com/office/officeart/2005/8/layout/list1"/>
    <dgm:cxn modelId="{22D3609F-8984-4665-97CE-1ED8F116AAEA}" type="presOf" srcId="{BF3E825C-133B-4A4A-BE45-D89E7FEB1F47}" destId="{1D5C082F-0033-4C41-B24A-E5A1B8051D57}" srcOrd="0" destOrd="0" presId="urn:microsoft.com/office/officeart/2005/8/layout/list1"/>
    <dgm:cxn modelId="{94E050AF-F11C-434F-BE6F-B0093461F931}" srcId="{BE246436-190B-C043-B624-2367FFD151E1}" destId="{F6DB9EA4-D3B4-4F41-BFC1-A6BE88E1593F}" srcOrd="1" destOrd="0" parTransId="{9F731211-FC93-4E84-AC14-6A3F72EDBF91}" sibTransId="{6C46387B-3374-43D5-A4A3-E6F2ABBD181B}"/>
    <dgm:cxn modelId="{98D98E3C-7036-41F4-BAB4-777BE8075A17}" type="presOf" srcId="{F6DB9EA4-D3B4-4F41-BFC1-A6BE88E1593F}" destId="{48532D6B-A75E-440A-AA76-B5E19B252AF5}" srcOrd="1" destOrd="0" presId="urn:microsoft.com/office/officeart/2005/8/layout/list1"/>
    <dgm:cxn modelId="{554B041C-E02B-46C5-A564-5C804955D44D}" type="presOf" srcId="{F6DB9EA4-D3B4-4F41-BFC1-A6BE88E1593F}" destId="{9083A080-0082-43DF-B393-EA8404080D7F}" srcOrd="0" destOrd="0" presId="urn:microsoft.com/office/officeart/2005/8/layout/list1"/>
    <dgm:cxn modelId="{D8F46E44-2132-4347-8375-2B189DA3F4F8}" srcId="{BE246436-190B-C043-B624-2367FFD151E1}" destId="{BF3E825C-133B-4A4A-BE45-D89E7FEB1F47}" srcOrd="0" destOrd="0" parTransId="{951DE5CA-C296-FA4A-9DDD-A4630030CB0E}" sibTransId="{306C27AD-AF5B-E940-A815-956DDD340957}"/>
    <dgm:cxn modelId="{BBAC3FDA-C714-4262-B287-53FC18A93FDE}" type="presOf" srcId="{BF3E825C-133B-4A4A-BE45-D89E7FEB1F47}" destId="{E5D96196-86D0-DE45-A98A-A423BC6DC7E0}" srcOrd="1" destOrd="0" presId="urn:microsoft.com/office/officeart/2005/8/layout/list1"/>
    <dgm:cxn modelId="{FD5D6C47-6749-45AF-8D43-418F292A01F8}" type="presParOf" srcId="{AE5E0F38-F17C-2548-975F-7AA43CF5EFCC}" destId="{8F52DC7A-896D-E846-B578-4A2DA2EC5285}" srcOrd="0" destOrd="0" presId="urn:microsoft.com/office/officeart/2005/8/layout/list1"/>
    <dgm:cxn modelId="{0F938584-6308-4518-9570-3F2BE9C66AA9}" type="presParOf" srcId="{8F52DC7A-896D-E846-B578-4A2DA2EC5285}" destId="{1D5C082F-0033-4C41-B24A-E5A1B8051D57}" srcOrd="0" destOrd="0" presId="urn:microsoft.com/office/officeart/2005/8/layout/list1"/>
    <dgm:cxn modelId="{053F689A-546B-4E5B-A1BA-8C3DB63F4BE5}" type="presParOf" srcId="{8F52DC7A-896D-E846-B578-4A2DA2EC5285}" destId="{E5D96196-86D0-DE45-A98A-A423BC6DC7E0}" srcOrd="1" destOrd="0" presId="urn:microsoft.com/office/officeart/2005/8/layout/list1"/>
    <dgm:cxn modelId="{8405FC39-7A93-49A2-BE69-ADF74DAE3645}" type="presParOf" srcId="{AE5E0F38-F17C-2548-975F-7AA43CF5EFCC}" destId="{2B635F6A-9304-9343-A357-2F9D89DF48AA}" srcOrd="1" destOrd="0" presId="urn:microsoft.com/office/officeart/2005/8/layout/list1"/>
    <dgm:cxn modelId="{AFCF5AF1-D5A6-498C-A026-A42C7613D982}" type="presParOf" srcId="{AE5E0F38-F17C-2548-975F-7AA43CF5EFCC}" destId="{9BB55DA5-65AA-224B-B7FE-0536DFB72909}" srcOrd="2" destOrd="0" presId="urn:microsoft.com/office/officeart/2005/8/layout/list1"/>
    <dgm:cxn modelId="{A8CBCE12-C2C3-4999-9E43-2933DB77063D}" type="presParOf" srcId="{AE5E0F38-F17C-2548-975F-7AA43CF5EFCC}" destId="{2BAB9D1B-E3E0-42D3-B5CC-03689B762D62}" srcOrd="3" destOrd="0" presId="urn:microsoft.com/office/officeart/2005/8/layout/list1"/>
    <dgm:cxn modelId="{067A645D-C332-478F-A560-87901CCB5EE0}" type="presParOf" srcId="{AE5E0F38-F17C-2548-975F-7AA43CF5EFCC}" destId="{03842031-0218-4929-A176-CF93DE167666}" srcOrd="4" destOrd="0" presId="urn:microsoft.com/office/officeart/2005/8/layout/list1"/>
    <dgm:cxn modelId="{05C54A52-40C6-46A4-A300-61B4A908D18A}" type="presParOf" srcId="{03842031-0218-4929-A176-CF93DE167666}" destId="{9083A080-0082-43DF-B393-EA8404080D7F}" srcOrd="0" destOrd="0" presId="urn:microsoft.com/office/officeart/2005/8/layout/list1"/>
    <dgm:cxn modelId="{94FDC8D5-C7DF-4898-B14E-982A2BB747A8}" type="presParOf" srcId="{03842031-0218-4929-A176-CF93DE167666}" destId="{48532D6B-A75E-440A-AA76-B5E19B252AF5}" srcOrd="1" destOrd="0" presId="urn:microsoft.com/office/officeart/2005/8/layout/list1"/>
    <dgm:cxn modelId="{D1607663-012E-428A-BE51-75373C9CDC22}" type="presParOf" srcId="{AE5E0F38-F17C-2548-975F-7AA43CF5EFCC}" destId="{99C7799B-785D-4EA3-8A9C-5D6EFC6AA204}" srcOrd="5" destOrd="0" presId="urn:microsoft.com/office/officeart/2005/8/layout/list1"/>
    <dgm:cxn modelId="{B7ADE65E-F656-4AA7-A9D7-688526077F17}" type="presParOf" srcId="{AE5E0F38-F17C-2548-975F-7AA43CF5EFCC}" destId="{D16CCF18-1341-4A76-99D8-BDF9DB5E34B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3E825C-133B-4A4A-BE45-D89E7FEB1F4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If business practices increase consumer welfare then we should </a:t>
          </a:r>
          <a:r>
            <a:rPr lang="en-US" sz="1800" u="sng" dirty="0" smtClean="0">
              <a:solidFill>
                <a:schemeClr val="tx1"/>
              </a:solidFill>
              <a:latin typeface="Century Gothic"/>
              <a:cs typeface="Century Gothic"/>
            </a:rPr>
            <a:t>not</a:t>
          </a:r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 want competition policy to prohibit these practices.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51DE5CA-C296-FA4A-9DDD-A4630030CB0E}" type="par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6C27AD-AF5B-E940-A815-956DDD340957}" type="sib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6DB9EA4-D3B4-4F41-BFC1-A6BE88E1593F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Century Gothic"/>
              <a:cs typeface="Century Gothic"/>
            </a:rPr>
            <a:t>Mergers that make consumers better off through improved efficiencies</a:t>
          </a:r>
          <a:endParaRPr lang="en-US" sz="16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F731211-FC93-4E84-AC14-6A3F72EDBF91}" type="parTrans" cxnId="{94E050AF-F11C-434F-BE6F-B0093461F93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6C46387B-3374-43D5-A4A3-E6F2ABBD181B}" type="sibTrans" cxnId="{94E050AF-F11C-434F-BE6F-B0093461F931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E2BDF5E5-460E-448D-A8ED-586A59AD9256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Century Gothic"/>
              <a:cs typeface="Century Gothic"/>
            </a:rPr>
            <a:t>Unilateral conduct that make consumers  better off through greater competition or improved efficiencies</a:t>
          </a:r>
          <a:endParaRPr lang="en-US" sz="16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AEAE7008-79DD-48A5-97C1-56B9030315F4}" type="parTrans" cxnId="{2D1407F9-BDB8-46F4-A9E8-D286E907E8AD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6DFCE391-3D7C-4AD7-9A6D-E79FF4F68EC2}" type="sibTrans" cxnId="{2D1407F9-BDB8-46F4-A9E8-D286E907E8AD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8F6CF69F-C5F9-4F68-BCFE-275127D54FE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If business practices reduce consumer welfare and are subject to competition law we should want to prohibit these practices.</a:t>
          </a:r>
        </a:p>
      </dgm:t>
    </dgm:pt>
    <dgm:pt modelId="{8E775625-1799-4F37-974E-13A2CF466DD4}" type="parTrans" cxnId="{9BFB65AD-1311-458A-856B-ED16DE112180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E8341559-45DD-4EEE-B3B0-B4BDD3E2052D}" type="sibTrans" cxnId="{9BFB65AD-1311-458A-856B-ED16DE112180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40C30420-6809-4FF9-992D-1B993DC3DB61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Century Gothic"/>
              <a:cs typeface="Century Gothic"/>
            </a:rPr>
            <a:t>Mergers that make consumers worse off through higher prices with no offsetting efficiencies.</a:t>
          </a:r>
        </a:p>
      </dgm:t>
    </dgm:pt>
    <dgm:pt modelId="{57072CFB-3062-4CCF-85C1-35AFCAC7A2DF}" type="parTrans" cxnId="{F4B140BF-2740-4237-BEC6-00481D726B2E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3E611957-F550-443B-91BE-9C1FD23D23F9}" type="sibTrans" cxnId="{F4B140BF-2740-4237-BEC6-00481D726B2E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20192648-B09E-495E-81A8-2498FF0A1FC0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Century Gothic"/>
              <a:cs typeface="Century Gothic"/>
            </a:rPr>
            <a:t>Unilateral conduct that make consumers worse off.</a:t>
          </a:r>
        </a:p>
      </dgm:t>
    </dgm:pt>
    <dgm:pt modelId="{F6AF9D82-2E76-424C-AE48-FD6C4B9D973F}" type="parTrans" cxnId="{74CBD8F6-0818-4816-A774-6ED89512F7D8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115172F4-B2E7-496A-B318-75A82077C042}" type="sibTrans" cxnId="{74CBD8F6-0818-4816-A774-6ED89512F7D8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4A503B09-D7F3-4120-A3E4-070009894B11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An important question to which we shall return is whether we should consider total welfare which includes profits that firms get.</a:t>
          </a:r>
        </a:p>
      </dgm:t>
    </dgm:pt>
    <dgm:pt modelId="{B5AAB04F-284C-47C3-BEA1-0AA788A09931}" type="parTrans" cxnId="{97E555EE-A79B-4B7E-9E07-78C8195BA2F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2028B897-B7A9-4DE6-851E-8D595248DC7B}" type="sibTrans" cxnId="{97E555EE-A79B-4B7E-9E07-78C8195BA2F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52DC7A-896D-E846-B578-4A2DA2EC5285}" type="pres">
      <dgm:prSet presAssocID="{BF3E825C-133B-4A4A-BE45-D89E7FEB1F47}" presName="parentLin" presStyleCnt="0"/>
      <dgm:spPr/>
    </dgm:pt>
    <dgm:pt modelId="{1D5C082F-0033-4C41-B24A-E5A1B8051D57}" type="pres">
      <dgm:prSet presAssocID="{BF3E825C-133B-4A4A-BE45-D89E7FEB1F47}" presName="parentLeftMargin" presStyleLbl="node1" presStyleIdx="0" presStyleCnt="3" custScaleX="142857"/>
      <dgm:spPr/>
      <dgm:t>
        <a:bodyPr/>
        <a:lstStyle/>
        <a:p>
          <a:endParaRPr lang="en-US"/>
        </a:p>
      </dgm:t>
    </dgm:pt>
    <dgm:pt modelId="{E5D96196-86D0-DE45-A98A-A423BC6DC7E0}" type="pres">
      <dgm:prSet presAssocID="{BF3E825C-133B-4A4A-BE45-D89E7FEB1F47}" presName="parentText" presStyleLbl="node1" presStyleIdx="0" presStyleCnt="3" custScaleX="150593" custScaleY="98109" custLinFactNeighborX="-774" custLinFactNeighborY="-21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35F6A-9304-9343-A357-2F9D89DF48AA}" type="pres">
      <dgm:prSet presAssocID="{BF3E825C-133B-4A4A-BE45-D89E7FEB1F47}" presName="negativeSpace" presStyleCnt="0"/>
      <dgm:spPr/>
    </dgm:pt>
    <dgm:pt modelId="{9BB55DA5-65AA-224B-B7FE-0536DFB72909}" type="pres">
      <dgm:prSet presAssocID="{BF3E825C-133B-4A4A-BE45-D89E7FEB1F47}" presName="childText" presStyleLbl="conFgAcc1" presStyleIdx="0" presStyleCnt="3" custLinFactNeighborY="1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4CB3E-1A04-432A-924D-01537EE3B20C}" type="pres">
      <dgm:prSet presAssocID="{306C27AD-AF5B-E940-A815-956DDD340957}" presName="spaceBetweenRectangles" presStyleCnt="0"/>
      <dgm:spPr/>
    </dgm:pt>
    <dgm:pt modelId="{D37CD13B-754E-4E2F-853C-5EAA3C6CB9A7}" type="pres">
      <dgm:prSet presAssocID="{8F6CF69F-C5F9-4F68-BCFE-275127D54FE7}" presName="parentLin" presStyleCnt="0"/>
      <dgm:spPr/>
    </dgm:pt>
    <dgm:pt modelId="{F7187677-D2AC-4073-90C3-1D7F3DD58281}" type="pres">
      <dgm:prSet presAssocID="{8F6CF69F-C5F9-4F68-BCFE-275127D54FE7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660564CD-7B7D-4DA3-9026-BB075F3BA9DE}" type="pres">
      <dgm:prSet presAssocID="{8F6CF69F-C5F9-4F68-BCFE-275127D54FE7}" presName="parentText" presStyleLbl="node1" presStyleIdx="1" presStyleCnt="3" custScaleX="135516" custScaleY="101821" custLinFactNeighborX="62162" custLinFactNeighborY="308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FC0A7F0-24BC-47D6-A312-6485209154E9}" type="pres">
      <dgm:prSet presAssocID="{8F6CF69F-C5F9-4F68-BCFE-275127D54FE7}" presName="negativeSpace" presStyleCnt="0"/>
      <dgm:spPr/>
    </dgm:pt>
    <dgm:pt modelId="{55357558-02F5-4D58-AFBE-DC994066DD36}" type="pres">
      <dgm:prSet presAssocID="{8F6CF69F-C5F9-4F68-BCFE-275127D54FE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DDAB389-A1E9-4D99-AC16-5FF5713207DE}" type="pres">
      <dgm:prSet presAssocID="{E8341559-45DD-4EEE-B3B0-B4BDD3E2052D}" presName="spaceBetweenRectangles" presStyleCnt="0"/>
      <dgm:spPr/>
    </dgm:pt>
    <dgm:pt modelId="{7260C1A2-310C-4922-B831-2ACF6370D526}" type="pres">
      <dgm:prSet presAssocID="{4A503B09-D7F3-4120-A3E4-070009894B11}" presName="parentLin" presStyleCnt="0"/>
      <dgm:spPr/>
    </dgm:pt>
    <dgm:pt modelId="{60BBCF70-65A1-408E-AAC3-346F927AC568}" type="pres">
      <dgm:prSet presAssocID="{4A503B09-D7F3-4120-A3E4-070009894B11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32FC6FBF-C60B-40C3-B3AF-82982A3FD690}" type="pres">
      <dgm:prSet presAssocID="{4A503B09-D7F3-4120-A3E4-070009894B11}" presName="parentText" presStyleLbl="node1" presStyleIdx="2" presStyleCnt="3" custScaleX="140541" custScaleY="11695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81C0827-37DF-42CE-B02F-C3E1400E461A}" type="pres">
      <dgm:prSet presAssocID="{4A503B09-D7F3-4120-A3E4-070009894B11}" presName="negativeSpace" presStyleCnt="0"/>
      <dgm:spPr/>
    </dgm:pt>
    <dgm:pt modelId="{DEC73CA5-5626-4C7D-BE4E-6F5EA3B446E2}" type="pres">
      <dgm:prSet presAssocID="{4A503B09-D7F3-4120-A3E4-070009894B1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2B738D5-8959-47DB-9AF2-8C0E25E712A2}" type="presOf" srcId="{E2BDF5E5-460E-448D-A8ED-586A59AD9256}" destId="{9BB55DA5-65AA-224B-B7FE-0536DFB72909}" srcOrd="0" destOrd="1" presId="urn:microsoft.com/office/officeart/2005/8/layout/list1"/>
    <dgm:cxn modelId="{4FD29516-3867-4A09-9A35-56EF5D203E92}" type="presOf" srcId="{4A503B09-D7F3-4120-A3E4-070009894B11}" destId="{60BBCF70-65A1-408E-AAC3-346F927AC568}" srcOrd="0" destOrd="0" presId="urn:microsoft.com/office/officeart/2005/8/layout/list1"/>
    <dgm:cxn modelId="{11FD914E-9BBD-4E4D-AE80-1054DA370FAB}" type="presOf" srcId="{F6DB9EA4-D3B4-4F41-BFC1-A6BE88E1593F}" destId="{9BB55DA5-65AA-224B-B7FE-0536DFB72909}" srcOrd="0" destOrd="0" presId="urn:microsoft.com/office/officeart/2005/8/layout/list1"/>
    <dgm:cxn modelId="{48941482-7701-45FF-BA16-5FDF87482A30}" type="presOf" srcId="{BE246436-190B-C043-B624-2367FFD151E1}" destId="{AE5E0F38-F17C-2548-975F-7AA43CF5EFCC}" srcOrd="0" destOrd="0" presId="urn:microsoft.com/office/officeart/2005/8/layout/list1"/>
    <dgm:cxn modelId="{30095CD3-F266-4DD6-861F-F4B241DB12DA}" type="presOf" srcId="{8F6CF69F-C5F9-4F68-BCFE-275127D54FE7}" destId="{660564CD-7B7D-4DA3-9026-BB075F3BA9DE}" srcOrd="1" destOrd="0" presId="urn:microsoft.com/office/officeart/2005/8/layout/list1"/>
    <dgm:cxn modelId="{F4B140BF-2740-4237-BEC6-00481D726B2E}" srcId="{8F6CF69F-C5F9-4F68-BCFE-275127D54FE7}" destId="{40C30420-6809-4FF9-992D-1B993DC3DB61}" srcOrd="0" destOrd="0" parTransId="{57072CFB-3062-4CCF-85C1-35AFCAC7A2DF}" sibTransId="{3E611957-F550-443B-91BE-9C1FD23D23F9}"/>
    <dgm:cxn modelId="{634167A2-7129-4CB8-915A-824106F13DE5}" type="presOf" srcId="{20192648-B09E-495E-81A8-2498FF0A1FC0}" destId="{55357558-02F5-4D58-AFBE-DC994066DD36}" srcOrd="0" destOrd="1" presId="urn:microsoft.com/office/officeart/2005/8/layout/list1"/>
    <dgm:cxn modelId="{BF9B2F53-97F2-4559-A132-7C5BC7E29F35}" type="presOf" srcId="{BF3E825C-133B-4A4A-BE45-D89E7FEB1F47}" destId="{1D5C082F-0033-4C41-B24A-E5A1B8051D57}" srcOrd="0" destOrd="0" presId="urn:microsoft.com/office/officeart/2005/8/layout/list1"/>
    <dgm:cxn modelId="{94E050AF-F11C-434F-BE6F-B0093461F931}" srcId="{BF3E825C-133B-4A4A-BE45-D89E7FEB1F47}" destId="{F6DB9EA4-D3B4-4F41-BFC1-A6BE88E1593F}" srcOrd="0" destOrd="0" parTransId="{9F731211-FC93-4E84-AC14-6A3F72EDBF91}" sibTransId="{6C46387B-3374-43D5-A4A3-E6F2ABBD181B}"/>
    <dgm:cxn modelId="{886BFC24-7A44-4A0C-BA4B-63E5FE24E3E7}" type="presOf" srcId="{4A503B09-D7F3-4120-A3E4-070009894B11}" destId="{32FC6FBF-C60B-40C3-B3AF-82982A3FD690}" srcOrd="1" destOrd="0" presId="urn:microsoft.com/office/officeart/2005/8/layout/list1"/>
    <dgm:cxn modelId="{97E555EE-A79B-4B7E-9E07-78C8195BA2F5}" srcId="{BE246436-190B-C043-B624-2367FFD151E1}" destId="{4A503B09-D7F3-4120-A3E4-070009894B11}" srcOrd="2" destOrd="0" parTransId="{B5AAB04F-284C-47C3-BEA1-0AA788A09931}" sibTransId="{2028B897-B7A9-4DE6-851E-8D595248DC7B}"/>
    <dgm:cxn modelId="{B00E637B-8BD5-4D0B-BE20-C39028766E04}" type="presOf" srcId="{8F6CF69F-C5F9-4F68-BCFE-275127D54FE7}" destId="{F7187677-D2AC-4073-90C3-1D7F3DD58281}" srcOrd="0" destOrd="0" presId="urn:microsoft.com/office/officeart/2005/8/layout/list1"/>
    <dgm:cxn modelId="{9BFB65AD-1311-458A-856B-ED16DE112180}" srcId="{BE246436-190B-C043-B624-2367FFD151E1}" destId="{8F6CF69F-C5F9-4F68-BCFE-275127D54FE7}" srcOrd="1" destOrd="0" parTransId="{8E775625-1799-4F37-974E-13A2CF466DD4}" sibTransId="{E8341559-45DD-4EEE-B3B0-B4BDD3E2052D}"/>
    <dgm:cxn modelId="{45F8D619-F3E1-4D37-90AC-6C472D074818}" type="presOf" srcId="{40C30420-6809-4FF9-992D-1B993DC3DB61}" destId="{55357558-02F5-4D58-AFBE-DC994066DD36}" srcOrd="0" destOrd="0" presId="urn:microsoft.com/office/officeart/2005/8/layout/list1"/>
    <dgm:cxn modelId="{335DAFD4-B883-46E3-A555-E0FA6B4BA198}" type="presOf" srcId="{BF3E825C-133B-4A4A-BE45-D89E7FEB1F47}" destId="{E5D96196-86D0-DE45-A98A-A423BC6DC7E0}" srcOrd="1" destOrd="0" presId="urn:microsoft.com/office/officeart/2005/8/layout/list1"/>
    <dgm:cxn modelId="{2D1407F9-BDB8-46F4-A9E8-D286E907E8AD}" srcId="{BF3E825C-133B-4A4A-BE45-D89E7FEB1F47}" destId="{E2BDF5E5-460E-448D-A8ED-586A59AD9256}" srcOrd="1" destOrd="0" parTransId="{AEAE7008-79DD-48A5-97C1-56B9030315F4}" sibTransId="{6DFCE391-3D7C-4AD7-9A6D-E79FF4F68EC2}"/>
    <dgm:cxn modelId="{74CBD8F6-0818-4816-A774-6ED89512F7D8}" srcId="{8F6CF69F-C5F9-4F68-BCFE-275127D54FE7}" destId="{20192648-B09E-495E-81A8-2498FF0A1FC0}" srcOrd="1" destOrd="0" parTransId="{F6AF9D82-2E76-424C-AE48-FD6C4B9D973F}" sibTransId="{115172F4-B2E7-496A-B318-75A82077C042}"/>
    <dgm:cxn modelId="{D8F46E44-2132-4347-8375-2B189DA3F4F8}" srcId="{BE246436-190B-C043-B624-2367FFD151E1}" destId="{BF3E825C-133B-4A4A-BE45-D89E7FEB1F47}" srcOrd="0" destOrd="0" parTransId="{951DE5CA-C296-FA4A-9DDD-A4630030CB0E}" sibTransId="{306C27AD-AF5B-E940-A815-956DDD340957}"/>
    <dgm:cxn modelId="{2A2A5D08-09F2-4EE9-BA71-12D3C8AFC42D}" type="presParOf" srcId="{AE5E0F38-F17C-2548-975F-7AA43CF5EFCC}" destId="{8F52DC7A-896D-E846-B578-4A2DA2EC5285}" srcOrd="0" destOrd="0" presId="urn:microsoft.com/office/officeart/2005/8/layout/list1"/>
    <dgm:cxn modelId="{BED797D6-5F80-4031-A824-AD2375D8753D}" type="presParOf" srcId="{8F52DC7A-896D-E846-B578-4A2DA2EC5285}" destId="{1D5C082F-0033-4C41-B24A-E5A1B8051D57}" srcOrd="0" destOrd="0" presId="urn:microsoft.com/office/officeart/2005/8/layout/list1"/>
    <dgm:cxn modelId="{E9D6C628-DCB9-4FF3-9B4F-33B01E31C9C7}" type="presParOf" srcId="{8F52DC7A-896D-E846-B578-4A2DA2EC5285}" destId="{E5D96196-86D0-DE45-A98A-A423BC6DC7E0}" srcOrd="1" destOrd="0" presId="urn:microsoft.com/office/officeart/2005/8/layout/list1"/>
    <dgm:cxn modelId="{198AE4E2-3841-412C-A23E-C8502A41F1D0}" type="presParOf" srcId="{AE5E0F38-F17C-2548-975F-7AA43CF5EFCC}" destId="{2B635F6A-9304-9343-A357-2F9D89DF48AA}" srcOrd="1" destOrd="0" presId="urn:microsoft.com/office/officeart/2005/8/layout/list1"/>
    <dgm:cxn modelId="{75E44C27-95E2-48B5-9056-E52244149E17}" type="presParOf" srcId="{AE5E0F38-F17C-2548-975F-7AA43CF5EFCC}" destId="{9BB55DA5-65AA-224B-B7FE-0536DFB72909}" srcOrd="2" destOrd="0" presId="urn:microsoft.com/office/officeart/2005/8/layout/list1"/>
    <dgm:cxn modelId="{55B5DD99-3A87-463F-A539-71C5941EA74F}" type="presParOf" srcId="{AE5E0F38-F17C-2548-975F-7AA43CF5EFCC}" destId="{75B4CB3E-1A04-432A-924D-01537EE3B20C}" srcOrd="3" destOrd="0" presId="urn:microsoft.com/office/officeart/2005/8/layout/list1"/>
    <dgm:cxn modelId="{699098AF-9805-4ECF-AD1C-2B006AF8A4BD}" type="presParOf" srcId="{AE5E0F38-F17C-2548-975F-7AA43CF5EFCC}" destId="{D37CD13B-754E-4E2F-853C-5EAA3C6CB9A7}" srcOrd="4" destOrd="0" presId="urn:microsoft.com/office/officeart/2005/8/layout/list1"/>
    <dgm:cxn modelId="{561B8C8C-896D-4F7D-B635-B331797368A8}" type="presParOf" srcId="{D37CD13B-754E-4E2F-853C-5EAA3C6CB9A7}" destId="{F7187677-D2AC-4073-90C3-1D7F3DD58281}" srcOrd="0" destOrd="0" presId="urn:microsoft.com/office/officeart/2005/8/layout/list1"/>
    <dgm:cxn modelId="{86C7C238-385F-4C87-8C8F-705A70261B34}" type="presParOf" srcId="{D37CD13B-754E-4E2F-853C-5EAA3C6CB9A7}" destId="{660564CD-7B7D-4DA3-9026-BB075F3BA9DE}" srcOrd="1" destOrd="0" presId="urn:microsoft.com/office/officeart/2005/8/layout/list1"/>
    <dgm:cxn modelId="{976BE67E-D059-48C6-A520-DC6FEBB85EB0}" type="presParOf" srcId="{AE5E0F38-F17C-2548-975F-7AA43CF5EFCC}" destId="{AFC0A7F0-24BC-47D6-A312-6485209154E9}" srcOrd="5" destOrd="0" presId="urn:microsoft.com/office/officeart/2005/8/layout/list1"/>
    <dgm:cxn modelId="{95F0A838-CE6A-4537-8DDD-5B45CB08F08E}" type="presParOf" srcId="{AE5E0F38-F17C-2548-975F-7AA43CF5EFCC}" destId="{55357558-02F5-4D58-AFBE-DC994066DD36}" srcOrd="6" destOrd="0" presId="urn:microsoft.com/office/officeart/2005/8/layout/list1"/>
    <dgm:cxn modelId="{88DB083D-2694-4E3E-A842-921B68379B0A}" type="presParOf" srcId="{AE5E0F38-F17C-2548-975F-7AA43CF5EFCC}" destId="{CDDAB389-A1E9-4D99-AC16-5FF5713207DE}" srcOrd="7" destOrd="0" presId="urn:microsoft.com/office/officeart/2005/8/layout/list1"/>
    <dgm:cxn modelId="{DBCBDDE7-AC50-45AF-96D4-E90310A2ADCE}" type="presParOf" srcId="{AE5E0F38-F17C-2548-975F-7AA43CF5EFCC}" destId="{7260C1A2-310C-4922-B831-2ACF6370D526}" srcOrd="8" destOrd="0" presId="urn:microsoft.com/office/officeart/2005/8/layout/list1"/>
    <dgm:cxn modelId="{B99493FB-F08E-484B-89D7-A901EA5816E0}" type="presParOf" srcId="{7260C1A2-310C-4922-B831-2ACF6370D526}" destId="{60BBCF70-65A1-408E-AAC3-346F927AC568}" srcOrd="0" destOrd="0" presId="urn:microsoft.com/office/officeart/2005/8/layout/list1"/>
    <dgm:cxn modelId="{6BCADEA5-FA29-4B68-9A6E-E3B9FAC11E75}" type="presParOf" srcId="{7260C1A2-310C-4922-B831-2ACF6370D526}" destId="{32FC6FBF-C60B-40C3-B3AF-82982A3FD690}" srcOrd="1" destOrd="0" presId="urn:microsoft.com/office/officeart/2005/8/layout/list1"/>
    <dgm:cxn modelId="{65631AC3-B16A-4ABD-8DBB-06A1DC49990A}" type="presParOf" srcId="{AE5E0F38-F17C-2548-975F-7AA43CF5EFCC}" destId="{081C0827-37DF-42CE-B02F-C3E1400E461A}" srcOrd="9" destOrd="0" presId="urn:microsoft.com/office/officeart/2005/8/layout/list1"/>
    <dgm:cxn modelId="{37CB3B1C-1CAC-410C-8973-6CBB46284103}" type="presParOf" srcId="{AE5E0F38-F17C-2548-975F-7AA43CF5EFCC}" destId="{DEC73CA5-5626-4C7D-BE4E-6F5EA3B446E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How much Should a Firm Produce and Charge?</a:t>
          </a: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8E7A5ED-BD37-4F3C-B4D5-EB75ABBDDE85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How much Money Will a Firm Make?</a:t>
          </a:r>
        </a:p>
      </dgm:t>
    </dgm:pt>
    <dgm:pt modelId="{19A51BFF-DF06-4366-B2AD-7CD31F92C0C2}" type="parTrans" cxnId="{DBC5F71C-28A0-4EEC-82CF-5F84E8A4C7A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7D51E6A4-9949-4835-B93C-141E9BCA9134}" type="sibTrans" cxnId="{DBC5F71C-28A0-4EEC-82CF-5F84E8A4C7A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257F7D23-F524-4A02-A150-9D59FA472D63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Should a Firm Remain in Business?</a:t>
          </a:r>
        </a:p>
      </dgm:t>
    </dgm:pt>
    <dgm:pt modelId="{76EF71E9-A59A-4369-BB62-621B6AF624D0}" type="parTrans" cxnId="{9940A6FD-F384-4B2A-B45F-D9673B6B627C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57FDAEF5-2281-4062-B398-73F0CF6C08BB}" type="sibTrans" cxnId="{9940A6FD-F384-4B2A-B45F-D9673B6B627C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3" custScaleX="132744" custLinFactNeighborX="26126" custLinFactNeighborY="-4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E86-112B-8045-A7C9-6BFF9E7A051F}" type="pres">
      <dgm:prSet presAssocID="{90C83909-0064-0247-B714-12E3EBE790B9}" presName="spaceBetweenRectangles" presStyleCnt="0"/>
      <dgm:spPr/>
    </dgm:pt>
    <dgm:pt modelId="{978A8611-A982-4F83-8526-EE1BE0D0948F}" type="pres">
      <dgm:prSet presAssocID="{A8E7A5ED-BD37-4F3C-B4D5-EB75ABBDDE85}" presName="parentLin" presStyleCnt="0"/>
      <dgm:spPr/>
    </dgm:pt>
    <dgm:pt modelId="{64AFE528-13F0-4028-8D7E-80A331370AEF}" type="pres">
      <dgm:prSet presAssocID="{A8E7A5ED-BD37-4F3C-B4D5-EB75ABBDDE85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3A250651-A30C-4C07-B15C-CFFFB422F560}" type="pres">
      <dgm:prSet presAssocID="{A8E7A5ED-BD37-4F3C-B4D5-EB75ABBDDE85}" presName="parentText" presStyleLbl="node1" presStyleIdx="1" presStyleCnt="3" custScaleX="133013" custLinFactX="29472" custLinFactNeighborX="100000" custLinFactNeighborY="510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5F646C6-9089-45B2-811F-C58CBA4A878F}" type="pres">
      <dgm:prSet presAssocID="{A8E7A5ED-BD37-4F3C-B4D5-EB75ABBDDE85}" presName="negativeSpace" presStyleCnt="0"/>
      <dgm:spPr/>
    </dgm:pt>
    <dgm:pt modelId="{7E7F1DC4-E87A-48BA-84FF-CA99B26F7A68}" type="pres">
      <dgm:prSet presAssocID="{A8E7A5ED-BD37-4F3C-B4D5-EB75ABBDDE8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36C3574-A4FE-42C6-A3D5-8C7815D775B7}" type="pres">
      <dgm:prSet presAssocID="{7D51E6A4-9949-4835-B93C-141E9BCA9134}" presName="spaceBetweenRectangles" presStyleCnt="0"/>
      <dgm:spPr/>
    </dgm:pt>
    <dgm:pt modelId="{5DECA9AE-3CDB-4975-889A-8770586AF455}" type="pres">
      <dgm:prSet presAssocID="{257F7D23-F524-4A02-A150-9D59FA472D63}" presName="parentLin" presStyleCnt="0"/>
      <dgm:spPr/>
    </dgm:pt>
    <dgm:pt modelId="{B1FFB964-7FB7-48F7-B83C-34E5414687D7}" type="pres">
      <dgm:prSet presAssocID="{257F7D23-F524-4A02-A150-9D59FA472D63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DE633A1C-7492-4C9D-9A82-646633DFB2B0}" type="pres">
      <dgm:prSet presAssocID="{257F7D23-F524-4A02-A150-9D59FA472D63}" presName="parentText" presStyleLbl="node1" presStyleIdx="2" presStyleCnt="3" custScaleX="134098" custLinFactNeighborX="98198" custLinFactNeighborY="6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185602B-B6FB-4856-9CF3-F37C22ECD94C}" type="pres">
      <dgm:prSet presAssocID="{257F7D23-F524-4A02-A150-9D59FA472D63}" presName="negativeSpace" presStyleCnt="0"/>
      <dgm:spPr/>
    </dgm:pt>
    <dgm:pt modelId="{2A4CFFF7-DE5F-4650-A029-92865CA9FA34}" type="pres">
      <dgm:prSet presAssocID="{257F7D23-F524-4A02-A150-9D59FA472D6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9EC8D36-BC42-40B7-B914-DA18F78EF348}" type="presOf" srcId="{A8E7A5ED-BD37-4F3C-B4D5-EB75ABBDDE85}" destId="{64AFE528-13F0-4028-8D7E-80A331370AEF}" srcOrd="0" destOrd="0" presId="urn:microsoft.com/office/officeart/2005/8/layout/list1"/>
    <dgm:cxn modelId="{526ADD33-093A-4116-BC9C-F795BCF5BAB8}" type="presOf" srcId="{A8E7A5ED-BD37-4F3C-B4D5-EB75ABBDDE85}" destId="{3A250651-A30C-4C07-B15C-CFFFB422F560}" srcOrd="1" destOrd="0" presId="urn:microsoft.com/office/officeart/2005/8/layout/list1"/>
    <dgm:cxn modelId="{49F032DC-6095-448C-A892-C19F41E2A09F}" type="presOf" srcId="{53C38150-BFFA-964C-AB0F-91416B2E3117}" destId="{9514EDE9-45DB-A04D-93D4-CB8C956199C1}" srcOrd="1" destOrd="0" presId="urn:microsoft.com/office/officeart/2005/8/layout/list1"/>
    <dgm:cxn modelId="{9940A6FD-F384-4B2A-B45F-D9673B6B627C}" srcId="{BE246436-190B-C043-B624-2367FFD151E1}" destId="{257F7D23-F524-4A02-A150-9D59FA472D63}" srcOrd="2" destOrd="0" parTransId="{76EF71E9-A59A-4369-BB62-621B6AF624D0}" sibTransId="{57FDAEF5-2281-4062-B398-73F0CF6C08BB}"/>
    <dgm:cxn modelId="{3CEDDE06-8E57-4A23-B57A-071A03696A55}" type="presOf" srcId="{53C38150-BFFA-964C-AB0F-91416B2E3117}" destId="{7BFBB581-108E-624E-9A82-54FDCD3A7DF1}" srcOrd="0" destOrd="0" presId="urn:microsoft.com/office/officeart/2005/8/layout/list1"/>
    <dgm:cxn modelId="{DBC5F71C-28A0-4EEC-82CF-5F84E8A4C7A5}" srcId="{BE246436-190B-C043-B624-2367FFD151E1}" destId="{A8E7A5ED-BD37-4F3C-B4D5-EB75ABBDDE85}" srcOrd="1" destOrd="0" parTransId="{19A51BFF-DF06-4366-B2AD-7CD31F92C0C2}" sibTransId="{7D51E6A4-9949-4835-B93C-141E9BCA9134}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2E877FA0-706D-41B9-8EF9-91EB9487EC2F}" type="presOf" srcId="{BE246436-190B-C043-B624-2367FFD151E1}" destId="{AE5E0F38-F17C-2548-975F-7AA43CF5EFCC}" srcOrd="0" destOrd="0" presId="urn:microsoft.com/office/officeart/2005/8/layout/list1"/>
    <dgm:cxn modelId="{BDE403AB-65C0-4A8C-9BF7-EA7691B98C93}" type="presOf" srcId="{257F7D23-F524-4A02-A150-9D59FA472D63}" destId="{B1FFB964-7FB7-48F7-B83C-34E5414687D7}" srcOrd="0" destOrd="0" presId="urn:microsoft.com/office/officeart/2005/8/layout/list1"/>
    <dgm:cxn modelId="{B861EF0B-37D5-4D28-A3E5-7757D8E1A839}" type="presOf" srcId="{257F7D23-F524-4A02-A150-9D59FA472D63}" destId="{DE633A1C-7492-4C9D-9A82-646633DFB2B0}" srcOrd="1" destOrd="0" presId="urn:microsoft.com/office/officeart/2005/8/layout/list1"/>
    <dgm:cxn modelId="{79D343E8-50D3-442F-8DC7-D2349B907D53}" type="presParOf" srcId="{AE5E0F38-F17C-2548-975F-7AA43CF5EFCC}" destId="{8C139F1F-C693-FA4C-9C3F-82C925758D73}" srcOrd="0" destOrd="0" presId="urn:microsoft.com/office/officeart/2005/8/layout/list1"/>
    <dgm:cxn modelId="{7142A2A9-9A74-4699-BF50-F7E99ABB811B}" type="presParOf" srcId="{8C139F1F-C693-FA4C-9C3F-82C925758D73}" destId="{7BFBB581-108E-624E-9A82-54FDCD3A7DF1}" srcOrd="0" destOrd="0" presId="urn:microsoft.com/office/officeart/2005/8/layout/list1"/>
    <dgm:cxn modelId="{5651A39B-4CAC-459D-9E2F-D2DAC146803C}" type="presParOf" srcId="{8C139F1F-C693-FA4C-9C3F-82C925758D73}" destId="{9514EDE9-45DB-A04D-93D4-CB8C956199C1}" srcOrd="1" destOrd="0" presId="urn:microsoft.com/office/officeart/2005/8/layout/list1"/>
    <dgm:cxn modelId="{E2E74C26-70C1-4BD8-BCFF-0EB312B6FD8B}" type="presParOf" srcId="{AE5E0F38-F17C-2548-975F-7AA43CF5EFCC}" destId="{4EF86513-B7E8-C84C-9614-4891A667CC98}" srcOrd="1" destOrd="0" presId="urn:microsoft.com/office/officeart/2005/8/layout/list1"/>
    <dgm:cxn modelId="{EC33EE00-79E6-47E2-95A7-97FDAD9BD836}" type="presParOf" srcId="{AE5E0F38-F17C-2548-975F-7AA43CF5EFCC}" destId="{D15AFA3C-46C9-3E49-B115-304369B5D8C1}" srcOrd="2" destOrd="0" presId="urn:microsoft.com/office/officeart/2005/8/layout/list1"/>
    <dgm:cxn modelId="{D54DD206-B667-4054-A1DF-6D8A13C89387}" type="presParOf" srcId="{AE5E0F38-F17C-2548-975F-7AA43CF5EFCC}" destId="{99718E86-112B-8045-A7C9-6BFF9E7A051F}" srcOrd="3" destOrd="0" presId="urn:microsoft.com/office/officeart/2005/8/layout/list1"/>
    <dgm:cxn modelId="{1381950B-0B9E-468D-AA93-5FAF6B345E44}" type="presParOf" srcId="{AE5E0F38-F17C-2548-975F-7AA43CF5EFCC}" destId="{978A8611-A982-4F83-8526-EE1BE0D0948F}" srcOrd="4" destOrd="0" presId="urn:microsoft.com/office/officeart/2005/8/layout/list1"/>
    <dgm:cxn modelId="{489DFC3B-4665-4B1B-826A-D484052ED5CF}" type="presParOf" srcId="{978A8611-A982-4F83-8526-EE1BE0D0948F}" destId="{64AFE528-13F0-4028-8D7E-80A331370AEF}" srcOrd="0" destOrd="0" presId="urn:microsoft.com/office/officeart/2005/8/layout/list1"/>
    <dgm:cxn modelId="{41C79969-A307-4ED1-8D6B-44118A37298C}" type="presParOf" srcId="{978A8611-A982-4F83-8526-EE1BE0D0948F}" destId="{3A250651-A30C-4C07-B15C-CFFFB422F560}" srcOrd="1" destOrd="0" presId="urn:microsoft.com/office/officeart/2005/8/layout/list1"/>
    <dgm:cxn modelId="{6E01ADED-2EEB-4152-A9E6-B47DE8AC3511}" type="presParOf" srcId="{AE5E0F38-F17C-2548-975F-7AA43CF5EFCC}" destId="{15F646C6-9089-45B2-811F-C58CBA4A878F}" srcOrd="5" destOrd="0" presId="urn:microsoft.com/office/officeart/2005/8/layout/list1"/>
    <dgm:cxn modelId="{9D240C0E-2C4D-4893-A2FE-D9055E65B0BF}" type="presParOf" srcId="{AE5E0F38-F17C-2548-975F-7AA43CF5EFCC}" destId="{7E7F1DC4-E87A-48BA-84FF-CA99B26F7A68}" srcOrd="6" destOrd="0" presId="urn:microsoft.com/office/officeart/2005/8/layout/list1"/>
    <dgm:cxn modelId="{9A59BE8B-B652-42DB-88DD-E999DEAA4DF6}" type="presParOf" srcId="{AE5E0F38-F17C-2548-975F-7AA43CF5EFCC}" destId="{236C3574-A4FE-42C6-A3D5-8C7815D775B7}" srcOrd="7" destOrd="0" presId="urn:microsoft.com/office/officeart/2005/8/layout/list1"/>
    <dgm:cxn modelId="{47CA41D4-7B18-4FDD-A195-D49D8F0051F6}" type="presParOf" srcId="{AE5E0F38-F17C-2548-975F-7AA43CF5EFCC}" destId="{5DECA9AE-3CDB-4975-889A-8770586AF455}" srcOrd="8" destOrd="0" presId="urn:microsoft.com/office/officeart/2005/8/layout/list1"/>
    <dgm:cxn modelId="{E034DBBC-F332-4C10-BDC8-0AC979EE640F}" type="presParOf" srcId="{5DECA9AE-3CDB-4975-889A-8770586AF455}" destId="{B1FFB964-7FB7-48F7-B83C-34E5414687D7}" srcOrd="0" destOrd="0" presId="urn:microsoft.com/office/officeart/2005/8/layout/list1"/>
    <dgm:cxn modelId="{4EF1DFBC-1723-44E6-9E26-BBDED393CCC9}" type="presParOf" srcId="{5DECA9AE-3CDB-4975-889A-8770586AF455}" destId="{DE633A1C-7492-4C9D-9A82-646633DFB2B0}" srcOrd="1" destOrd="0" presId="urn:microsoft.com/office/officeart/2005/8/layout/list1"/>
    <dgm:cxn modelId="{79554229-4168-45A8-8FF1-CD0AE143FF76}" type="presParOf" srcId="{AE5E0F38-F17C-2548-975F-7AA43CF5EFCC}" destId="{0185602B-B6FB-4856-9CF3-F37C22ECD94C}" srcOrd="9" destOrd="0" presId="urn:microsoft.com/office/officeart/2005/8/layout/list1"/>
    <dgm:cxn modelId="{416FA5EA-AE6E-4D00-88EA-D2FCEA581FAF}" type="presParOf" srcId="{AE5E0F38-F17C-2548-975F-7AA43CF5EFCC}" destId="{2A4CFFF7-DE5F-4650-A029-92865CA9FA3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Sunk costs are costs you can’t recover by, for example, selling the asset.</a:t>
          </a: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8316BA2-66F9-4369-92FC-D51FE6BEAEBE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Renovation is sunk (like painting and refurbishing an apartment you are renting).</a:t>
          </a:r>
        </a:p>
      </dgm:t>
    </dgm:pt>
    <dgm:pt modelId="{6264E9F9-145B-4E21-B321-5C18CB01EEB6}" type="parTrans" cxnId="{2242F37F-3126-4114-86AA-2AFE73B28F64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DD853F61-CD72-47E6-A345-D2FB082E926B}" type="sibTrans" cxnId="{2242F37F-3126-4114-86AA-2AFE73B28F64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7E191C8C-5D40-4A7B-910B-C48821A086DF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Once incurred, sunk costs are gone.</a:t>
          </a:r>
        </a:p>
      </dgm:t>
    </dgm:pt>
    <dgm:pt modelId="{74B38A4D-D236-4395-821E-1D1E5EBB9D23}" type="parTrans" cxnId="{1FA93946-DF1D-4F6C-B2FB-CB4DFA78E86F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4511840A-1CBD-4DD6-9C03-B23961B12AAB}" type="sibTrans" cxnId="{1FA93946-DF1D-4F6C-B2FB-CB4DFA78E86F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3" custScaleX="134788" custScaleY="102355" custLinFactNeighborX="44144" custLinFactNeighborY="2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AC67A-ABC7-4D28-8E87-93F26AC09751}" type="pres">
      <dgm:prSet presAssocID="{90C83909-0064-0247-B714-12E3EBE790B9}" presName="spaceBetweenRectangles" presStyleCnt="0"/>
      <dgm:spPr/>
    </dgm:pt>
    <dgm:pt modelId="{84FE30AB-78EB-449C-8751-682132B6A35B}" type="pres">
      <dgm:prSet presAssocID="{7E191C8C-5D40-4A7B-910B-C48821A086DF}" presName="parentLin" presStyleCnt="0"/>
      <dgm:spPr/>
    </dgm:pt>
    <dgm:pt modelId="{EC4F516F-C30C-4C1D-9FA4-849CAB5B3616}" type="pres">
      <dgm:prSet presAssocID="{7E191C8C-5D40-4A7B-910B-C48821A086DF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E9BD2072-4597-403D-B9AE-A07D4D6CBCBA}" type="pres">
      <dgm:prSet presAssocID="{7E191C8C-5D40-4A7B-910B-C48821A086DF}" presName="parentText" presStyleLbl="node1" presStyleIdx="1" presStyleCnt="3" custScaleX="13636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6949F0B-7A1F-4D9E-9B9E-DC04A948C7EE}" type="pres">
      <dgm:prSet presAssocID="{7E191C8C-5D40-4A7B-910B-C48821A086DF}" presName="negativeSpace" presStyleCnt="0"/>
      <dgm:spPr/>
    </dgm:pt>
    <dgm:pt modelId="{3C469025-052A-45FC-9BF6-786F483B6A7B}" type="pres">
      <dgm:prSet presAssocID="{7E191C8C-5D40-4A7B-910B-C48821A086DF}" presName="childText" presStyleLbl="conFgAcc1" presStyleIdx="1" presStyleCnt="3">
        <dgm:presLayoutVars>
          <dgm:bulletEnabled val="1"/>
        </dgm:presLayoutVars>
      </dgm:prSet>
      <dgm:spPr/>
    </dgm:pt>
    <dgm:pt modelId="{85B78671-C60A-41B7-928E-D2AA19344D1F}" type="pres">
      <dgm:prSet presAssocID="{4511840A-1CBD-4DD6-9C03-B23961B12AAB}" presName="spaceBetweenRectangles" presStyleCnt="0"/>
      <dgm:spPr/>
    </dgm:pt>
    <dgm:pt modelId="{5765C882-C0A8-4A95-8230-A7560C0585D8}" type="pres">
      <dgm:prSet presAssocID="{88316BA2-66F9-4369-92FC-D51FE6BEAEBE}" presName="parentLin" presStyleCnt="0"/>
      <dgm:spPr/>
    </dgm:pt>
    <dgm:pt modelId="{C069B069-00FC-46AB-A46A-A01B059854CB}" type="pres">
      <dgm:prSet presAssocID="{88316BA2-66F9-4369-92FC-D51FE6BEAEBE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83D251E7-F47C-4BE9-AD4B-7E8AD2469484}" type="pres">
      <dgm:prSet presAssocID="{88316BA2-66F9-4369-92FC-D51FE6BEAEBE}" presName="parentText" presStyleLbl="node1" presStyleIdx="2" presStyleCnt="3" custScaleX="13636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7F7FB96-EFC2-4BA7-9F85-318B8FBB5EA3}" type="pres">
      <dgm:prSet presAssocID="{88316BA2-66F9-4369-92FC-D51FE6BEAEBE}" presName="negativeSpace" presStyleCnt="0"/>
      <dgm:spPr/>
    </dgm:pt>
    <dgm:pt modelId="{ACE5A69C-7888-4523-9645-8498AF92E8EB}" type="pres">
      <dgm:prSet presAssocID="{88316BA2-66F9-4369-92FC-D51FE6BEAEB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EA4E426-90BB-4DAE-983D-55FAAB303866}" type="presOf" srcId="{7E191C8C-5D40-4A7B-910B-C48821A086DF}" destId="{EC4F516F-C30C-4C1D-9FA4-849CAB5B3616}" srcOrd="0" destOrd="0" presId="urn:microsoft.com/office/officeart/2005/8/layout/list1"/>
    <dgm:cxn modelId="{438C8ADA-FCBD-4B0C-8F62-EE5CED7F1BF4}" type="presOf" srcId="{88316BA2-66F9-4369-92FC-D51FE6BEAEBE}" destId="{C069B069-00FC-46AB-A46A-A01B059854CB}" srcOrd="0" destOrd="0" presId="urn:microsoft.com/office/officeart/2005/8/layout/list1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3FB5AD51-6E8B-4FF1-A4FE-CC670F502C95}" type="presOf" srcId="{53C38150-BFFA-964C-AB0F-91416B2E3117}" destId="{7BFBB581-108E-624E-9A82-54FDCD3A7DF1}" srcOrd="0" destOrd="0" presId="urn:microsoft.com/office/officeart/2005/8/layout/list1"/>
    <dgm:cxn modelId="{FAE43161-C643-4773-BA3F-9CDCB52F165D}" type="presOf" srcId="{53C38150-BFFA-964C-AB0F-91416B2E3117}" destId="{9514EDE9-45DB-A04D-93D4-CB8C956199C1}" srcOrd="1" destOrd="0" presId="urn:microsoft.com/office/officeart/2005/8/layout/list1"/>
    <dgm:cxn modelId="{851E7C31-7052-49DD-836F-7273BC00A929}" type="presOf" srcId="{BE246436-190B-C043-B624-2367FFD151E1}" destId="{AE5E0F38-F17C-2548-975F-7AA43CF5EFCC}" srcOrd="0" destOrd="0" presId="urn:microsoft.com/office/officeart/2005/8/layout/list1"/>
    <dgm:cxn modelId="{2242F37F-3126-4114-86AA-2AFE73B28F64}" srcId="{BE246436-190B-C043-B624-2367FFD151E1}" destId="{88316BA2-66F9-4369-92FC-D51FE6BEAEBE}" srcOrd="2" destOrd="0" parTransId="{6264E9F9-145B-4E21-B321-5C18CB01EEB6}" sibTransId="{DD853F61-CD72-47E6-A345-D2FB082E926B}"/>
    <dgm:cxn modelId="{8937EE3D-8D28-4F32-B942-304D78C3F658}" type="presOf" srcId="{88316BA2-66F9-4369-92FC-D51FE6BEAEBE}" destId="{83D251E7-F47C-4BE9-AD4B-7E8AD2469484}" srcOrd="1" destOrd="0" presId="urn:microsoft.com/office/officeart/2005/8/layout/list1"/>
    <dgm:cxn modelId="{1FA93946-DF1D-4F6C-B2FB-CB4DFA78E86F}" srcId="{BE246436-190B-C043-B624-2367FFD151E1}" destId="{7E191C8C-5D40-4A7B-910B-C48821A086DF}" srcOrd="1" destOrd="0" parTransId="{74B38A4D-D236-4395-821E-1D1E5EBB9D23}" sibTransId="{4511840A-1CBD-4DD6-9C03-B23961B12AAB}"/>
    <dgm:cxn modelId="{9A80DE2D-EE46-4264-9FA0-04F1B178BC38}" type="presOf" srcId="{7E191C8C-5D40-4A7B-910B-C48821A086DF}" destId="{E9BD2072-4597-403D-B9AE-A07D4D6CBCBA}" srcOrd="1" destOrd="0" presId="urn:microsoft.com/office/officeart/2005/8/layout/list1"/>
    <dgm:cxn modelId="{8203CCEF-728B-4C83-83B0-7A05B491FD8D}" type="presParOf" srcId="{AE5E0F38-F17C-2548-975F-7AA43CF5EFCC}" destId="{8C139F1F-C693-FA4C-9C3F-82C925758D73}" srcOrd="0" destOrd="0" presId="urn:microsoft.com/office/officeart/2005/8/layout/list1"/>
    <dgm:cxn modelId="{FA329C5F-53A6-437D-A8E5-A6E2F7EBD9AD}" type="presParOf" srcId="{8C139F1F-C693-FA4C-9C3F-82C925758D73}" destId="{7BFBB581-108E-624E-9A82-54FDCD3A7DF1}" srcOrd="0" destOrd="0" presId="urn:microsoft.com/office/officeart/2005/8/layout/list1"/>
    <dgm:cxn modelId="{C2263016-D2AE-4FCF-8DF2-B76BED265382}" type="presParOf" srcId="{8C139F1F-C693-FA4C-9C3F-82C925758D73}" destId="{9514EDE9-45DB-A04D-93D4-CB8C956199C1}" srcOrd="1" destOrd="0" presId="urn:microsoft.com/office/officeart/2005/8/layout/list1"/>
    <dgm:cxn modelId="{47BE2A92-A576-4866-A304-D8A3ED4706EE}" type="presParOf" srcId="{AE5E0F38-F17C-2548-975F-7AA43CF5EFCC}" destId="{4EF86513-B7E8-C84C-9614-4891A667CC98}" srcOrd="1" destOrd="0" presId="urn:microsoft.com/office/officeart/2005/8/layout/list1"/>
    <dgm:cxn modelId="{DC485CF3-FA96-4D34-A90E-0664E044AA24}" type="presParOf" srcId="{AE5E0F38-F17C-2548-975F-7AA43CF5EFCC}" destId="{D15AFA3C-46C9-3E49-B115-304369B5D8C1}" srcOrd="2" destOrd="0" presId="urn:microsoft.com/office/officeart/2005/8/layout/list1"/>
    <dgm:cxn modelId="{A93BDBC7-7005-4070-B024-329B9E50983D}" type="presParOf" srcId="{AE5E0F38-F17C-2548-975F-7AA43CF5EFCC}" destId="{2C9AC67A-ABC7-4D28-8E87-93F26AC09751}" srcOrd="3" destOrd="0" presId="urn:microsoft.com/office/officeart/2005/8/layout/list1"/>
    <dgm:cxn modelId="{B8D70755-5B80-4E28-BAD4-A30BA9298D77}" type="presParOf" srcId="{AE5E0F38-F17C-2548-975F-7AA43CF5EFCC}" destId="{84FE30AB-78EB-449C-8751-682132B6A35B}" srcOrd="4" destOrd="0" presId="urn:microsoft.com/office/officeart/2005/8/layout/list1"/>
    <dgm:cxn modelId="{86BA03ED-8AFC-4589-8567-B8C4C0F3E632}" type="presParOf" srcId="{84FE30AB-78EB-449C-8751-682132B6A35B}" destId="{EC4F516F-C30C-4C1D-9FA4-849CAB5B3616}" srcOrd="0" destOrd="0" presId="urn:microsoft.com/office/officeart/2005/8/layout/list1"/>
    <dgm:cxn modelId="{2C02BBE1-8D3B-4A36-B74D-9FB22E3C5929}" type="presParOf" srcId="{84FE30AB-78EB-449C-8751-682132B6A35B}" destId="{E9BD2072-4597-403D-B9AE-A07D4D6CBCBA}" srcOrd="1" destOrd="0" presId="urn:microsoft.com/office/officeart/2005/8/layout/list1"/>
    <dgm:cxn modelId="{4FE6EA17-94A7-4BD3-9E15-A847AD120440}" type="presParOf" srcId="{AE5E0F38-F17C-2548-975F-7AA43CF5EFCC}" destId="{46949F0B-7A1F-4D9E-9B9E-DC04A948C7EE}" srcOrd="5" destOrd="0" presId="urn:microsoft.com/office/officeart/2005/8/layout/list1"/>
    <dgm:cxn modelId="{CE865942-218C-40A9-9F58-6036F79314B3}" type="presParOf" srcId="{AE5E0F38-F17C-2548-975F-7AA43CF5EFCC}" destId="{3C469025-052A-45FC-9BF6-786F483B6A7B}" srcOrd="6" destOrd="0" presId="urn:microsoft.com/office/officeart/2005/8/layout/list1"/>
    <dgm:cxn modelId="{FEBE5D57-03BC-4B05-949D-22D7735699DD}" type="presParOf" srcId="{AE5E0F38-F17C-2548-975F-7AA43CF5EFCC}" destId="{85B78671-C60A-41B7-928E-D2AA19344D1F}" srcOrd="7" destOrd="0" presId="urn:microsoft.com/office/officeart/2005/8/layout/list1"/>
    <dgm:cxn modelId="{180D0C70-2C0E-40F1-80D1-F7138DB727B4}" type="presParOf" srcId="{AE5E0F38-F17C-2548-975F-7AA43CF5EFCC}" destId="{5765C882-C0A8-4A95-8230-A7560C0585D8}" srcOrd="8" destOrd="0" presId="urn:microsoft.com/office/officeart/2005/8/layout/list1"/>
    <dgm:cxn modelId="{38DF067B-E51E-4D47-8E82-C361FA92607F}" type="presParOf" srcId="{5765C882-C0A8-4A95-8230-A7560C0585D8}" destId="{C069B069-00FC-46AB-A46A-A01B059854CB}" srcOrd="0" destOrd="0" presId="urn:microsoft.com/office/officeart/2005/8/layout/list1"/>
    <dgm:cxn modelId="{AC2E8CF9-BB5B-4701-A1BE-F71F0B7AE166}" type="presParOf" srcId="{5765C882-C0A8-4A95-8230-A7560C0585D8}" destId="{83D251E7-F47C-4BE9-AD4B-7E8AD2469484}" srcOrd="1" destOrd="0" presId="urn:microsoft.com/office/officeart/2005/8/layout/list1"/>
    <dgm:cxn modelId="{B2D5FA34-62CF-422E-9E48-8D76AAE63ED3}" type="presParOf" srcId="{AE5E0F38-F17C-2548-975F-7AA43CF5EFCC}" destId="{D7F7FB96-EFC2-4BA7-9F85-318B8FBB5EA3}" srcOrd="9" destOrd="0" presId="urn:microsoft.com/office/officeart/2005/8/layout/list1"/>
    <dgm:cxn modelId="{68579521-6B59-48BD-83FA-EDE616BC37F3}" type="presParOf" srcId="{AE5E0F38-F17C-2548-975F-7AA43CF5EFCC}" destId="{ACE5A69C-7888-4523-9645-8498AF92E8E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Fixed costs are costs that can’t change with output. </a:t>
          </a: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DA7D251-6D0E-480E-907B-B6610C22C87B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Whether they are fixed or not depends on the timeframe because firms can change decisions over time.</a:t>
          </a:r>
        </a:p>
      </dgm:t>
    </dgm:pt>
    <dgm:pt modelId="{36EFE2BA-4849-45D6-B1B7-1B596A2EFC6A}" type="parTrans" cxnId="{20383733-3E53-4A30-9E9C-F0CD778386CF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1656EAC2-CBB0-40C6-A705-A9028B0B1807}" type="sibTrans" cxnId="{20383733-3E53-4A30-9E9C-F0CD778386CF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2" custScaleX="135342" custScaleY="98337" custLinFactNeighborX="44144" custLinFactNeighborY="2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B0D27-1B46-4E1A-8E34-98AD6B19ECC1}" type="pres">
      <dgm:prSet presAssocID="{90C83909-0064-0247-B714-12E3EBE790B9}" presName="spaceBetweenRectangles" presStyleCnt="0"/>
      <dgm:spPr/>
    </dgm:pt>
    <dgm:pt modelId="{0186D2FB-0D78-4974-BB2B-6F5191E881BF}" type="pres">
      <dgm:prSet presAssocID="{1DA7D251-6D0E-480E-907B-B6610C22C87B}" presName="parentLin" presStyleCnt="0"/>
      <dgm:spPr/>
    </dgm:pt>
    <dgm:pt modelId="{9615EDD5-13BE-4F51-B8F6-23E1BE87CCF8}" type="pres">
      <dgm:prSet presAssocID="{1DA7D251-6D0E-480E-907B-B6610C22C87B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E946EC93-D3BA-4C7D-9DF5-17C98D751C13}" type="pres">
      <dgm:prSet presAssocID="{1DA7D251-6D0E-480E-907B-B6610C22C87B}" presName="parentText" presStyleLbl="node1" presStyleIdx="1" presStyleCnt="2" custScaleX="14026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812A3A1-11F9-4F1F-9329-B51A84D484E0}" type="pres">
      <dgm:prSet presAssocID="{1DA7D251-6D0E-480E-907B-B6610C22C87B}" presName="negativeSpace" presStyleCnt="0"/>
      <dgm:spPr/>
    </dgm:pt>
    <dgm:pt modelId="{CA178761-086A-4D24-BCF5-B6F250A3DFF8}" type="pres">
      <dgm:prSet presAssocID="{1DA7D251-6D0E-480E-907B-B6610C22C87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D848281-51C8-40D6-A138-AB5EC6015F02}" type="presOf" srcId="{BE246436-190B-C043-B624-2367FFD151E1}" destId="{AE5E0F38-F17C-2548-975F-7AA43CF5EFCC}" srcOrd="0" destOrd="0" presId="urn:microsoft.com/office/officeart/2005/8/layout/list1"/>
    <dgm:cxn modelId="{1229D0F0-F7B1-444F-B2AB-3B8893B9E023}" type="presOf" srcId="{1DA7D251-6D0E-480E-907B-B6610C22C87B}" destId="{9615EDD5-13BE-4F51-B8F6-23E1BE87CCF8}" srcOrd="0" destOrd="0" presId="urn:microsoft.com/office/officeart/2005/8/layout/list1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79688C05-6CAC-4DE2-959B-385A972D3190}" type="presOf" srcId="{1DA7D251-6D0E-480E-907B-B6610C22C87B}" destId="{E946EC93-D3BA-4C7D-9DF5-17C98D751C13}" srcOrd="1" destOrd="0" presId="urn:microsoft.com/office/officeart/2005/8/layout/list1"/>
    <dgm:cxn modelId="{20383733-3E53-4A30-9E9C-F0CD778386CF}" srcId="{BE246436-190B-C043-B624-2367FFD151E1}" destId="{1DA7D251-6D0E-480E-907B-B6610C22C87B}" srcOrd="1" destOrd="0" parTransId="{36EFE2BA-4849-45D6-B1B7-1B596A2EFC6A}" sibTransId="{1656EAC2-CBB0-40C6-A705-A9028B0B1807}"/>
    <dgm:cxn modelId="{68F7EA5D-697A-4C32-BCF3-B733B54AFE48}" type="presOf" srcId="{53C38150-BFFA-964C-AB0F-91416B2E3117}" destId="{9514EDE9-45DB-A04D-93D4-CB8C956199C1}" srcOrd="1" destOrd="0" presId="urn:microsoft.com/office/officeart/2005/8/layout/list1"/>
    <dgm:cxn modelId="{89B61BA3-19C7-42D4-8FE3-2B4F35B3857E}" type="presOf" srcId="{53C38150-BFFA-964C-AB0F-91416B2E3117}" destId="{7BFBB581-108E-624E-9A82-54FDCD3A7DF1}" srcOrd="0" destOrd="0" presId="urn:microsoft.com/office/officeart/2005/8/layout/list1"/>
    <dgm:cxn modelId="{E441F294-710A-4D6F-8113-557D297C9273}" type="presParOf" srcId="{AE5E0F38-F17C-2548-975F-7AA43CF5EFCC}" destId="{8C139F1F-C693-FA4C-9C3F-82C925758D73}" srcOrd="0" destOrd="0" presId="urn:microsoft.com/office/officeart/2005/8/layout/list1"/>
    <dgm:cxn modelId="{6E71972C-94D8-4039-AB6D-809917E91C8E}" type="presParOf" srcId="{8C139F1F-C693-FA4C-9C3F-82C925758D73}" destId="{7BFBB581-108E-624E-9A82-54FDCD3A7DF1}" srcOrd="0" destOrd="0" presId="urn:microsoft.com/office/officeart/2005/8/layout/list1"/>
    <dgm:cxn modelId="{557684BB-7C43-4920-9DC8-48A315E365AB}" type="presParOf" srcId="{8C139F1F-C693-FA4C-9C3F-82C925758D73}" destId="{9514EDE9-45DB-A04D-93D4-CB8C956199C1}" srcOrd="1" destOrd="0" presId="urn:microsoft.com/office/officeart/2005/8/layout/list1"/>
    <dgm:cxn modelId="{B35BEC3B-6531-4D56-B8DB-8EFDC95BBEAB}" type="presParOf" srcId="{AE5E0F38-F17C-2548-975F-7AA43CF5EFCC}" destId="{4EF86513-B7E8-C84C-9614-4891A667CC98}" srcOrd="1" destOrd="0" presId="urn:microsoft.com/office/officeart/2005/8/layout/list1"/>
    <dgm:cxn modelId="{A503ED7B-C694-45E9-96C1-73DC886B1A2B}" type="presParOf" srcId="{AE5E0F38-F17C-2548-975F-7AA43CF5EFCC}" destId="{D15AFA3C-46C9-3E49-B115-304369B5D8C1}" srcOrd="2" destOrd="0" presId="urn:microsoft.com/office/officeart/2005/8/layout/list1"/>
    <dgm:cxn modelId="{15D6B77F-CA0C-4DA7-9EE1-975E6CC90056}" type="presParOf" srcId="{AE5E0F38-F17C-2548-975F-7AA43CF5EFCC}" destId="{B30B0D27-1B46-4E1A-8E34-98AD6B19ECC1}" srcOrd="3" destOrd="0" presId="urn:microsoft.com/office/officeart/2005/8/layout/list1"/>
    <dgm:cxn modelId="{98A8386E-A591-4344-8A64-5323BFD4CD9B}" type="presParOf" srcId="{AE5E0F38-F17C-2548-975F-7AA43CF5EFCC}" destId="{0186D2FB-0D78-4974-BB2B-6F5191E881BF}" srcOrd="4" destOrd="0" presId="urn:microsoft.com/office/officeart/2005/8/layout/list1"/>
    <dgm:cxn modelId="{74FE7312-0E4B-4534-AC8F-653D37DF544C}" type="presParOf" srcId="{0186D2FB-0D78-4974-BB2B-6F5191E881BF}" destId="{9615EDD5-13BE-4F51-B8F6-23E1BE87CCF8}" srcOrd="0" destOrd="0" presId="urn:microsoft.com/office/officeart/2005/8/layout/list1"/>
    <dgm:cxn modelId="{4205A605-5171-47D4-AA45-A9468FE84B7F}" type="presParOf" srcId="{0186D2FB-0D78-4974-BB2B-6F5191E881BF}" destId="{E946EC93-D3BA-4C7D-9DF5-17C98D751C13}" srcOrd="1" destOrd="0" presId="urn:microsoft.com/office/officeart/2005/8/layout/list1"/>
    <dgm:cxn modelId="{EAAEB248-C51C-4156-B948-4DC1823A4E9A}" type="presParOf" srcId="{AE5E0F38-F17C-2548-975F-7AA43CF5EFCC}" destId="{3812A3A1-11F9-4F1F-9329-B51A84D484E0}" srcOrd="5" destOrd="0" presId="urn:microsoft.com/office/officeart/2005/8/layout/list1"/>
    <dgm:cxn modelId="{40F33FFF-8F54-43D1-8F89-0A392DA93AAE}" type="presParOf" srcId="{AE5E0F38-F17C-2548-975F-7AA43CF5EFCC}" destId="{CA178761-086A-4D24-BCF5-B6F250A3DFF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Variable costs that change with output.</a:t>
          </a: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F20D46-C1E3-42E8-9265-E01D11980A6D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What’s not fixed is variable.</a:t>
          </a:r>
        </a:p>
      </dgm:t>
    </dgm:pt>
    <dgm:pt modelId="{84B3977A-B9F1-4060-8CA3-2393BB190AD6}" type="parTrans" cxnId="{415045D9-A383-4F25-8C80-F04750DFF389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5E9627AB-DCBA-467F-B6D9-C678CEAFE6E1}" type="sibTrans" cxnId="{415045D9-A383-4F25-8C80-F04750DFF389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63CFAC6D-272E-49B6-B501-69B17ED2CB30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Also depends on the time period considered since firms can vary decisions over time.</a:t>
          </a:r>
        </a:p>
      </dgm:t>
    </dgm:pt>
    <dgm:pt modelId="{6528C244-4A3B-4161-86AC-BDD863C51C02}" type="parTrans" cxnId="{206DAE1C-3B68-44CA-9EF1-2371678135FA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E780C16F-38F6-484C-AEA8-DD703914E584}" type="sibTrans" cxnId="{206DAE1C-3B68-44CA-9EF1-2371678135FA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3" custScaleX="137386" custScaleY="82603" custLinFactNeighborX="44144" custLinFactNeighborY="2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33C1F5-B6C7-4906-B4B4-49D9E2DA5A65}" type="pres">
      <dgm:prSet presAssocID="{90C83909-0064-0247-B714-12E3EBE790B9}" presName="spaceBetweenRectangles" presStyleCnt="0"/>
      <dgm:spPr/>
    </dgm:pt>
    <dgm:pt modelId="{3885E2C6-EA2D-49B4-B17E-5DC84254CC76}" type="pres">
      <dgm:prSet presAssocID="{9CF20D46-C1E3-42E8-9265-E01D11980A6D}" presName="parentLin" presStyleCnt="0"/>
      <dgm:spPr/>
    </dgm:pt>
    <dgm:pt modelId="{2FA91131-8FDF-408F-8C0B-A1086EC7007C}" type="pres">
      <dgm:prSet presAssocID="{9CF20D46-C1E3-42E8-9265-E01D11980A6D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E8D906EE-DC2F-4C7C-A98F-E106989125B0}" type="pres">
      <dgm:prSet presAssocID="{9CF20D46-C1E3-42E8-9265-E01D11980A6D}" presName="parentText" presStyleLbl="node1" presStyleIdx="1" presStyleCnt="3" custScaleX="13636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14E1BA2-35E1-4FD9-BC6D-5363687F1243}" type="pres">
      <dgm:prSet presAssocID="{9CF20D46-C1E3-42E8-9265-E01D11980A6D}" presName="negativeSpace" presStyleCnt="0"/>
      <dgm:spPr/>
    </dgm:pt>
    <dgm:pt modelId="{A400E008-BE21-4887-8E8E-65BDBF04233A}" type="pres">
      <dgm:prSet presAssocID="{9CF20D46-C1E3-42E8-9265-E01D11980A6D}" presName="childText" presStyleLbl="conFgAcc1" presStyleIdx="1" presStyleCnt="3">
        <dgm:presLayoutVars>
          <dgm:bulletEnabled val="1"/>
        </dgm:presLayoutVars>
      </dgm:prSet>
      <dgm:spPr/>
    </dgm:pt>
    <dgm:pt modelId="{3768008D-8D2C-4152-AE36-276407ED3BE7}" type="pres">
      <dgm:prSet presAssocID="{5E9627AB-DCBA-467F-B6D9-C678CEAFE6E1}" presName="spaceBetweenRectangles" presStyleCnt="0"/>
      <dgm:spPr/>
    </dgm:pt>
    <dgm:pt modelId="{83DB0DFE-B525-4AAE-8F84-576FCF351651}" type="pres">
      <dgm:prSet presAssocID="{63CFAC6D-272E-49B6-B501-69B17ED2CB30}" presName="parentLin" presStyleCnt="0"/>
      <dgm:spPr/>
    </dgm:pt>
    <dgm:pt modelId="{EF2A016C-6172-45BC-A499-8BDD0526EF2B}" type="pres">
      <dgm:prSet presAssocID="{63CFAC6D-272E-49B6-B501-69B17ED2CB30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BC059332-20D5-42F0-85CA-030D1726E151}" type="pres">
      <dgm:prSet presAssocID="{63CFAC6D-272E-49B6-B501-69B17ED2CB30}" presName="parentText" presStyleLbl="node1" presStyleIdx="2" presStyleCnt="3" custScaleX="13636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D7822BF-1C8B-4F37-8A71-B2E82B0EC7C9}" type="pres">
      <dgm:prSet presAssocID="{63CFAC6D-272E-49B6-B501-69B17ED2CB30}" presName="negativeSpace" presStyleCnt="0"/>
      <dgm:spPr/>
    </dgm:pt>
    <dgm:pt modelId="{99F48352-429E-44F8-B582-23FCF97E4064}" type="pres">
      <dgm:prSet presAssocID="{63CFAC6D-272E-49B6-B501-69B17ED2CB3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5959FBA-6E2D-4A7A-A28A-3AC344223EF3}" type="presOf" srcId="{63CFAC6D-272E-49B6-B501-69B17ED2CB30}" destId="{EF2A016C-6172-45BC-A499-8BDD0526EF2B}" srcOrd="0" destOrd="0" presId="urn:microsoft.com/office/officeart/2005/8/layout/list1"/>
    <dgm:cxn modelId="{3EFF22EC-1757-4E4D-9E20-283BF8DB35B6}" type="presOf" srcId="{BE246436-190B-C043-B624-2367FFD151E1}" destId="{AE5E0F38-F17C-2548-975F-7AA43CF5EFCC}" srcOrd="0" destOrd="0" presId="urn:microsoft.com/office/officeart/2005/8/layout/list1"/>
    <dgm:cxn modelId="{415045D9-A383-4F25-8C80-F04750DFF389}" srcId="{BE246436-190B-C043-B624-2367FFD151E1}" destId="{9CF20D46-C1E3-42E8-9265-E01D11980A6D}" srcOrd="1" destOrd="0" parTransId="{84B3977A-B9F1-4060-8CA3-2393BB190AD6}" sibTransId="{5E9627AB-DCBA-467F-B6D9-C678CEAFE6E1}"/>
    <dgm:cxn modelId="{380BC87F-81F8-4264-8F17-2D6597468931}" type="presOf" srcId="{9CF20D46-C1E3-42E8-9265-E01D11980A6D}" destId="{E8D906EE-DC2F-4C7C-A98F-E106989125B0}" srcOrd="1" destOrd="0" presId="urn:microsoft.com/office/officeart/2005/8/layout/list1"/>
    <dgm:cxn modelId="{34F6ED8D-71E0-4263-B41B-390095C7A8CD}" type="presOf" srcId="{53C38150-BFFA-964C-AB0F-91416B2E3117}" destId="{7BFBB581-108E-624E-9A82-54FDCD3A7DF1}" srcOrd="0" destOrd="0" presId="urn:microsoft.com/office/officeart/2005/8/layout/list1"/>
    <dgm:cxn modelId="{2F5484C6-2879-42CE-A5E7-F4BB59671D50}" type="presOf" srcId="{53C38150-BFFA-964C-AB0F-91416B2E3117}" destId="{9514EDE9-45DB-A04D-93D4-CB8C956199C1}" srcOrd="1" destOrd="0" presId="urn:microsoft.com/office/officeart/2005/8/layout/list1"/>
    <dgm:cxn modelId="{BAE7492E-618D-47CE-A6B8-2A22108A2169}" type="presOf" srcId="{9CF20D46-C1E3-42E8-9265-E01D11980A6D}" destId="{2FA91131-8FDF-408F-8C0B-A1086EC7007C}" srcOrd="0" destOrd="0" presId="urn:microsoft.com/office/officeart/2005/8/layout/list1"/>
    <dgm:cxn modelId="{93F6D6D8-BBC7-423D-9443-EE29C8BF22BF}" type="presOf" srcId="{63CFAC6D-272E-49B6-B501-69B17ED2CB30}" destId="{BC059332-20D5-42F0-85CA-030D1726E151}" srcOrd="1" destOrd="0" presId="urn:microsoft.com/office/officeart/2005/8/layout/list1"/>
    <dgm:cxn modelId="{206DAE1C-3B68-44CA-9EF1-2371678135FA}" srcId="{BE246436-190B-C043-B624-2367FFD151E1}" destId="{63CFAC6D-272E-49B6-B501-69B17ED2CB30}" srcOrd="2" destOrd="0" parTransId="{6528C244-4A3B-4161-86AC-BDD863C51C02}" sibTransId="{E780C16F-38F6-484C-AEA8-DD703914E584}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85401EF9-0AAE-4507-85D4-489AED4ED514}" type="presParOf" srcId="{AE5E0F38-F17C-2548-975F-7AA43CF5EFCC}" destId="{8C139F1F-C693-FA4C-9C3F-82C925758D73}" srcOrd="0" destOrd="0" presId="urn:microsoft.com/office/officeart/2005/8/layout/list1"/>
    <dgm:cxn modelId="{3E9D0010-7F44-4458-945A-3148FB71E6A4}" type="presParOf" srcId="{8C139F1F-C693-FA4C-9C3F-82C925758D73}" destId="{7BFBB581-108E-624E-9A82-54FDCD3A7DF1}" srcOrd="0" destOrd="0" presId="urn:microsoft.com/office/officeart/2005/8/layout/list1"/>
    <dgm:cxn modelId="{0FA27CAF-DE84-42EC-BFDF-4A5A1A9B7EAF}" type="presParOf" srcId="{8C139F1F-C693-FA4C-9C3F-82C925758D73}" destId="{9514EDE9-45DB-A04D-93D4-CB8C956199C1}" srcOrd="1" destOrd="0" presId="urn:microsoft.com/office/officeart/2005/8/layout/list1"/>
    <dgm:cxn modelId="{75621471-B620-4518-9AAA-A6D8DD852B1D}" type="presParOf" srcId="{AE5E0F38-F17C-2548-975F-7AA43CF5EFCC}" destId="{4EF86513-B7E8-C84C-9614-4891A667CC98}" srcOrd="1" destOrd="0" presId="urn:microsoft.com/office/officeart/2005/8/layout/list1"/>
    <dgm:cxn modelId="{FDD9700D-18AA-4DA2-B96D-36FA51B47C4A}" type="presParOf" srcId="{AE5E0F38-F17C-2548-975F-7AA43CF5EFCC}" destId="{D15AFA3C-46C9-3E49-B115-304369B5D8C1}" srcOrd="2" destOrd="0" presId="urn:microsoft.com/office/officeart/2005/8/layout/list1"/>
    <dgm:cxn modelId="{61BA4373-DAA9-4227-A4D7-A1EFDAA595E7}" type="presParOf" srcId="{AE5E0F38-F17C-2548-975F-7AA43CF5EFCC}" destId="{9A33C1F5-B6C7-4906-B4B4-49D9E2DA5A65}" srcOrd="3" destOrd="0" presId="urn:microsoft.com/office/officeart/2005/8/layout/list1"/>
    <dgm:cxn modelId="{261DDBBB-FFA0-476A-A6AF-7AA6DCFC8826}" type="presParOf" srcId="{AE5E0F38-F17C-2548-975F-7AA43CF5EFCC}" destId="{3885E2C6-EA2D-49B4-B17E-5DC84254CC76}" srcOrd="4" destOrd="0" presId="urn:microsoft.com/office/officeart/2005/8/layout/list1"/>
    <dgm:cxn modelId="{F7847082-079F-490E-A868-DDE2CB9DA69F}" type="presParOf" srcId="{3885E2C6-EA2D-49B4-B17E-5DC84254CC76}" destId="{2FA91131-8FDF-408F-8C0B-A1086EC7007C}" srcOrd="0" destOrd="0" presId="urn:microsoft.com/office/officeart/2005/8/layout/list1"/>
    <dgm:cxn modelId="{436F1320-112B-44F8-A590-FFD2E6566339}" type="presParOf" srcId="{3885E2C6-EA2D-49B4-B17E-5DC84254CC76}" destId="{E8D906EE-DC2F-4C7C-A98F-E106989125B0}" srcOrd="1" destOrd="0" presId="urn:microsoft.com/office/officeart/2005/8/layout/list1"/>
    <dgm:cxn modelId="{A656523B-17BA-4010-9F8C-829CE93D61FC}" type="presParOf" srcId="{AE5E0F38-F17C-2548-975F-7AA43CF5EFCC}" destId="{A14E1BA2-35E1-4FD9-BC6D-5363687F1243}" srcOrd="5" destOrd="0" presId="urn:microsoft.com/office/officeart/2005/8/layout/list1"/>
    <dgm:cxn modelId="{893C9C15-BB15-44BB-8B04-0A2408E30B14}" type="presParOf" srcId="{AE5E0F38-F17C-2548-975F-7AA43CF5EFCC}" destId="{A400E008-BE21-4887-8E8E-65BDBF04233A}" srcOrd="6" destOrd="0" presId="urn:microsoft.com/office/officeart/2005/8/layout/list1"/>
    <dgm:cxn modelId="{D1A0D9DF-E8A9-4209-8EBF-DFC95A1A7F17}" type="presParOf" srcId="{AE5E0F38-F17C-2548-975F-7AA43CF5EFCC}" destId="{3768008D-8D2C-4152-AE36-276407ED3BE7}" srcOrd="7" destOrd="0" presId="urn:microsoft.com/office/officeart/2005/8/layout/list1"/>
    <dgm:cxn modelId="{B8755951-29BD-4C1C-80CC-48C3B430FBF3}" type="presParOf" srcId="{AE5E0F38-F17C-2548-975F-7AA43CF5EFCC}" destId="{83DB0DFE-B525-4AAE-8F84-576FCF351651}" srcOrd="8" destOrd="0" presId="urn:microsoft.com/office/officeart/2005/8/layout/list1"/>
    <dgm:cxn modelId="{20F5225E-EFF3-4589-9F72-56F81FDC9CB3}" type="presParOf" srcId="{83DB0DFE-B525-4AAE-8F84-576FCF351651}" destId="{EF2A016C-6172-45BC-A499-8BDD0526EF2B}" srcOrd="0" destOrd="0" presId="urn:microsoft.com/office/officeart/2005/8/layout/list1"/>
    <dgm:cxn modelId="{EDD29DAE-BC91-4337-A424-3E9C01FCA1F9}" type="presParOf" srcId="{83DB0DFE-B525-4AAE-8F84-576FCF351651}" destId="{BC059332-20D5-42F0-85CA-030D1726E151}" srcOrd="1" destOrd="0" presId="urn:microsoft.com/office/officeart/2005/8/layout/list1"/>
    <dgm:cxn modelId="{BD42F0D7-D13A-4628-8584-8DF798C34317}" type="presParOf" srcId="{AE5E0F38-F17C-2548-975F-7AA43CF5EFCC}" destId="{2D7822BF-1C8B-4F37-8A71-B2E82B0EC7C9}" srcOrd="9" destOrd="0" presId="urn:microsoft.com/office/officeart/2005/8/layout/list1"/>
    <dgm:cxn modelId="{151009FD-F8D7-485B-AA4D-6A17D8B10CF4}" type="presParOf" srcId="{AE5E0F38-F17C-2548-975F-7AA43CF5EFCC}" destId="{99F48352-429E-44F8-B582-23FCF97E40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Average Variable Costs are variable costs divided by output.</a:t>
          </a: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0AFFE65-955E-4075-972C-70939B2BBAD0}">
      <dgm:prSet custT="1"/>
      <dgm:spPr/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Century Gothic"/>
              <a:cs typeface="Century Gothic"/>
            </a:rPr>
            <a:t>Average Variable Costs: ($20,000 staff salaries + $5 food x number of meals), divided by the number of meals; with 4000 meals this would be $40,000/4000 = $10 per meal.</a:t>
          </a:r>
        </a:p>
      </dgm:t>
    </dgm:pt>
    <dgm:pt modelId="{7EB71AD5-8248-44E4-9C5A-0AC243A1687A}" type="parTrans" cxnId="{F239D480-91A9-4A5C-BAB4-40916B35AD67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24F01AD-77CC-45B6-AA0E-2DE081AF311B}" type="sibTrans" cxnId="{F239D480-91A9-4A5C-BAB4-40916B35AD67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0B02636C-5C5A-49B6-898C-3169D38D1123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Average Total Costs are fixed costs plus variable costs, divided by output.</a:t>
          </a:r>
        </a:p>
      </dgm:t>
    </dgm:pt>
    <dgm:pt modelId="{744DF852-AA7D-449C-8214-F176EE3EBD0E}" type="parTrans" cxnId="{37C3EC1E-E74C-435E-B667-CFB1BDE4547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1C15F058-8FBD-4DFF-8E55-A925A7F64A5B}" type="sibTrans" cxnId="{37C3EC1E-E74C-435E-B667-CFB1BDE4547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6B74CCC0-6330-4E2E-B2D9-8EE6FB10F200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On a weekly basis average total costs would be AVC + AFC = $12.50 </a:t>
          </a:r>
        </a:p>
      </dgm:t>
    </dgm:pt>
    <dgm:pt modelId="{45A6AF25-C7BE-48CB-B2A6-29E0E01515ED}" type="parTrans" cxnId="{BB945B5D-3A58-48DC-8D8E-CC181B91B4DB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88C9664A-3F83-4ECE-B7E8-0916897FA7B3}" type="sibTrans" cxnId="{BB945B5D-3A58-48DC-8D8E-CC181B91B4DB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ABF79A-7C46-40EA-9048-CE108CC3B9F3}">
      <dgm:prSet custT="1"/>
      <dgm:spPr/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Century Gothic"/>
              <a:cs typeface="Century Gothic"/>
            </a:rPr>
            <a:t>Average Fixed Costs: ($10,000 rent); with 4000 meals this would be $2.50 per meal.</a:t>
          </a:r>
        </a:p>
      </dgm:t>
    </dgm:pt>
    <dgm:pt modelId="{DBE2F180-472C-4066-A259-7C1BC85DEDF8}" type="parTrans" cxnId="{90371621-AE63-4D05-8174-F2FF2E59D47B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ECC1113D-5F2B-435C-A63B-FB694BE20E10}" type="sibTrans" cxnId="{90371621-AE63-4D05-8174-F2FF2E59D47B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C8517685-1E48-4B29-A8A7-80C268AD423D}">
      <dgm:prSet custT="1"/>
      <dgm:spPr/>
      <dgm:t>
        <a:bodyPr/>
        <a:lstStyle/>
        <a:p>
          <a:pPr rtl="0"/>
          <a:endParaRPr lang="en-US" sz="1600" dirty="0" smtClean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E4B8B312-4C63-40F6-9CEB-7B33B146938D}" type="parTrans" cxnId="{E648906A-0753-4524-9C0B-7FF84E13165D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86702E85-B318-4FC7-B1B6-7678E39E138F}" type="sibTrans" cxnId="{E648906A-0753-4524-9C0B-7FF84E13165D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3" custScaleX="137385" custScaleY="85739" custLinFactNeighborX="44144" custLinFactNeighborY="2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83DFD-875A-4F0F-A825-213A36ACF147}" type="pres">
      <dgm:prSet presAssocID="{90C83909-0064-0247-B714-12E3EBE790B9}" presName="spaceBetweenRectangles" presStyleCnt="0"/>
      <dgm:spPr/>
    </dgm:pt>
    <dgm:pt modelId="{0CC1F92A-633F-4D03-B669-EC4DD2C94FB3}" type="pres">
      <dgm:prSet presAssocID="{0B02636C-5C5A-49B6-898C-3169D38D1123}" presName="parentLin" presStyleCnt="0"/>
      <dgm:spPr/>
    </dgm:pt>
    <dgm:pt modelId="{BCF70868-8BF9-40FD-A605-1A3251D4EB1D}" type="pres">
      <dgm:prSet presAssocID="{0B02636C-5C5A-49B6-898C-3169D38D1123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460D79A9-25DC-4478-8FD4-E4FCCDB66FE3}" type="pres">
      <dgm:prSet presAssocID="{0B02636C-5C5A-49B6-898C-3169D38D1123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5619F49-1D4B-41F8-A74E-EFECEEA58CD8}" type="pres">
      <dgm:prSet presAssocID="{0B02636C-5C5A-49B6-898C-3169D38D1123}" presName="negativeSpace" presStyleCnt="0"/>
      <dgm:spPr/>
    </dgm:pt>
    <dgm:pt modelId="{20E242B6-FD93-4E56-990F-784C44D8634D}" type="pres">
      <dgm:prSet presAssocID="{0B02636C-5C5A-49B6-898C-3169D38D112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F80B84F-A09D-4EAF-9BB2-6D37059BB1E9}" type="pres">
      <dgm:prSet presAssocID="{1C15F058-8FBD-4DFF-8E55-A925A7F64A5B}" presName="spaceBetweenRectangles" presStyleCnt="0"/>
      <dgm:spPr/>
    </dgm:pt>
    <dgm:pt modelId="{BF24928A-BD07-4C32-9034-0DF42B251EAA}" type="pres">
      <dgm:prSet presAssocID="{6B74CCC0-6330-4E2E-B2D9-8EE6FB10F200}" presName="parentLin" presStyleCnt="0"/>
      <dgm:spPr/>
    </dgm:pt>
    <dgm:pt modelId="{095A695E-7910-4461-9D21-1388534999FB}" type="pres">
      <dgm:prSet presAssocID="{6B74CCC0-6330-4E2E-B2D9-8EE6FB10F200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93BE51BA-9E0B-484F-A39A-0ED62472553D}" type="pres">
      <dgm:prSet presAssocID="{6B74CCC0-6330-4E2E-B2D9-8EE6FB10F200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8942096-2A49-400A-8CAC-6C99929CA355}" type="pres">
      <dgm:prSet presAssocID="{6B74CCC0-6330-4E2E-B2D9-8EE6FB10F200}" presName="negativeSpace" presStyleCnt="0"/>
      <dgm:spPr/>
    </dgm:pt>
    <dgm:pt modelId="{D35A4DA4-686A-4329-A12D-C479469EE50E}" type="pres">
      <dgm:prSet presAssocID="{6B74CCC0-6330-4E2E-B2D9-8EE6FB10F20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48CA7EA-4B29-49A5-B4BB-D714FCFA26C5}" type="presOf" srcId="{AEABF79A-7C46-40EA-9048-CE108CC3B9F3}" destId="{D35A4DA4-686A-4329-A12D-C479469EE50E}" srcOrd="0" destOrd="2" presId="urn:microsoft.com/office/officeart/2005/8/layout/list1"/>
    <dgm:cxn modelId="{90371621-AE63-4D05-8174-F2FF2E59D47B}" srcId="{6B74CCC0-6330-4E2E-B2D9-8EE6FB10F200}" destId="{AEABF79A-7C46-40EA-9048-CE108CC3B9F3}" srcOrd="2" destOrd="0" parTransId="{DBE2F180-472C-4066-A259-7C1BC85DEDF8}" sibTransId="{ECC1113D-5F2B-435C-A63B-FB694BE20E10}"/>
    <dgm:cxn modelId="{88AE56B4-2BAD-4861-AD06-397B4DE8C3FD}" type="presOf" srcId="{53C38150-BFFA-964C-AB0F-91416B2E3117}" destId="{7BFBB581-108E-624E-9A82-54FDCD3A7DF1}" srcOrd="0" destOrd="0" presId="urn:microsoft.com/office/officeart/2005/8/layout/list1"/>
    <dgm:cxn modelId="{53221569-0399-45C5-9290-CE42C8BAD21A}" type="presOf" srcId="{BE246436-190B-C043-B624-2367FFD151E1}" destId="{AE5E0F38-F17C-2548-975F-7AA43CF5EFCC}" srcOrd="0" destOrd="0" presId="urn:microsoft.com/office/officeart/2005/8/layout/list1"/>
    <dgm:cxn modelId="{A8696FAA-A8CC-497F-9509-F339633A7299}" type="presOf" srcId="{6B74CCC0-6330-4E2E-B2D9-8EE6FB10F200}" destId="{095A695E-7910-4461-9D21-1388534999FB}" srcOrd="0" destOrd="0" presId="urn:microsoft.com/office/officeart/2005/8/layout/list1"/>
    <dgm:cxn modelId="{0AD8F56C-5B66-4B65-9D53-7B546D4B70C6}" type="presOf" srcId="{6B74CCC0-6330-4E2E-B2D9-8EE6FB10F200}" destId="{93BE51BA-9E0B-484F-A39A-0ED62472553D}" srcOrd="1" destOrd="0" presId="urn:microsoft.com/office/officeart/2005/8/layout/list1"/>
    <dgm:cxn modelId="{C7759B76-E85B-4863-9934-2A2CF69B5620}" type="presOf" srcId="{53C38150-BFFA-964C-AB0F-91416B2E3117}" destId="{9514EDE9-45DB-A04D-93D4-CB8C956199C1}" srcOrd="1" destOrd="0" presId="urn:microsoft.com/office/officeart/2005/8/layout/list1"/>
    <dgm:cxn modelId="{F239D480-91A9-4A5C-BAB4-40916B35AD67}" srcId="{6B74CCC0-6330-4E2E-B2D9-8EE6FB10F200}" destId="{60AFFE65-955E-4075-972C-70939B2BBAD0}" srcOrd="0" destOrd="0" parTransId="{7EB71AD5-8248-44E4-9C5A-0AC243A1687A}" sibTransId="{A24F01AD-77CC-45B6-AA0E-2DE081AF311B}"/>
    <dgm:cxn modelId="{A7A9C82F-DDC4-4559-BB8B-9DBCF2D453C8}" type="presOf" srcId="{C8517685-1E48-4B29-A8A7-80C268AD423D}" destId="{D35A4DA4-686A-4329-A12D-C479469EE50E}" srcOrd="0" destOrd="1" presId="urn:microsoft.com/office/officeart/2005/8/layout/list1"/>
    <dgm:cxn modelId="{37C3EC1E-E74C-435E-B667-CFB1BDE45475}" srcId="{BE246436-190B-C043-B624-2367FFD151E1}" destId="{0B02636C-5C5A-49B6-898C-3169D38D1123}" srcOrd="1" destOrd="0" parTransId="{744DF852-AA7D-449C-8214-F176EE3EBD0E}" sibTransId="{1C15F058-8FBD-4DFF-8E55-A925A7F64A5B}"/>
    <dgm:cxn modelId="{02916CF0-836D-40EC-9393-C8EE6F46B4BC}" type="presOf" srcId="{0B02636C-5C5A-49B6-898C-3169D38D1123}" destId="{BCF70868-8BF9-40FD-A605-1A3251D4EB1D}" srcOrd="0" destOrd="0" presId="urn:microsoft.com/office/officeart/2005/8/layout/list1"/>
    <dgm:cxn modelId="{E648906A-0753-4524-9C0B-7FF84E13165D}" srcId="{6B74CCC0-6330-4E2E-B2D9-8EE6FB10F200}" destId="{C8517685-1E48-4B29-A8A7-80C268AD423D}" srcOrd="1" destOrd="0" parTransId="{E4B8B312-4C63-40F6-9CEB-7B33B146938D}" sibTransId="{86702E85-B318-4FC7-B1B6-7678E39E138F}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BB945B5D-3A58-48DC-8D8E-CC181B91B4DB}" srcId="{BE246436-190B-C043-B624-2367FFD151E1}" destId="{6B74CCC0-6330-4E2E-B2D9-8EE6FB10F200}" srcOrd="2" destOrd="0" parTransId="{45A6AF25-C7BE-48CB-B2A6-29E0E01515ED}" sibTransId="{88C9664A-3F83-4ECE-B7E8-0916897FA7B3}"/>
    <dgm:cxn modelId="{C210DFFF-1D46-4AF2-88FF-999D4A862033}" type="presOf" srcId="{0B02636C-5C5A-49B6-898C-3169D38D1123}" destId="{460D79A9-25DC-4478-8FD4-E4FCCDB66FE3}" srcOrd="1" destOrd="0" presId="urn:microsoft.com/office/officeart/2005/8/layout/list1"/>
    <dgm:cxn modelId="{94778D81-A57B-4B12-88B5-36959BE3D162}" type="presOf" srcId="{60AFFE65-955E-4075-972C-70939B2BBAD0}" destId="{D35A4DA4-686A-4329-A12D-C479469EE50E}" srcOrd="0" destOrd="0" presId="urn:microsoft.com/office/officeart/2005/8/layout/list1"/>
    <dgm:cxn modelId="{AFAA6A15-D8CB-425A-ACAA-FC658D44A7D1}" type="presParOf" srcId="{AE5E0F38-F17C-2548-975F-7AA43CF5EFCC}" destId="{8C139F1F-C693-FA4C-9C3F-82C925758D73}" srcOrd="0" destOrd="0" presId="urn:microsoft.com/office/officeart/2005/8/layout/list1"/>
    <dgm:cxn modelId="{52592156-913A-497F-AE1D-ACC76E0927A5}" type="presParOf" srcId="{8C139F1F-C693-FA4C-9C3F-82C925758D73}" destId="{7BFBB581-108E-624E-9A82-54FDCD3A7DF1}" srcOrd="0" destOrd="0" presId="urn:microsoft.com/office/officeart/2005/8/layout/list1"/>
    <dgm:cxn modelId="{D14EF5AF-EB3C-4CB2-8F92-E762724707B0}" type="presParOf" srcId="{8C139F1F-C693-FA4C-9C3F-82C925758D73}" destId="{9514EDE9-45DB-A04D-93D4-CB8C956199C1}" srcOrd="1" destOrd="0" presId="urn:microsoft.com/office/officeart/2005/8/layout/list1"/>
    <dgm:cxn modelId="{77D1EFB6-222D-438A-BEF5-C559C2DC0A1A}" type="presParOf" srcId="{AE5E0F38-F17C-2548-975F-7AA43CF5EFCC}" destId="{4EF86513-B7E8-C84C-9614-4891A667CC98}" srcOrd="1" destOrd="0" presId="urn:microsoft.com/office/officeart/2005/8/layout/list1"/>
    <dgm:cxn modelId="{B0E3DBB9-D87E-4AFA-86A8-D71EAFB12819}" type="presParOf" srcId="{AE5E0F38-F17C-2548-975F-7AA43CF5EFCC}" destId="{D15AFA3C-46C9-3E49-B115-304369B5D8C1}" srcOrd="2" destOrd="0" presId="urn:microsoft.com/office/officeart/2005/8/layout/list1"/>
    <dgm:cxn modelId="{56A634C2-A4CC-4A6F-8C94-51C6DE06AC0A}" type="presParOf" srcId="{AE5E0F38-F17C-2548-975F-7AA43CF5EFCC}" destId="{FFA83DFD-875A-4F0F-A825-213A36ACF147}" srcOrd="3" destOrd="0" presId="urn:microsoft.com/office/officeart/2005/8/layout/list1"/>
    <dgm:cxn modelId="{1E691088-FBFA-4310-AEE4-0951FF8ECE89}" type="presParOf" srcId="{AE5E0F38-F17C-2548-975F-7AA43CF5EFCC}" destId="{0CC1F92A-633F-4D03-B669-EC4DD2C94FB3}" srcOrd="4" destOrd="0" presId="urn:microsoft.com/office/officeart/2005/8/layout/list1"/>
    <dgm:cxn modelId="{0783F4DA-C9E3-43F8-8AAE-606B1BC7725B}" type="presParOf" srcId="{0CC1F92A-633F-4D03-B669-EC4DD2C94FB3}" destId="{BCF70868-8BF9-40FD-A605-1A3251D4EB1D}" srcOrd="0" destOrd="0" presId="urn:microsoft.com/office/officeart/2005/8/layout/list1"/>
    <dgm:cxn modelId="{3272D0DA-E12C-445C-A446-AB34AB2973EE}" type="presParOf" srcId="{0CC1F92A-633F-4D03-B669-EC4DD2C94FB3}" destId="{460D79A9-25DC-4478-8FD4-E4FCCDB66FE3}" srcOrd="1" destOrd="0" presId="urn:microsoft.com/office/officeart/2005/8/layout/list1"/>
    <dgm:cxn modelId="{E5F0131B-D50B-4B3C-825C-29BDEAEFF8A8}" type="presParOf" srcId="{AE5E0F38-F17C-2548-975F-7AA43CF5EFCC}" destId="{15619F49-1D4B-41F8-A74E-EFECEEA58CD8}" srcOrd="5" destOrd="0" presId="urn:microsoft.com/office/officeart/2005/8/layout/list1"/>
    <dgm:cxn modelId="{01CA1968-CF86-495A-8D17-85315A3E122D}" type="presParOf" srcId="{AE5E0F38-F17C-2548-975F-7AA43CF5EFCC}" destId="{20E242B6-FD93-4E56-990F-784C44D8634D}" srcOrd="6" destOrd="0" presId="urn:microsoft.com/office/officeart/2005/8/layout/list1"/>
    <dgm:cxn modelId="{2785DF32-D7E3-4E1D-8E0E-F6073264D939}" type="presParOf" srcId="{AE5E0F38-F17C-2548-975F-7AA43CF5EFCC}" destId="{7F80B84F-A09D-4EAF-9BB2-6D37059BB1E9}" srcOrd="7" destOrd="0" presId="urn:microsoft.com/office/officeart/2005/8/layout/list1"/>
    <dgm:cxn modelId="{1828AE35-246E-4AA4-9F69-1FBAC898909D}" type="presParOf" srcId="{AE5E0F38-F17C-2548-975F-7AA43CF5EFCC}" destId="{BF24928A-BD07-4C32-9034-0DF42B251EAA}" srcOrd="8" destOrd="0" presId="urn:microsoft.com/office/officeart/2005/8/layout/list1"/>
    <dgm:cxn modelId="{5027833F-C224-4589-BC04-EC3BF5528588}" type="presParOf" srcId="{BF24928A-BD07-4C32-9034-0DF42B251EAA}" destId="{095A695E-7910-4461-9D21-1388534999FB}" srcOrd="0" destOrd="0" presId="urn:microsoft.com/office/officeart/2005/8/layout/list1"/>
    <dgm:cxn modelId="{8CC4F15B-5C11-47F2-9E83-75C1FD3DC8C9}" type="presParOf" srcId="{BF24928A-BD07-4C32-9034-0DF42B251EAA}" destId="{93BE51BA-9E0B-484F-A39A-0ED62472553D}" srcOrd="1" destOrd="0" presId="urn:microsoft.com/office/officeart/2005/8/layout/list1"/>
    <dgm:cxn modelId="{36C2CD30-D1C1-4987-BA3D-45D493942E18}" type="presParOf" srcId="{AE5E0F38-F17C-2548-975F-7AA43CF5EFCC}" destId="{58942096-2A49-400A-8CAC-6C99929CA355}" srcOrd="9" destOrd="0" presId="urn:microsoft.com/office/officeart/2005/8/layout/list1"/>
    <dgm:cxn modelId="{8AD7A345-E089-4D38-BAEB-F217468BF9DA}" type="presParOf" srcId="{AE5E0F38-F17C-2548-975F-7AA43CF5EFCC}" destId="{D35A4DA4-686A-4329-A12D-C479469EE50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F82D4-D383-8E41-B614-8356EEA3D407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374B61-E668-014A-A3DF-9BB78176F36C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Century Gothic"/>
              <a:cs typeface="Century Gothic"/>
            </a:rPr>
            <a:t>Part 1</a:t>
          </a:r>
          <a:endParaRPr lang="en-US" sz="1800" dirty="0">
            <a:solidFill>
              <a:schemeClr val="tx1"/>
            </a:solidFill>
          </a:endParaRPr>
        </a:p>
      </dgm:t>
    </dgm:pt>
    <dgm:pt modelId="{A37EEE69-86B6-C44A-BD44-6B4275759B84}" type="parTrans" cxnId="{4BF72FC1-1D03-F04C-A528-DC5FFBA9B927}">
      <dgm:prSet/>
      <dgm:spPr/>
      <dgm:t>
        <a:bodyPr/>
        <a:lstStyle/>
        <a:p>
          <a:endParaRPr lang="en-US"/>
        </a:p>
      </dgm:t>
    </dgm:pt>
    <dgm:pt modelId="{47A7CAE8-43C0-0248-8C3B-7600A9D18DE6}" type="sibTrans" cxnId="{4BF72FC1-1D03-F04C-A528-DC5FFBA9B927}">
      <dgm:prSet/>
      <dgm:spPr/>
      <dgm:t>
        <a:bodyPr/>
        <a:lstStyle/>
        <a:p>
          <a:endParaRPr lang="en-US"/>
        </a:p>
      </dgm:t>
    </dgm:pt>
    <dgm:pt modelId="{5711D63C-AFE8-814A-A55B-7D3ED56A974C}">
      <dgm:prSet custT="1"/>
      <dgm:spPr>
        <a:solidFill>
          <a:srgbClr val="B0CCB0">
            <a:alpha val="90000"/>
          </a:srgbClr>
        </a:solidFill>
      </dgm:spPr>
      <dgm:t>
        <a:bodyPr/>
        <a:lstStyle/>
        <a:p>
          <a: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  <a:t>Consumer Demand</a:t>
          </a:r>
        </a:p>
      </dgm:t>
    </dgm:pt>
    <dgm:pt modelId="{07CA8667-C3F7-FA48-AD77-4095F74C8D61}" type="parTrans" cxnId="{A64513F0-36F5-A547-8432-BC4EA336D1E3}">
      <dgm:prSet/>
      <dgm:spPr/>
      <dgm:t>
        <a:bodyPr/>
        <a:lstStyle/>
        <a:p>
          <a:endParaRPr lang="en-US"/>
        </a:p>
      </dgm:t>
    </dgm:pt>
    <dgm:pt modelId="{5A901D2C-E562-8347-9A3F-AC9164794E6D}" type="sibTrans" cxnId="{A64513F0-36F5-A547-8432-BC4EA336D1E3}">
      <dgm:prSet/>
      <dgm:spPr/>
      <dgm:t>
        <a:bodyPr/>
        <a:lstStyle/>
        <a:p>
          <a:endParaRPr lang="en-US"/>
        </a:p>
      </dgm:t>
    </dgm:pt>
    <dgm:pt modelId="{D835BA77-D52F-8041-8EE6-561AF3CE696E}">
      <dgm:prSet custT="1"/>
      <dgm:spPr>
        <a:solidFill>
          <a:srgbClr val="B0CCB0">
            <a:alpha val="90000"/>
          </a:srgbClr>
        </a:solidFill>
      </dgm:spPr>
      <dgm:t>
        <a:bodyPr/>
        <a:lstStyle/>
        <a:p>
          <a: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  <a:t>Firms and the costs of meeting consumer demand</a:t>
          </a:r>
        </a:p>
      </dgm:t>
    </dgm:pt>
    <dgm:pt modelId="{D7CE6370-EE2E-EF4B-9A64-1949E190ECDD}" type="parTrans" cxnId="{13766F54-6F57-714C-B0E5-298CF3B2A1A0}">
      <dgm:prSet/>
      <dgm:spPr/>
      <dgm:t>
        <a:bodyPr/>
        <a:lstStyle/>
        <a:p>
          <a:endParaRPr lang="en-US"/>
        </a:p>
      </dgm:t>
    </dgm:pt>
    <dgm:pt modelId="{340CA1D1-0954-EC4C-96F1-B3DC09277BB8}" type="sibTrans" cxnId="{13766F54-6F57-714C-B0E5-298CF3B2A1A0}">
      <dgm:prSet/>
      <dgm:spPr/>
      <dgm:t>
        <a:bodyPr/>
        <a:lstStyle/>
        <a:p>
          <a:endParaRPr lang="en-US"/>
        </a:p>
      </dgm:t>
    </dgm:pt>
    <dgm:pt modelId="{BA3C6DBF-76C3-7341-AD35-643D0F307281}">
      <dgm:prSet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Century Gothic"/>
              <a:cs typeface="Century Gothic"/>
            </a:rPr>
            <a:t>Part 2</a:t>
          </a:r>
        </a:p>
      </dgm:t>
    </dgm:pt>
    <dgm:pt modelId="{6EAC5E74-CE25-6541-9FA3-69F3C0B79201}" type="parTrans" cxnId="{0C1219DF-938F-AC4E-AD93-43BF83B8658B}">
      <dgm:prSet/>
      <dgm:spPr/>
      <dgm:t>
        <a:bodyPr/>
        <a:lstStyle/>
        <a:p>
          <a:endParaRPr lang="en-US"/>
        </a:p>
      </dgm:t>
    </dgm:pt>
    <dgm:pt modelId="{DEB37107-3254-554C-AA58-72300E12F144}" type="sibTrans" cxnId="{0C1219DF-938F-AC4E-AD93-43BF83B8658B}">
      <dgm:prSet/>
      <dgm:spPr/>
      <dgm:t>
        <a:bodyPr/>
        <a:lstStyle/>
        <a:p>
          <a:endParaRPr lang="en-US"/>
        </a:p>
      </dgm:t>
    </dgm:pt>
    <dgm:pt modelId="{CA5BBD32-7524-834F-96C8-AD912B55A04B}">
      <dgm:prSet custT="1"/>
      <dgm:spPr/>
      <dgm:t>
        <a:bodyPr/>
        <a:lstStyle/>
        <a:p>
          <a: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  <a:t>Profit</a:t>
          </a:r>
          <a:b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</a:br>
          <a: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  <a:t> maximization</a:t>
          </a:r>
        </a:p>
      </dgm:t>
    </dgm:pt>
    <dgm:pt modelId="{AF9C491E-2E1B-EA48-B528-291089BF6E4C}" type="parTrans" cxnId="{D8919A39-B682-0F45-9A88-0580153EA0B5}">
      <dgm:prSet/>
      <dgm:spPr/>
      <dgm:t>
        <a:bodyPr/>
        <a:lstStyle/>
        <a:p>
          <a:endParaRPr lang="en-US"/>
        </a:p>
      </dgm:t>
    </dgm:pt>
    <dgm:pt modelId="{2ECED3E6-9B34-5040-8C9C-1479ADDF5CE7}" type="sibTrans" cxnId="{D8919A39-B682-0F45-9A88-0580153EA0B5}">
      <dgm:prSet/>
      <dgm:spPr/>
      <dgm:t>
        <a:bodyPr/>
        <a:lstStyle/>
        <a:p>
          <a:endParaRPr lang="en-US"/>
        </a:p>
      </dgm:t>
    </dgm:pt>
    <dgm:pt modelId="{BDA2C585-5BB5-024E-A87B-E603407A5931}">
      <dgm:prSet custT="1"/>
      <dgm:spPr/>
      <dgm:t>
        <a:bodyPr/>
        <a:lstStyle/>
        <a:p>
          <a: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  <a:t>Monopoly and market power</a:t>
          </a:r>
          <a:endParaRPr lang="en-US" sz="1600" dirty="0"/>
        </a:p>
      </dgm:t>
    </dgm:pt>
    <dgm:pt modelId="{CD284AE0-799C-654A-81F7-71CD6329448A}" type="parTrans" cxnId="{788D9126-4D39-9B40-9751-0CDC7C376544}">
      <dgm:prSet/>
      <dgm:spPr/>
      <dgm:t>
        <a:bodyPr/>
        <a:lstStyle/>
        <a:p>
          <a:endParaRPr lang="en-US"/>
        </a:p>
      </dgm:t>
    </dgm:pt>
    <dgm:pt modelId="{80AA9183-B769-5E47-BF89-C11E32F44A10}" type="sibTrans" cxnId="{788D9126-4D39-9B40-9751-0CDC7C376544}">
      <dgm:prSet/>
      <dgm:spPr/>
      <dgm:t>
        <a:bodyPr/>
        <a:lstStyle/>
        <a:p>
          <a:endParaRPr lang="en-US"/>
        </a:p>
      </dgm:t>
    </dgm:pt>
    <dgm:pt modelId="{60ADD78F-3454-D04A-883A-711D3406B5E1}" type="pres">
      <dgm:prSet presAssocID="{031F82D4-D383-8E41-B614-8356EEA3D4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5C25E0-E304-E046-8A5C-61034FA200F2}" type="pres">
      <dgm:prSet presAssocID="{33374B61-E668-014A-A3DF-9BB78176F36C}" presName="root" presStyleCnt="0"/>
      <dgm:spPr/>
    </dgm:pt>
    <dgm:pt modelId="{E405EE43-65F6-F64E-9E46-73AE1713E5BF}" type="pres">
      <dgm:prSet presAssocID="{33374B61-E668-014A-A3DF-9BB78176F36C}" presName="rootComposite" presStyleCnt="0"/>
      <dgm:spPr/>
    </dgm:pt>
    <dgm:pt modelId="{915DC507-0F6C-AA45-88C8-E5EF2DE3D987}" type="pres">
      <dgm:prSet presAssocID="{33374B61-E668-014A-A3DF-9BB78176F36C}" presName="rootText" presStyleLbl="node1" presStyleIdx="0" presStyleCnt="2" custScaleX="74407" custScaleY="79901"/>
      <dgm:spPr/>
      <dgm:t>
        <a:bodyPr/>
        <a:lstStyle/>
        <a:p>
          <a:endParaRPr lang="en-US"/>
        </a:p>
      </dgm:t>
    </dgm:pt>
    <dgm:pt modelId="{221E17C5-EA1E-764F-ADFE-2FB688BCB5D5}" type="pres">
      <dgm:prSet presAssocID="{33374B61-E668-014A-A3DF-9BB78176F36C}" presName="rootConnector" presStyleLbl="node1" presStyleIdx="0" presStyleCnt="2"/>
      <dgm:spPr/>
      <dgm:t>
        <a:bodyPr/>
        <a:lstStyle/>
        <a:p>
          <a:endParaRPr lang="en-US"/>
        </a:p>
      </dgm:t>
    </dgm:pt>
    <dgm:pt modelId="{EF13A95D-BA86-7A42-A569-2E657C186342}" type="pres">
      <dgm:prSet presAssocID="{33374B61-E668-014A-A3DF-9BB78176F36C}" presName="childShape" presStyleCnt="0"/>
      <dgm:spPr/>
    </dgm:pt>
    <dgm:pt modelId="{76ED8D30-E6DF-2749-8A78-7B1917E23B1A}" type="pres">
      <dgm:prSet presAssocID="{07CA8667-C3F7-FA48-AD77-4095F74C8D61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B521CCF-1EDF-A649-B8D4-052044156013}" type="pres">
      <dgm:prSet presAssocID="{5711D63C-AFE8-814A-A55B-7D3ED56A974C}" presName="childText" presStyleLbl="bgAcc1" presStyleIdx="0" presStyleCnt="4" custScaleX="76637" custScaleY="83572" custLinFactNeighborX="-93" custLinFactNeighborY="-1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A5880-A6C2-264B-BDCF-DBD0AF929D89}" type="pres">
      <dgm:prSet presAssocID="{D7CE6370-EE2E-EF4B-9A64-1949E190ECDD}" presName="Name13" presStyleLbl="parChTrans1D2" presStyleIdx="1" presStyleCnt="4"/>
      <dgm:spPr/>
      <dgm:t>
        <a:bodyPr/>
        <a:lstStyle/>
        <a:p>
          <a:endParaRPr lang="en-US"/>
        </a:p>
      </dgm:t>
    </dgm:pt>
    <dgm:pt modelId="{07332C6F-C99A-3646-8C91-2C2832DEF557}" type="pres">
      <dgm:prSet presAssocID="{D835BA77-D52F-8041-8EE6-561AF3CE696E}" presName="childText" presStyleLbl="bgAcc1" presStyleIdx="1" presStyleCnt="4" custScaleX="76637" custScaleY="82023" custLinFactNeighborX="-93" custLinFactNeighborY="-9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48DD6-F6BD-284C-8E8F-E581D2432249}" type="pres">
      <dgm:prSet presAssocID="{BA3C6DBF-76C3-7341-AD35-643D0F307281}" presName="root" presStyleCnt="0"/>
      <dgm:spPr/>
    </dgm:pt>
    <dgm:pt modelId="{FD7BB768-A401-0945-B1DE-B51AD3F215DB}" type="pres">
      <dgm:prSet presAssocID="{BA3C6DBF-76C3-7341-AD35-643D0F307281}" presName="rootComposite" presStyleCnt="0"/>
      <dgm:spPr/>
    </dgm:pt>
    <dgm:pt modelId="{5DB592F2-5BA2-E54D-AD87-72ABDB967F93}" type="pres">
      <dgm:prSet presAssocID="{BA3C6DBF-76C3-7341-AD35-643D0F307281}" presName="rootText" presStyleLbl="node1" presStyleIdx="1" presStyleCnt="2" custScaleX="73937" custScaleY="78572"/>
      <dgm:spPr/>
      <dgm:t>
        <a:bodyPr/>
        <a:lstStyle/>
        <a:p>
          <a:endParaRPr lang="en-US"/>
        </a:p>
      </dgm:t>
    </dgm:pt>
    <dgm:pt modelId="{00055DB3-2C3F-E044-A1A3-A6A021BEA85E}" type="pres">
      <dgm:prSet presAssocID="{BA3C6DBF-76C3-7341-AD35-643D0F307281}" presName="rootConnector" presStyleLbl="node1" presStyleIdx="1" presStyleCnt="2"/>
      <dgm:spPr/>
      <dgm:t>
        <a:bodyPr/>
        <a:lstStyle/>
        <a:p>
          <a:endParaRPr lang="en-US"/>
        </a:p>
      </dgm:t>
    </dgm:pt>
    <dgm:pt modelId="{63E00A1F-D333-8740-9EAC-184D958823A2}" type="pres">
      <dgm:prSet presAssocID="{BA3C6DBF-76C3-7341-AD35-643D0F307281}" presName="childShape" presStyleCnt="0"/>
      <dgm:spPr/>
    </dgm:pt>
    <dgm:pt modelId="{B9550C60-A2BE-9D4C-BA47-715FBDE04285}" type="pres">
      <dgm:prSet presAssocID="{AF9C491E-2E1B-EA48-B528-291089BF6E4C}" presName="Name13" presStyleLbl="parChTrans1D2" presStyleIdx="2" presStyleCnt="4"/>
      <dgm:spPr/>
      <dgm:t>
        <a:bodyPr/>
        <a:lstStyle/>
        <a:p>
          <a:endParaRPr lang="en-US"/>
        </a:p>
      </dgm:t>
    </dgm:pt>
    <dgm:pt modelId="{4E164526-A5B5-A94E-8A36-16FFA39ECABE}" type="pres">
      <dgm:prSet presAssocID="{CA5BBD32-7524-834F-96C8-AD912B55A04B}" presName="childText" presStyleLbl="bgAcc1" presStyleIdx="2" presStyleCnt="4" custScaleX="74460" custScaleY="84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69151-AB96-3247-A8BE-ECA3F0E12D6E}" type="pres">
      <dgm:prSet presAssocID="{CD284AE0-799C-654A-81F7-71CD6329448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A884EC45-DFDE-2E42-9F42-C0DF7050579A}" type="pres">
      <dgm:prSet presAssocID="{BDA2C585-5BB5-024E-A87B-E603407A5931}" presName="childText" presStyleLbl="bgAcc1" presStyleIdx="3" presStyleCnt="4" custScaleX="73938" custScaleY="83282" custLinFactNeighborX="210" custLinFactNeighborY="-9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8D7786-5824-8A4A-92F5-88039440D02A}" type="presOf" srcId="{031F82D4-D383-8E41-B614-8356EEA3D407}" destId="{60ADD78F-3454-D04A-883A-711D3406B5E1}" srcOrd="0" destOrd="0" presId="urn:microsoft.com/office/officeart/2005/8/layout/hierarchy3"/>
    <dgm:cxn modelId="{13766F54-6F57-714C-B0E5-298CF3B2A1A0}" srcId="{33374B61-E668-014A-A3DF-9BB78176F36C}" destId="{D835BA77-D52F-8041-8EE6-561AF3CE696E}" srcOrd="1" destOrd="0" parTransId="{D7CE6370-EE2E-EF4B-9A64-1949E190ECDD}" sibTransId="{340CA1D1-0954-EC4C-96F1-B3DC09277BB8}"/>
    <dgm:cxn modelId="{A64513F0-36F5-A547-8432-BC4EA336D1E3}" srcId="{33374B61-E668-014A-A3DF-9BB78176F36C}" destId="{5711D63C-AFE8-814A-A55B-7D3ED56A974C}" srcOrd="0" destOrd="0" parTransId="{07CA8667-C3F7-FA48-AD77-4095F74C8D61}" sibTransId="{5A901D2C-E562-8347-9A3F-AC9164794E6D}"/>
    <dgm:cxn modelId="{163484C8-C82B-FA49-B34D-8B425443B3F9}" type="presOf" srcId="{D835BA77-D52F-8041-8EE6-561AF3CE696E}" destId="{07332C6F-C99A-3646-8C91-2C2832DEF557}" srcOrd="0" destOrd="0" presId="urn:microsoft.com/office/officeart/2005/8/layout/hierarchy3"/>
    <dgm:cxn modelId="{AFF1A1D2-2214-884C-A20B-89C4E96D17F2}" type="presOf" srcId="{07CA8667-C3F7-FA48-AD77-4095F74C8D61}" destId="{76ED8D30-E6DF-2749-8A78-7B1917E23B1A}" srcOrd="0" destOrd="0" presId="urn:microsoft.com/office/officeart/2005/8/layout/hierarchy3"/>
    <dgm:cxn modelId="{ED29D8C6-EA62-1147-9CDA-D26E82030EED}" type="presOf" srcId="{CA5BBD32-7524-834F-96C8-AD912B55A04B}" destId="{4E164526-A5B5-A94E-8A36-16FFA39ECABE}" srcOrd="0" destOrd="0" presId="urn:microsoft.com/office/officeart/2005/8/layout/hierarchy3"/>
    <dgm:cxn modelId="{4BF72FC1-1D03-F04C-A528-DC5FFBA9B927}" srcId="{031F82D4-D383-8E41-B614-8356EEA3D407}" destId="{33374B61-E668-014A-A3DF-9BB78176F36C}" srcOrd="0" destOrd="0" parTransId="{A37EEE69-86B6-C44A-BD44-6B4275759B84}" sibTransId="{47A7CAE8-43C0-0248-8C3B-7600A9D18DE6}"/>
    <dgm:cxn modelId="{9E4A6213-4686-1248-98DB-B134AE95CC64}" type="presOf" srcId="{BA3C6DBF-76C3-7341-AD35-643D0F307281}" destId="{00055DB3-2C3F-E044-A1A3-A6A021BEA85E}" srcOrd="1" destOrd="0" presId="urn:microsoft.com/office/officeart/2005/8/layout/hierarchy3"/>
    <dgm:cxn modelId="{757EEE6B-E00F-234A-9DC6-84B3F7BAE232}" type="presOf" srcId="{AF9C491E-2E1B-EA48-B528-291089BF6E4C}" destId="{B9550C60-A2BE-9D4C-BA47-715FBDE04285}" srcOrd="0" destOrd="0" presId="urn:microsoft.com/office/officeart/2005/8/layout/hierarchy3"/>
    <dgm:cxn modelId="{0C1219DF-938F-AC4E-AD93-43BF83B8658B}" srcId="{031F82D4-D383-8E41-B614-8356EEA3D407}" destId="{BA3C6DBF-76C3-7341-AD35-643D0F307281}" srcOrd="1" destOrd="0" parTransId="{6EAC5E74-CE25-6541-9FA3-69F3C0B79201}" sibTransId="{DEB37107-3254-554C-AA58-72300E12F144}"/>
    <dgm:cxn modelId="{D8919A39-B682-0F45-9A88-0580153EA0B5}" srcId="{BA3C6DBF-76C3-7341-AD35-643D0F307281}" destId="{CA5BBD32-7524-834F-96C8-AD912B55A04B}" srcOrd="0" destOrd="0" parTransId="{AF9C491E-2E1B-EA48-B528-291089BF6E4C}" sibTransId="{2ECED3E6-9B34-5040-8C9C-1479ADDF5CE7}"/>
    <dgm:cxn modelId="{E672882B-BF2E-3A46-B2D8-319942E94B5B}" type="presOf" srcId="{CD284AE0-799C-654A-81F7-71CD6329448A}" destId="{B4569151-AB96-3247-A8BE-ECA3F0E12D6E}" srcOrd="0" destOrd="0" presId="urn:microsoft.com/office/officeart/2005/8/layout/hierarchy3"/>
    <dgm:cxn modelId="{B857CE0A-DDED-7E44-9D26-517540ED0492}" type="presOf" srcId="{BDA2C585-5BB5-024E-A87B-E603407A5931}" destId="{A884EC45-DFDE-2E42-9F42-C0DF7050579A}" srcOrd="0" destOrd="0" presId="urn:microsoft.com/office/officeart/2005/8/layout/hierarchy3"/>
    <dgm:cxn modelId="{3978BD77-FEF1-B94C-ACB0-6A1B946479C0}" type="presOf" srcId="{33374B61-E668-014A-A3DF-9BB78176F36C}" destId="{915DC507-0F6C-AA45-88C8-E5EF2DE3D987}" srcOrd="0" destOrd="0" presId="urn:microsoft.com/office/officeart/2005/8/layout/hierarchy3"/>
    <dgm:cxn modelId="{28FCCC58-81BE-5242-AE23-3D335ECBE1A9}" type="presOf" srcId="{BA3C6DBF-76C3-7341-AD35-643D0F307281}" destId="{5DB592F2-5BA2-E54D-AD87-72ABDB967F93}" srcOrd="0" destOrd="0" presId="urn:microsoft.com/office/officeart/2005/8/layout/hierarchy3"/>
    <dgm:cxn modelId="{139BDF32-F6AB-3C49-A1A2-871A594FE4C3}" type="presOf" srcId="{33374B61-E668-014A-A3DF-9BB78176F36C}" destId="{221E17C5-EA1E-764F-ADFE-2FB688BCB5D5}" srcOrd="1" destOrd="0" presId="urn:microsoft.com/office/officeart/2005/8/layout/hierarchy3"/>
    <dgm:cxn modelId="{44D21D0E-D386-9B42-8BFE-5A84A3CC87C5}" type="presOf" srcId="{5711D63C-AFE8-814A-A55B-7D3ED56A974C}" destId="{9B521CCF-1EDF-A649-B8D4-052044156013}" srcOrd="0" destOrd="0" presId="urn:microsoft.com/office/officeart/2005/8/layout/hierarchy3"/>
    <dgm:cxn modelId="{7647EE3A-67CD-3945-8179-40F4200CF4F3}" type="presOf" srcId="{D7CE6370-EE2E-EF4B-9A64-1949E190ECDD}" destId="{3A2A5880-A6C2-264B-BDCF-DBD0AF929D89}" srcOrd="0" destOrd="0" presId="urn:microsoft.com/office/officeart/2005/8/layout/hierarchy3"/>
    <dgm:cxn modelId="{788D9126-4D39-9B40-9751-0CDC7C376544}" srcId="{BA3C6DBF-76C3-7341-AD35-643D0F307281}" destId="{BDA2C585-5BB5-024E-A87B-E603407A5931}" srcOrd="1" destOrd="0" parTransId="{CD284AE0-799C-654A-81F7-71CD6329448A}" sibTransId="{80AA9183-B769-5E47-BF89-C11E32F44A10}"/>
    <dgm:cxn modelId="{12BC8F40-EC57-3846-900D-D49DD969B1E6}" type="presParOf" srcId="{60ADD78F-3454-D04A-883A-711D3406B5E1}" destId="{B15C25E0-E304-E046-8A5C-61034FA200F2}" srcOrd="0" destOrd="0" presId="urn:microsoft.com/office/officeart/2005/8/layout/hierarchy3"/>
    <dgm:cxn modelId="{4CB721DB-7D3C-DE44-A5EE-655C5B8AD156}" type="presParOf" srcId="{B15C25E0-E304-E046-8A5C-61034FA200F2}" destId="{E405EE43-65F6-F64E-9E46-73AE1713E5BF}" srcOrd="0" destOrd="0" presId="urn:microsoft.com/office/officeart/2005/8/layout/hierarchy3"/>
    <dgm:cxn modelId="{FFE51989-FDB5-CC4B-8AD0-B8C8ACB1AEFE}" type="presParOf" srcId="{E405EE43-65F6-F64E-9E46-73AE1713E5BF}" destId="{915DC507-0F6C-AA45-88C8-E5EF2DE3D987}" srcOrd="0" destOrd="0" presId="urn:microsoft.com/office/officeart/2005/8/layout/hierarchy3"/>
    <dgm:cxn modelId="{DB64FEED-F2C6-AE47-9181-0220B057BC11}" type="presParOf" srcId="{E405EE43-65F6-F64E-9E46-73AE1713E5BF}" destId="{221E17C5-EA1E-764F-ADFE-2FB688BCB5D5}" srcOrd="1" destOrd="0" presId="urn:microsoft.com/office/officeart/2005/8/layout/hierarchy3"/>
    <dgm:cxn modelId="{C7DE388B-7AD8-874F-B2B0-2835028DC707}" type="presParOf" srcId="{B15C25E0-E304-E046-8A5C-61034FA200F2}" destId="{EF13A95D-BA86-7A42-A569-2E657C186342}" srcOrd="1" destOrd="0" presId="urn:microsoft.com/office/officeart/2005/8/layout/hierarchy3"/>
    <dgm:cxn modelId="{A78DB16E-55CD-9240-9755-4F7356C573CC}" type="presParOf" srcId="{EF13A95D-BA86-7A42-A569-2E657C186342}" destId="{76ED8D30-E6DF-2749-8A78-7B1917E23B1A}" srcOrd="0" destOrd="0" presId="urn:microsoft.com/office/officeart/2005/8/layout/hierarchy3"/>
    <dgm:cxn modelId="{C8B5E552-C856-7D4E-899D-76ECBC5F8A4A}" type="presParOf" srcId="{EF13A95D-BA86-7A42-A569-2E657C186342}" destId="{9B521CCF-1EDF-A649-B8D4-052044156013}" srcOrd="1" destOrd="0" presId="urn:microsoft.com/office/officeart/2005/8/layout/hierarchy3"/>
    <dgm:cxn modelId="{4E781627-2C65-8B4C-A803-A3431424DDAF}" type="presParOf" srcId="{EF13A95D-BA86-7A42-A569-2E657C186342}" destId="{3A2A5880-A6C2-264B-BDCF-DBD0AF929D89}" srcOrd="2" destOrd="0" presId="urn:microsoft.com/office/officeart/2005/8/layout/hierarchy3"/>
    <dgm:cxn modelId="{16A21A47-3F44-5746-8935-D2BFC89A819A}" type="presParOf" srcId="{EF13A95D-BA86-7A42-A569-2E657C186342}" destId="{07332C6F-C99A-3646-8C91-2C2832DEF557}" srcOrd="3" destOrd="0" presId="urn:microsoft.com/office/officeart/2005/8/layout/hierarchy3"/>
    <dgm:cxn modelId="{5F437786-8974-8043-B077-2B4EA30073D1}" type="presParOf" srcId="{60ADD78F-3454-D04A-883A-711D3406B5E1}" destId="{E9248DD6-F6BD-284C-8E8F-E581D2432249}" srcOrd="1" destOrd="0" presId="urn:microsoft.com/office/officeart/2005/8/layout/hierarchy3"/>
    <dgm:cxn modelId="{D616A077-30E2-164D-BF1F-8065C34BBC70}" type="presParOf" srcId="{E9248DD6-F6BD-284C-8E8F-E581D2432249}" destId="{FD7BB768-A401-0945-B1DE-B51AD3F215DB}" srcOrd="0" destOrd="0" presId="urn:microsoft.com/office/officeart/2005/8/layout/hierarchy3"/>
    <dgm:cxn modelId="{938BB09A-2E1F-424B-B7EA-4667CF9FBF3D}" type="presParOf" srcId="{FD7BB768-A401-0945-B1DE-B51AD3F215DB}" destId="{5DB592F2-5BA2-E54D-AD87-72ABDB967F93}" srcOrd="0" destOrd="0" presId="urn:microsoft.com/office/officeart/2005/8/layout/hierarchy3"/>
    <dgm:cxn modelId="{2A8ADF83-7011-034E-8941-0D6DD8903F17}" type="presParOf" srcId="{FD7BB768-A401-0945-B1DE-B51AD3F215DB}" destId="{00055DB3-2C3F-E044-A1A3-A6A021BEA85E}" srcOrd="1" destOrd="0" presId="urn:microsoft.com/office/officeart/2005/8/layout/hierarchy3"/>
    <dgm:cxn modelId="{103F0BE7-FB01-0D44-BA16-60BA7847055A}" type="presParOf" srcId="{E9248DD6-F6BD-284C-8E8F-E581D2432249}" destId="{63E00A1F-D333-8740-9EAC-184D958823A2}" srcOrd="1" destOrd="0" presId="urn:microsoft.com/office/officeart/2005/8/layout/hierarchy3"/>
    <dgm:cxn modelId="{5F78EC44-DD3F-D042-A33F-6EAB8E553947}" type="presParOf" srcId="{63E00A1F-D333-8740-9EAC-184D958823A2}" destId="{B9550C60-A2BE-9D4C-BA47-715FBDE04285}" srcOrd="0" destOrd="0" presId="urn:microsoft.com/office/officeart/2005/8/layout/hierarchy3"/>
    <dgm:cxn modelId="{31BB735C-283D-0645-B599-ED4CD67A4A02}" type="presParOf" srcId="{63E00A1F-D333-8740-9EAC-184D958823A2}" destId="{4E164526-A5B5-A94E-8A36-16FFA39ECABE}" srcOrd="1" destOrd="0" presId="urn:microsoft.com/office/officeart/2005/8/layout/hierarchy3"/>
    <dgm:cxn modelId="{6C5793AD-D569-5048-A93F-8B0F6644CBA7}" type="presParOf" srcId="{63E00A1F-D333-8740-9EAC-184D958823A2}" destId="{B4569151-AB96-3247-A8BE-ECA3F0E12D6E}" srcOrd="2" destOrd="0" presId="urn:microsoft.com/office/officeart/2005/8/layout/hierarchy3"/>
    <dgm:cxn modelId="{7B0DED5C-794A-5F44-A4D2-EF367387F0C7}" type="presParOf" srcId="{63E00A1F-D333-8740-9EAC-184D958823A2}" destId="{A884EC45-DFDE-2E42-9F42-C0DF7050579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In our example, to increase the number of meals supplied by one unit the restaurant must buy $5 of food</a:t>
          </a: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C16F317E-B2FA-4369-A379-F92714EBCC7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Marginal costs measure the cost of increasing output by one unit</a:t>
          </a:r>
        </a:p>
      </dgm:t>
    </dgm:pt>
    <dgm:pt modelId="{4E2584C8-D850-44AC-99EE-F9B99FBA204B}" type="parTrans" cxnId="{C4412524-E1C4-4746-86D4-92B3058F413B}">
      <dgm:prSet/>
      <dgm:spPr/>
      <dgm:t>
        <a:bodyPr/>
        <a:lstStyle/>
        <a:p>
          <a:endParaRPr lang="es-AR" sz="1800">
            <a:solidFill>
              <a:schemeClr val="tx1"/>
            </a:solidFill>
          </a:endParaRPr>
        </a:p>
      </dgm:t>
    </dgm:pt>
    <dgm:pt modelId="{EB6CAEBD-781C-473C-9862-392B199A12BC}" type="sibTrans" cxnId="{C4412524-E1C4-4746-86D4-92B3058F413B}">
      <dgm:prSet/>
      <dgm:spPr/>
      <dgm:t>
        <a:bodyPr/>
        <a:lstStyle/>
        <a:p>
          <a:endParaRPr lang="es-AR" sz="1800">
            <a:solidFill>
              <a:schemeClr val="tx1"/>
            </a:solidFill>
          </a:endParaRPr>
        </a:p>
      </dgm:t>
    </dgm:pt>
    <dgm:pt modelId="{47C4A238-3A69-4AD8-BAB4-067143408F60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This measure depends on whether other factors of production have enough capacity (in the short run)</a:t>
          </a:r>
        </a:p>
      </dgm:t>
    </dgm:pt>
    <dgm:pt modelId="{2DB26BE3-7D4F-4B54-A2DD-11CFE5597631}" type="parTrans" cxnId="{1D4096CC-F2B0-4835-9641-A2758B89A123}">
      <dgm:prSet/>
      <dgm:spPr/>
      <dgm:t>
        <a:bodyPr/>
        <a:lstStyle/>
        <a:p>
          <a:endParaRPr lang="es-AR" sz="1800">
            <a:solidFill>
              <a:schemeClr val="tx1"/>
            </a:solidFill>
          </a:endParaRPr>
        </a:p>
      </dgm:t>
    </dgm:pt>
    <dgm:pt modelId="{50BE4EF6-A12F-425B-8CFC-664B5927AE61}" type="sibTrans" cxnId="{1D4096CC-F2B0-4835-9641-A2758B89A123}">
      <dgm:prSet/>
      <dgm:spPr/>
      <dgm:t>
        <a:bodyPr/>
        <a:lstStyle/>
        <a:p>
          <a:endParaRPr lang="es-AR" sz="1800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C62D7D-52D2-4427-B5AE-8B3D57D6C3C0}" type="pres">
      <dgm:prSet presAssocID="{C16F317E-B2FA-4369-A379-F92714EBCC77}" presName="parentLin" presStyleCnt="0"/>
      <dgm:spPr/>
    </dgm:pt>
    <dgm:pt modelId="{C48BBAF8-144C-4E8B-A6C1-DD891B3FF33D}" type="pres">
      <dgm:prSet presAssocID="{C16F317E-B2FA-4369-A379-F92714EBCC77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F3B6F3B9-83FE-437F-A18A-5360BFCCE130}" type="pres">
      <dgm:prSet presAssocID="{C16F317E-B2FA-4369-A379-F92714EBCC77}" presName="parentText" presStyleLbl="node1" presStyleIdx="0" presStyleCnt="3" custScaleX="134811" custLinFactNeighborX="81818" custLinFactNeighborY="301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A979CF6-9A16-4843-9B77-89B1B2D26E80}" type="pres">
      <dgm:prSet presAssocID="{C16F317E-B2FA-4369-A379-F92714EBCC77}" presName="negativeSpace" presStyleCnt="0"/>
      <dgm:spPr/>
    </dgm:pt>
    <dgm:pt modelId="{A17515C5-781A-4164-9A81-83BAE09655D5}" type="pres">
      <dgm:prSet presAssocID="{C16F317E-B2FA-4369-A379-F92714EBCC77}" presName="childText" presStyleLbl="conFgAcc1" presStyleIdx="0" presStyleCnt="3">
        <dgm:presLayoutVars>
          <dgm:bulletEnabled val="1"/>
        </dgm:presLayoutVars>
      </dgm:prSet>
      <dgm:spPr/>
    </dgm:pt>
    <dgm:pt modelId="{20FE9359-434B-4531-A21D-898D4C444982}" type="pres">
      <dgm:prSet presAssocID="{EB6CAEBD-781C-473C-9862-392B199A12BC}" presName="spaceBetweenRectangles" presStyleCnt="0"/>
      <dgm:spPr/>
    </dgm:pt>
    <dgm:pt modelId="{8371DCE1-C9E3-495E-9381-71E09AABD804}" type="pres">
      <dgm:prSet presAssocID="{47C4A238-3A69-4AD8-BAB4-067143408F60}" presName="parentLin" presStyleCnt="0"/>
      <dgm:spPr/>
    </dgm:pt>
    <dgm:pt modelId="{ECAB3987-3ACC-49CD-B38A-998E8989EAB3}" type="pres">
      <dgm:prSet presAssocID="{47C4A238-3A69-4AD8-BAB4-067143408F60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51080724-CDFD-40FF-87A5-0CCB5AC43855}" type="pres">
      <dgm:prSet presAssocID="{47C4A238-3A69-4AD8-BAB4-067143408F60}" presName="parentText" presStyleLbl="node1" presStyleIdx="1" presStyleCnt="3" custScaleX="13506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8D33E15-5945-4277-8259-46F2AF37CB4D}" type="pres">
      <dgm:prSet presAssocID="{47C4A238-3A69-4AD8-BAB4-067143408F60}" presName="negativeSpace" presStyleCnt="0"/>
      <dgm:spPr/>
    </dgm:pt>
    <dgm:pt modelId="{EC6366B7-E736-4997-A21B-AB1A6F90360B}" type="pres">
      <dgm:prSet presAssocID="{47C4A238-3A69-4AD8-BAB4-067143408F60}" presName="childText" presStyleLbl="conFgAcc1" presStyleIdx="1" presStyleCnt="3">
        <dgm:presLayoutVars>
          <dgm:bulletEnabled val="1"/>
        </dgm:presLayoutVars>
      </dgm:prSet>
      <dgm:spPr/>
    </dgm:pt>
    <dgm:pt modelId="{854CB082-64E6-4825-80B2-1124D55BFB13}" type="pres">
      <dgm:prSet presAssocID="{50BE4EF6-A12F-425B-8CFC-664B5927AE61}" presName="spaceBetweenRectangles" presStyleCnt="0"/>
      <dgm:spPr/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2" presStyleCnt="3" custScaleX="137386" custScaleY="85739" custLinFactNeighborX="44144" custLinFactNeighborY="2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299E90-2841-4E2D-8CBC-EFFB92922212}" type="presOf" srcId="{C16F317E-B2FA-4369-A379-F92714EBCC77}" destId="{F3B6F3B9-83FE-437F-A18A-5360BFCCE130}" srcOrd="1" destOrd="0" presId="urn:microsoft.com/office/officeart/2005/8/layout/list1"/>
    <dgm:cxn modelId="{4DEC471E-C9A0-45D9-898B-87655B9B9C80}" type="presOf" srcId="{53C38150-BFFA-964C-AB0F-91416B2E3117}" destId="{7BFBB581-108E-624E-9A82-54FDCD3A7DF1}" srcOrd="0" destOrd="0" presId="urn:microsoft.com/office/officeart/2005/8/layout/list1"/>
    <dgm:cxn modelId="{CA6399E2-54F2-9749-810B-EEAB40519520}" srcId="{BE246436-190B-C043-B624-2367FFD151E1}" destId="{53C38150-BFFA-964C-AB0F-91416B2E3117}" srcOrd="2" destOrd="0" parTransId="{D6AFCB33-5E67-6840-B6E6-683747C6C7E8}" sibTransId="{90C83909-0064-0247-B714-12E3EBE790B9}"/>
    <dgm:cxn modelId="{1D4096CC-F2B0-4835-9641-A2758B89A123}" srcId="{BE246436-190B-C043-B624-2367FFD151E1}" destId="{47C4A238-3A69-4AD8-BAB4-067143408F60}" srcOrd="1" destOrd="0" parTransId="{2DB26BE3-7D4F-4B54-A2DD-11CFE5597631}" sibTransId="{50BE4EF6-A12F-425B-8CFC-664B5927AE61}"/>
    <dgm:cxn modelId="{2EB8C6ED-657E-4E0C-A019-430EA3806224}" type="presOf" srcId="{47C4A238-3A69-4AD8-BAB4-067143408F60}" destId="{ECAB3987-3ACC-49CD-B38A-998E8989EAB3}" srcOrd="0" destOrd="0" presId="urn:microsoft.com/office/officeart/2005/8/layout/list1"/>
    <dgm:cxn modelId="{C1E31C2D-2440-44A3-917A-64D17DE73DD7}" type="presOf" srcId="{53C38150-BFFA-964C-AB0F-91416B2E3117}" destId="{9514EDE9-45DB-A04D-93D4-CB8C956199C1}" srcOrd="1" destOrd="0" presId="urn:microsoft.com/office/officeart/2005/8/layout/list1"/>
    <dgm:cxn modelId="{3687FDCE-4523-40DD-B8DD-6E4080FDD086}" type="presOf" srcId="{47C4A238-3A69-4AD8-BAB4-067143408F60}" destId="{51080724-CDFD-40FF-87A5-0CCB5AC43855}" srcOrd="1" destOrd="0" presId="urn:microsoft.com/office/officeart/2005/8/layout/list1"/>
    <dgm:cxn modelId="{C4412524-E1C4-4746-86D4-92B3058F413B}" srcId="{BE246436-190B-C043-B624-2367FFD151E1}" destId="{C16F317E-B2FA-4369-A379-F92714EBCC77}" srcOrd="0" destOrd="0" parTransId="{4E2584C8-D850-44AC-99EE-F9B99FBA204B}" sibTransId="{EB6CAEBD-781C-473C-9862-392B199A12BC}"/>
    <dgm:cxn modelId="{1BF768B9-1C99-4AF0-ACEF-6A1227F88527}" type="presOf" srcId="{C16F317E-B2FA-4369-A379-F92714EBCC77}" destId="{C48BBAF8-144C-4E8B-A6C1-DD891B3FF33D}" srcOrd="0" destOrd="0" presId="urn:microsoft.com/office/officeart/2005/8/layout/list1"/>
    <dgm:cxn modelId="{00B89A99-EBAA-4EC8-BDE6-F0606DB737E3}" type="presOf" srcId="{BE246436-190B-C043-B624-2367FFD151E1}" destId="{AE5E0F38-F17C-2548-975F-7AA43CF5EFCC}" srcOrd="0" destOrd="0" presId="urn:microsoft.com/office/officeart/2005/8/layout/list1"/>
    <dgm:cxn modelId="{83981AB5-7227-4976-B420-61013720675E}" type="presParOf" srcId="{AE5E0F38-F17C-2548-975F-7AA43CF5EFCC}" destId="{48C62D7D-52D2-4427-B5AE-8B3D57D6C3C0}" srcOrd="0" destOrd="0" presId="urn:microsoft.com/office/officeart/2005/8/layout/list1"/>
    <dgm:cxn modelId="{20680780-EEFD-45DD-A3A8-C2DD8F184120}" type="presParOf" srcId="{48C62D7D-52D2-4427-B5AE-8B3D57D6C3C0}" destId="{C48BBAF8-144C-4E8B-A6C1-DD891B3FF33D}" srcOrd="0" destOrd="0" presId="urn:microsoft.com/office/officeart/2005/8/layout/list1"/>
    <dgm:cxn modelId="{241FC7D9-7C92-4B57-8CCB-BBF32BF23767}" type="presParOf" srcId="{48C62D7D-52D2-4427-B5AE-8B3D57D6C3C0}" destId="{F3B6F3B9-83FE-437F-A18A-5360BFCCE130}" srcOrd="1" destOrd="0" presId="urn:microsoft.com/office/officeart/2005/8/layout/list1"/>
    <dgm:cxn modelId="{A9E08B97-6BA1-4AAB-A9AE-CD28877C4240}" type="presParOf" srcId="{AE5E0F38-F17C-2548-975F-7AA43CF5EFCC}" destId="{7A979CF6-9A16-4843-9B77-89B1B2D26E80}" srcOrd="1" destOrd="0" presId="urn:microsoft.com/office/officeart/2005/8/layout/list1"/>
    <dgm:cxn modelId="{968378ED-2F0F-4B7C-81EB-67AB9E0B16F2}" type="presParOf" srcId="{AE5E0F38-F17C-2548-975F-7AA43CF5EFCC}" destId="{A17515C5-781A-4164-9A81-83BAE09655D5}" srcOrd="2" destOrd="0" presId="urn:microsoft.com/office/officeart/2005/8/layout/list1"/>
    <dgm:cxn modelId="{2C919BFA-AF9F-4E07-BCCA-CD396D501D13}" type="presParOf" srcId="{AE5E0F38-F17C-2548-975F-7AA43CF5EFCC}" destId="{20FE9359-434B-4531-A21D-898D4C444982}" srcOrd="3" destOrd="0" presId="urn:microsoft.com/office/officeart/2005/8/layout/list1"/>
    <dgm:cxn modelId="{65AA25B6-4793-4FFF-B117-A343F98EF6F4}" type="presParOf" srcId="{AE5E0F38-F17C-2548-975F-7AA43CF5EFCC}" destId="{8371DCE1-C9E3-495E-9381-71E09AABD804}" srcOrd="4" destOrd="0" presId="urn:microsoft.com/office/officeart/2005/8/layout/list1"/>
    <dgm:cxn modelId="{5B97C589-F4C0-44EE-BBC4-65C056DA54DF}" type="presParOf" srcId="{8371DCE1-C9E3-495E-9381-71E09AABD804}" destId="{ECAB3987-3ACC-49CD-B38A-998E8989EAB3}" srcOrd="0" destOrd="0" presId="urn:microsoft.com/office/officeart/2005/8/layout/list1"/>
    <dgm:cxn modelId="{5782BE53-5BBB-4B9C-B368-9B48D210406C}" type="presParOf" srcId="{8371DCE1-C9E3-495E-9381-71E09AABD804}" destId="{51080724-CDFD-40FF-87A5-0CCB5AC43855}" srcOrd="1" destOrd="0" presId="urn:microsoft.com/office/officeart/2005/8/layout/list1"/>
    <dgm:cxn modelId="{67002F65-DBE4-4E44-BA6C-453456391312}" type="presParOf" srcId="{AE5E0F38-F17C-2548-975F-7AA43CF5EFCC}" destId="{18D33E15-5945-4277-8259-46F2AF37CB4D}" srcOrd="5" destOrd="0" presId="urn:microsoft.com/office/officeart/2005/8/layout/list1"/>
    <dgm:cxn modelId="{65217B2E-7C45-4BF9-AE92-54C0A6FA47A9}" type="presParOf" srcId="{AE5E0F38-F17C-2548-975F-7AA43CF5EFCC}" destId="{EC6366B7-E736-4997-A21B-AB1A6F90360B}" srcOrd="6" destOrd="0" presId="urn:microsoft.com/office/officeart/2005/8/layout/list1"/>
    <dgm:cxn modelId="{788AE37F-A392-42D4-BDEF-236B66599A54}" type="presParOf" srcId="{AE5E0F38-F17C-2548-975F-7AA43CF5EFCC}" destId="{854CB082-64E6-4825-80B2-1124D55BFB13}" srcOrd="7" destOrd="0" presId="urn:microsoft.com/office/officeart/2005/8/layout/list1"/>
    <dgm:cxn modelId="{5847C243-7EA5-4767-9CFE-CA2FF0C49589}" type="presParOf" srcId="{AE5E0F38-F17C-2548-975F-7AA43CF5EFCC}" destId="{8C139F1F-C693-FA4C-9C3F-82C925758D73}" srcOrd="8" destOrd="0" presId="urn:microsoft.com/office/officeart/2005/8/layout/list1"/>
    <dgm:cxn modelId="{2C742A80-91F9-4DB4-A367-5435D168202C}" type="presParOf" srcId="{8C139F1F-C693-FA4C-9C3F-82C925758D73}" destId="{7BFBB581-108E-624E-9A82-54FDCD3A7DF1}" srcOrd="0" destOrd="0" presId="urn:microsoft.com/office/officeart/2005/8/layout/list1"/>
    <dgm:cxn modelId="{9C0D19A4-F4A8-4A74-BB99-E9F18D7A2452}" type="presParOf" srcId="{8C139F1F-C693-FA4C-9C3F-82C925758D73}" destId="{9514EDE9-45DB-A04D-93D4-CB8C956199C1}" srcOrd="1" destOrd="0" presId="urn:microsoft.com/office/officeart/2005/8/layout/list1"/>
    <dgm:cxn modelId="{E6EFEA08-AC17-4837-A941-14315E390043}" type="presParOf" srcId="{AE5E0F38-F17C-2548-975F-7AA43CF5EFCC}" destId="{4EF86513-B7E8-C84C-9614-4891A667CC98}" srcOrd="9" destOrd="0" presId="urn:microsoft.com/office/officeart/2005/8/layout/list1"/>
    <dgm:cxn modelId="{EC0A4732-4F95-4B20-B00A-8355CDB4BF86}" type="presParOf" srcId="{AE5E0F38-F17C-2548-975F-7AA43CF5EFCC}" destId="{D15AFA3C-46C9-3E49-B115-304369B5D8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The property has an opportunity cost: You could resell it.</a:t>
          </a: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A460E91-5384-4BBD-AA65-366EA98495B0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You, the owner of the restaurant, have an opportunity cost: The value of your time in other pursuits.</a:t>
          </a:r>
        </a:p>
      </dgm:t>
    </dgm:pt>
    <dgm:pt modelId="{F3C4618D-45EF-4A15-978B-E9DC881FE19D}" type="parTrans" cxnId="{232445DC-9EA9-425D-B0B4-302CF69ED45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0F57BCD2-DEFE-451A-A5B6-0AA5B87C5D61}" type="sibTrans" cxnId="{232445DC-9EA9-425D-B0B4-302CF69ED45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001860C2-BE6D-443F-9384-7CD20FAAEA7B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Your money has opportunity costs: What it could earn in other investments.</a:t>
          </a:r>
        </a:p>
      </dgm:t>
    </dgm:pt>
    <dgm:pt modelId="{FD5F93AC-36AD-485E-93F2-83C64A53A794}" type="parTrans" cxnId="{63B82CE4-3C79-444F-9E0C-1B7945311EC3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577DA171-0A82-4366-BBC5-94CF9E7C5482}" type="sibTrans" cxnId="{63B82CE4-3C79-444F-9E0C-1B7945311EC3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EB49444B-3D2A-4739-9E4F-B95791F39A64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Opportunity costs are the value of opportunities that you give up.</a:t>
          </a:r>
        </a:p>
      </dgm:t>
    </dgm:pt>
    <dgm:pt modelId="{9185533F-4146-4BD0-B0DE-0052F4347273}" type="parTrans" cxnId="{8AB3C2D9-997F-4971-845C-5D8A50F789F0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B9070490-0A61-42A0-9FB3-507DF76AD9AA}" type="sibTrans" cxnId="{8AB3C2D9-997F-4971-845C-5D8A50F789F0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4E529C-36AB-4EF5-8950-8EFE1CB4F279}" type="pres">
      <dgm:prSet presAssocID="{EB49444B-3D2A-4739-9E4F-B95791F39A64}" presName="parentLin" presStyleCnt="0"/>
      <dgm:spPr/>
    </dgm:pt>
    <dgm:pt modelId="{2E929109-C1AC-4A6B-ABD2-F65E6B252B6A}" type="pres">
      <dgm:prSet presAssocID="{EB49444B-3D2A-4739-9E4F-B95791F39A64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AF73DA24-33D0-40C3-8B8E-80DBFAA30E49}" type="pres">
      <dgm:prSet presAssocID="{EB49444B-3D2A-4739-9E4F-B95791F39A64}" presName="parentText" presStyleLbl="node1" presStyleIdx="0" presStyleCnt="4" custScaleX="132215" custLinFactX="1299" custLinFactNeighborX="100000" custLinFactNeighborY="1219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D39299-64DD-4F40-9D5F-FD1905DB12C6}" type="pres">
      <dgm:prSet presAssocID="{EB49444B-3D2A-4739-9E4F-B95791F39A64}" presName="negativeSpace" presStyleCnt="0"/>
      <dgm:spPr/>
    </dgm:pt>
    <dgm:pt modelId="{2796278D-33C1-40EA-9207-7571596772DB}" type="pres">
      <dgm:prSet presAssocID="{EB49444B-3D2A-4739-9E4F-B95791F39A64}" presName="childText" presStyleLbl="conFgAcc1" presStyleIdx="0" presStyleCnt="4">
        <dgm:presLayoutVars>
          <dgm:bulletEnabled val="1"/>
        </dgm:presLayoutVars>
      </dgm:prSet>
      <dgm:spPr/>
    </dgm:pt>
    <dgm:pt modelId="{BBD8C9B6-65FA-44AC-866A-9D807F16447C}" type="pres">
      <dgm:prSet presAssocID="{B9070490-0A61-42A0-9FB3-507DF76AD9AA}" presName="spaceBetweenRectangles" presStyleCnt="0"/>
      <dgm:spPr/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1" presStyleCnt="4" custScaleX="132744" custScaleY="89280" custLinFactNeighborX="44144" custLinFactNeighborY="2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E86-112B-8045-A7C9-6BFF9E7A051F}" type="pres">
      <dgm:prSet presAssocID="{90C83909-0064-0247-B714-12E3EBE790B9}" presName="spaceBetweenRectangles" presStyleCnt="0"/>
      <dgm:spPr/>
    </dgm:pt>
    <dgm:pt modelId="{E7F3BB12-68E7-4AD3-B4E0-E1D769C669EC}" type="pres">
      <dgm:prSet presAssocID="{5A460E91-5384-4BBD-AA65-366EA98495B0}" presName="parentLin" presStyleCnt="0"/>
      <dgm:spPr/>
    </dgm:pt>
    <dgm:pt modelId="{71A67049-929F-4E2B-9594-7E1D29407256}" type="pres">
      <dgm:prSet presAssocID="{5A460E91-5384-4BBD-AA65-366EA98495B0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1622848A-1F5E-406C-A38B-24D98DC3DFBA}" type="pres">
      <dgm:prSet presAssocID="{5A460E91-5384-4BBD-AA65-366EA98495B0}" presName="parentText" presStyleLbl="node1" presStyleIdx="2" presStyleCnt="4" custScaleX="132460" custLinFactNeighborX="81818" custLinFactNeighborY="3589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EBD8B7F-1470-4AF1-92F1-7878363FF45B}" type="pres">
      <dgm:prSet presAssocID="{5A460E91-5384-4BBD-AA65-366EA98495B0}" presName="negativeSpace" presStyleCnt="0"/>
      <dgm:spPr/>
    </dgm:pt>
    <dgm:pt modelId="{D7153EFD-CC7E-4133-A238-2E9CCC2DF7E5}" type="pres">
      <dgm:prSet presAssocID="{5A460E91-5384-4BBD-AA65-366EA98495B0}" presName="childText" presStyleLbl="conFgAcc1" presStyleIdx="2" presStyleCnt="4">
        <dgm:presLayoutVars>
          <dgm:bulletEnabled val="1"/>
        </dgm:presLayoutVars>
      </dgm:prSet>
      <dgm:spPr/>
    </dgm:pt>
    <dgm:pt modelId="{F22EF8AD-A135-44EE-BD44-96B765AA0DF5}" type="pres">
      <dgm:prSet presAssocID="{0F57BCD2-DEFE-451A-A5B6-0AA5B87C5D61}" presName="spaceBetweenRectangles" presStyleCnt="0"/>
      <dgm:spPr/>
    </dgm:pt>
    <dgm:pt modelId="{E4F64A49-FC50-4242-B429-79A0B63B32C0}" type="pres">
      <dgm:prSet presAssocID="{001860C2-BE6D-443F-9384-7CD20FAAEA7B}" presName="parentLin" presStyleCnt="0"/>
      <dgm:spPr/>
    </dgm:pt>
    <dgm:pt modelId="{750D1668-F41A-4269-AB75-DAB88609CA94}" type="pres">
      <dgm:prSet presAssocID="{001860C2-BE6D-443F-9384-7CD20FAAEA7B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1A619009-E379-47C6-A321-684CEEF3EA64}" type="pres">
      <dgm:prSet presAssocID="{001860C2-BE6D-443F-9384-7CD20FAAEA7B}" presName="parentText" presStyleLbl="node1" presStyleIdx="3" presStyleCnt="4" custScaleX="131170" custLinFactX="2597" custLinFactNeighborX="100000" custLinFactNeighborY="151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C6E5D0E-E381-4078-98CB-BE3AAEF0C2FD}" type="pres">
      <dgm:prSet presAssocID="{001860C2-BE6D-443F-9384-7CD20FAAEA7B}" presName="negativeSpace" presStyleCnt="0"/>
      <dgm:spPr/>
    </dgm:pt>
    <dgm:pt modelId="{A5A97187-B65B-4A3A-8D0E-6360339B882A}" type="pres">
      <dgm:prSet presAssocID="{001860C2-BE6D-443F-9384-7CD20FAAEA7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32445DC-9EA9-425D-B0B4-302CF69ED456}" srcId="{BE246436-190B-C043-B624-2367FFD151E1}" destId="{5A460E91-5384-4BBD-AA65-366EA98495B0}" srcOrd="2" destOrd="0" parTransId="{F3C4618D-45EF-4A15-978B-E9DC881FE19D}" sibTransId="{0F57BCD2-DEFE-451A-A5B6-0AA5B87C5D61}"/>
    <dgm:cxn modelId="{E46A3CE6-CDF2-4EBB-8D51-479B326B00B2}" type="presOf" srcId="{EB49444B-3D2A-4739-9E4F-B95791F39A64}" destId="{2E929109-C1AC-4A6B-ABD2-F65E6B252B6A}" srcOrd="0" destOrd="0" presId="urn:microsoft.com/office/officeart/2005/8/layout/list1"/>
    <dgm:cxn modelId="{51ACF9F6-01CF-4698-92CA-FA382F04C5D4}" type="presOf" srcId="{5A460E91-5384-4BBD-AA65-366EA98495B0}" destId="{71A67049-929F-4E2B-9594-7E1D29407256}" srcOrd="0" destOrd="0" presId="urn:microsoft.com/office/officeart/2005/8/layout/list1"/>
    <dgm:cxn modelId="{CA6399E2-54F2-9749-810B-EEAB40519520}" srcId="{BE246436-190B-C043-B624-2367FFD151E1}" destId="{53C38150-BFFA-964C-AB0F-91416B2E3117}" srcOrd="1" destOrd="0" parTransId="{D6AFCB33-5E67-6840-B6E6-683747C6C7E8}" sibTransId="{90C83909-0064-0247-B714-12E3EBE790B9}"/>
    <dgm:cxn modelId="{796EF7E7-52B7-4DD6-BD0C-2D044862A8D0}" type="presOf" srcId="{BE246436-190B-C043-B624-2367FFD151E1}" destId="{AE5E0F38-F17C-2548-975F-7AA43CF5EFCC}" srcOrd="0" destOrd="0" presId="urn:microsoft.com/office/officeart/2005/8/layout/list1"/>
    <dgm:cxn modelId="{AD7A941E-BE16-454C-8AA4-4D306C1CCE89}" type="presOf" srcId="{5A460E91-5384-4BBD-AA65-366EA98495B0}" destId="{1622848A-1F5E-406C-A38B-24D98DC3DFBA}" srcOrd="1" destOrd="0" presId="urn:microsoft.com/office/officeart/2005/8/layout/list1"/>
    <dgm:cxn modelId="{63B82CE4-3C79-444F-9E0C-1B7945311EC3}" srcId="{BE246436-190B-C043-B624-2367FFD151E1}" destId="{001860C2-BE6D-443F-9384-7CD20FAAEA7B}" srcOrd="3" destOrd="0" parTransId="{FD5F93AC-36AD-485E-93F2-83C64A53A794}" sibTransId="{577DA171-0A82-4366-BBC5-94CF9E7C5482}"/>
    <dgm:cxn modelId="{38E4049C-2631-42D8-BED0-226A0CD76234}" type="presOf" srcId="{53C38150-BFFA-964C-AB0F-91416B2E3117}" destId="{9514EDE9-45DB-A04D-93D4-CB8C956199C1}" srcOrd="1" destOrd="0" presId="urn:microsoft.com/office/officeart/2005/8/layout/list1"/>
    <dgm:cxn modelId="{8AB3C2D9-997F-4971-845C-5D8A50F789F0}" srcId="{BE246436-190B-C043-B624-2367FFD151E1}" destId="{EB49444B-3D2A-4739-9E4F-B95791F39A64}" srcOrd="0" destOrd="0" parTransId="{9185533F-4146-4BD0-B0DE-0052F4347273}" sibTransId="{B9070490-0A61-42A0-9FB3-507DF76AD9AA}"/>
    <dgm:cxn modelId="{922EDC30-A4A3-4AD7-A3B2-5417C7C6F8AF}" type="presOf" srcId="{EB49444B-3D2A-4739-9E4F-B95791F39A64}" destId="{AF73DA24-33D0-40C3-8B8E-80DBFAA30E49}" srcOrd="1" destOrd="0" presId="urn:microsoft.com/office/officeart/2005/8/layout/list1"/>
    <dgm:cxn modelId="{9649824A-45D1-4D37-8705-542F7A2A7B51}" type="presOf" srcId="{001860C2-BE6D-443F-9384-7CD20FAAEA7B}" destId="{1A619009-E379-47C6-A321-684CEEF3EA64}" srcOrd="1" destOrd="0" presId="urn:microsoft.com/office/officeart/2005/8/layout/list1"/>
    <dgm:cxn modelId="{17896740-DF97-4D83-AB02-6BF63455C9BA}" type="presOf" srcId="{001860C2-BE6D-443F-9384-7CD20FAAEA7B}" destId="{750D1668-F41A-4269-AB75-DAB88609CA94}" srcOrd="0" destOrd="0" presId="urn:microsoft.com/office/officeart/2005/8/layout/list1"/>
    <dgm:cxn modelId="{22E5581B-70CF-4AAC-AD0D-FD131D1C7078}" type="presOf" srcId="{53C38150-BFFA-964C-AB0F-91416B2E3117}" destId="{7BFBB581-108E-624E-9A82-54FDCD3A7DF1}" srcOrd="0" destOrd="0" presId="urn:microsoft.com/office/officeart/2005/8/layout/list1"/>
    <dgm:cxn modelId="{ED50B8C3-CEFD-4A46-8016-CE8ED0D867BA}" type="presParOf" srcId="{AE5E0F38-F17C-2548-975F-7AA43CF5EFCC}" destId="{F44E529C-36AB-4EF5-8950-8EFE1CB4F279}" srcOrd="0" destOrd="0" presId="urn:microsoft.com/office/officeart/2005/8/layout/list1"/>
    <dgm:cxn modelId="{67A95158-8078-426E-82A8-80AE58881119}" type="presParOf" srcId="{F44E529C-36AB-4EF5-8950-8EFE1CB4F279}" destId="{2E929109-C1AC-4A6B-ABD2-F65E6B252B6A}" srcOrd="0" destOrd="0" presId="urn:microsoft.com/office/officeart/2005/8/layout/list1"/>
    <dgm:cxn modelId="{9AEBAE80-6F6B-4391-BB78-A7A1BCF1C927}" type="presParOf" srcId="{F44E529C-36AB-4EF5-8950-8EFE1CB4F279}" destId="{AF73DA24-33D0-40C3-8B8E-80DBFAA30E49}" srcOrd="1" destOrd="0" presId="urn:microsoft.com/office/officeart/2005/8/layout/list1"/>
    <dgm:cxn modelId="{8A7A25AB-8E53-4911-B3A4-9907881C10BC}" type="presParOf" srcId="{AE5E0F38-F17C-2548-975F-7AA43CF5EFCC}" destId="{44D39299-64DD-4F40-9D5F-FD1905DB12C6}" srcOrd="1" destOrd="0" presId="urn:microsoft.com/office/officeart/2005/8/layout/list1"/>
    <dgm:cxn modelId="{0C8E6016-657E-42A1-8FAE-D2020E81D1CC}" type="presParOf" srcId="{AE5E0F38-F17C-2548-975F-7AA43CF5EFCC}" destId="{2796278D-33C1-40EA-9207-7571596772DB}" srcOrd="2" destOrd="0" presId="urn:microsoft.com/office/officeart/2005/8/layout/list1"/>
    <dgm:cxn modelId="{9746EDA6-654C-4AD6-81DA-F53332BB0D30}" type="presParOf" srcId="{AE5E0F38-F17C-2548-975F-7AA43CF5EFCC}" destId="{BBD8C9B6-65FA-44AC-866A-9D807F16447C}" srcOrd="3" destOrd="0" presId="urn:microsoft.com/office/officeart/2005/8/layout/list1"/>
    <dgm:cxn modelId="{E4B68F0D-F406-49ED-894B-A2433F55425E}" type="presParOf" srcId="{AE5E0F38-F17C-2548-975F-7AA43CF5EFCC}" destId="{8C139F1F-C693-FA4C-9C3F-82C925758D73}" srcOrd="4" destOrd="0" presId="urn:microsoft.com/office/officeart/2005/8/layout/list1"/>
    <dgm:cxn modelId="{589A0738-98FB-4469-8A30-149102BE93FB}" type="presParOf" srcId="{8C139F1F-C693-FA4C-9C3F-82C925758D73}" destId="{7BFBB581-108E-624E-9A82-54FDCD3A7DF1}" srcOrd="0" destOrd="0" presId="urn:microsoft.com/office/officeart/2005/8/layout/list1"/>
    <dgm:cxn modelId="{9CF5720F-9AC5-4CE0-8115-5C01A17162E1}" type="presParOf" srcId="{8C139F1F-C693-FA4C-9C3F-82C925758D73}" destId="{9514EDE9-45DB-A04D-93D4-CB8C956199C1}" srcOrd="1" destOrd="0" presId="urn:microsoft.com/office/officeart/2005/8/layout/list1"/>
    <dgm:cxn modelId="{487B8BF8-EB82-4380-93C4-796BF85AA6BA}" type="presParOf" srcId="{AE5E0F38-F17C-2548-975F-7AA43CF5EFCC}" destId="{4EF86513-B7E8-C84C-9614-4891A667CC98}" srcOrd="5" destOrd="0" presId="urn:microsoft.com/office/officeart/2005/8/layout/list1"/>
    <dgm:cxn modelId="{9C25FF7B-8A65-440F-8D28-B4F074F6741E}" type="presParOf" srcId="{AE5E0F38-F17C-2548-975F-7AA43CF5EFCC}" destId="{D15AFA3C-46C9-3E49-B115-304369B5D8C1}" srcOrd="6" destOrd="0" presId="urn:microsoft.com/office/officeart/2005/8/layout/list1"/>
    <dgm:cxn modelId="{5EC59195-01AE-4504-8C30-0A84F89C78FC}" type="presParOf" srcId="{AE5E0F38-F17C-2548-975F-7AA43CF5EFCC}" destId="{99718E86-112B-8045-A7C9-6BFF9E7A051F}" srcOrd="7" destOrd="0" presId="urn:microsoft.com/office/officeart/2005/8/layout/list1"/>
    <dgm:cxn modelId="{3FDE352E-86BA-47CA-BF06-43F7B3A1471C}" type="presParOf" srcId="{AE5E0F38-F17C-2548-975F-7AA43CF5EFCC}" destId="{E7F3BB12-68E7-4AD3-B4E0-E1D769C669EC}" srcOrd="8" destOrd="0" presId="urn:microsoft.com/office/officeart/2005/8/layout/list1"/>
    <dgm:cxn modelId="{DE27CD60-EAB5-4244-B855-1E154292077F}" type="presParOf" srcId="{E7F3BB12-68E7-4AD3-B4E0-E1D769C669EC}" destId="{71A67049-929F-4E2B-9594-7E1D29407256}" srcOrd="0" destOrd="0" presId="urn:microsoft.com/office/officeart/2005/8/layout/list1"/>
    <dgm:cxn modelId="{B259726D-694B-411B-B431-8493D312C463}" type="presParOf" srcId="{E7F3BB12-68E7-4AD3-B4E0-E1D769C669EC}" destId="{1622848A-1F5E-406C-A38B-24D98DC3DFBA}" srcOrd="1" destOrd="0" presId="urn:microsoft.com/office/officeart/2005/8/layout/list1"/>
    <dgm:cxn modelId="{E8B1449D-0180-4441-B41B-91685A450007}" type="presParOf" srcId="{AE5E0F38-F17C-2548-975F-7AA43CF5EFCC}" destId="{CEBD8B7F-1470-4AF1-92F1-7878363FF45B}" srcOrd="9" destOrd="0" presId="urn:microsoft.com/office/officeart/2005/8/layout/list1"/>
    <dgm:cxn modelId="{6A21AB1E-B3F0-4BDD-8AF0-F9E287F699D4}" type="presParOf" srcId="{AE5E0F38-F17C-2548-975F-7AA43CF5EFCC}" destId="{D7153EFD-CC7E-4133-A238-2E9CCC2DF7E5}" srcOrd="10" destOrd="0" presId="urn:microsoft.com/office/officeart/2005/8/layout/list1"/>
    <dgm:cxn modelId="{B8C60EA7-2973-4C90-9CF9-E17E1E2BE10B}" type="presParOf" srcId="{AE5E0F38-F17C-2548-975F-7AA43CF5EFCC}" destId="{F22EF8AD-A135-44EE-BD44-96B765AA0DF5}" srcOrd="11" destOrd="0" presId="urn:microsoft.com/office/officeart/2005/8/layout/list1"/>
    <dgm:cxn modelId="{B8658FDA-D0DF-4BC8-8082-D1E58797EC1B}" type="presParOf" srcId="{AE5E0F38-F17C-2548-975F-7AA43CF5EFCC}" destId="{E4F64A49-FC50-4242-B429-79A0B63B32C0}" srcOrd="12" destOrd="0" presId="urn:microsoft.com/office/officeart/2005/8/layout/list1"/>
    <dgm:cxn modelId="{89CAA7D0-5C7F-4FB7-954A-DD5D099EEFA6}" type="presParOf" srcId="{E4F64A49-FC50-4242-B429-79A0B63B32C0}" destId="{750D1668-F41A-4269-AB75-DAB88609CA94}" srcOrd="0" destOrd="0" presId="urn:microsoft.com/office/officeart/2005/8/layout/list1"/>
    <dgm:cxn modelId="{4850CA86-18D2-4A10-A58B-106F31765E07}" type="presParOf" srcId="{E4F64A49-FC50-4242-B429-79A0B63B32C0}" destId="{1A619009-E379-47C6-A321-684CEEF3EA64}" srcOrd="1" destOrd="0" presId="urn:microsoft.com/office/officeart/2005/8/layout/list1"/>
    <dgm:cxn modelId="{05BECB26-42F3-4E60-B829-FEBC2799D628}" type="presParOf" srcId="{AE5E0F38-F17C-2548-975F-7AA43CF5EFCC}" destId="{FC6E5D0E-E381-4078-98CB-BE3AAEF0C2FD}" srcOrd="13" destOrd="0" presId="urn:microsoft.com/office/officeart/2005/8/layout/list1"/>
    <dgm:cxn modelId="{CA2F38DF-F97B-41D5-8947-900028949732}" type="presParOf" srcId="{AE5E0F38-F17C-2548-975F-7AA43CF5EFCC}" destId="{A5A97187-B65B-4A3A-8D0E-6360339B882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Economies of scale: when unit costs decline with output</a:t>
          </a: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24E7A6-5EAA-4984-AB7A-ECB4A42F056F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Diseconomies of scale: when unit costs rise with production</a:t>
          </a:r>
        </a:p>
      </dgm:t>
    </dgm:pt>
    <dgm:pt modelId="{3B61FBC2-1FF4-4A02-BC67-FF2C28700308}" type="parTrans" cxnId="{B0A11FC8-0C8E-4A5D-85E8-07F1BBCA7000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82EBB93D-C537-41EE-A2A6-0CCA675407B2}" type="sibTrans" cxnId="{B0A11FC8-0C8E-4A5D-85E8-07F1BBCA7000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2" custScaleX="132744" custScaleY="119848" custLinFactNeighborX="44144" custLinFactNeighborY="2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7F74E-78FE-4178-8F57-8F43BF732E0E}" type="pres">
      <dgm:prSet presAssocID="{90C83909-0064-0247-B714-12E3EBE790B9}" presName="spaceBetweenRectangles" presStyleCnt="0"/>
      <dgm:spPr/>
    </dgm:pt>
    <dgm:pt modelId="{4B9F3F2E-1CF8-4E90-89C5-9CEA7DA698C2}" type="pres">
      <dgm:prSet presAssocID="{6924E7A6-5EAA-4984-AB7A-ECB4A42F056F}" presName="parentLin" presStyleCnt="0"/>
      <dgm:spPr/>
    </dgm:pt>
    <dgm:pt modelId="{93D6414B-17D2-4B7E-B4E7-575661A343E1}" type="pres">
      <dgm:prSet presAssocID="{6924E7A6-5EAA-4984-AB7A-ECB4A42F056F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4A32B433-8614-45F1-8F31-3303130C2290}" type="pres">
      <dgm:prSet presAssocID="{6924E7A6-5EAA-4984-AB7A-ECB4A42F056F}" presName="parentText" presStyleLbl="node1" presStyleIdx="1" presStyleCnt="2" custScaleX="132591" custScaleY="122956" custLinFactNeighborX="45597" custLinFactNeighborY="47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93C26C-B142-48F4-AD02-5162B1652A2D}" type="pres">
      <dgm:prSet presAssocID="{6924E7A6-5EAA-4984-AB7A-ECB4A42F056F}" presName="negativeSpace" presStyleCnt="0"/>
      <dgm:spPr/>
    </dgm:pt>
    <dgm:pt modelId="{1F8B617F-6F76-4877-9489-3A12307C3DBA}" type="pres">
      <dgm:prSet presAssocID="{6924E7A6-5EAA-4984-AB7A-ECB4A42F056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FD40D59-0DFA-47DE-93F0-5FD218EC8DAA}" type="presOf" srcId="{6924E7A6-5EAA-4984-AB7A-ECB4A42F056F}" destId="{4A32B433-8614-45F1-8F31-3303130C2290}" srcOrd="1" destOrd="0" presId="urn:microsoft.com/office/officeart/2005/8/layout/list1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6ECE51FC-5610-4462-95B5-D516D1B904E7}" type="presOf" srcId="{BE246436-190B-C043-B624-2367FFD151E1}" destId="{AE5E0F38-F17C-2548-975F-7AA43CF5EFCC}" srcOrd="0" destOrd="0" presId="urn:microsoft.com/office/officeart/2005/8/layout/list1"/>
    <dgm:cxn modelId="{334DF591-9E40-4349-A647-B570F8B15008}" type="presOf" srcId="{6924E7A6-5EAA-4984-AB7A-ECB4A42F056F}" destId="{93D6414B-17D2-4B7E-B4E7-575661A343E1}" srcOrd="0" destOrd="0" presId="urn:microsoft.com/office/officeart/2005/8/layout/list1"/>
    <dgm:cxn modelId="{C57772FA-FD02-4359-A23C-502D4DFBD142}" type="presOf" srcId="{53C38150-BFFA-964C-AB0F-91416B2E3117}" destId="{9514EDE9-45DB-A04D-93D4-CB8C956199C1}" srcOrd="1" destOrd="0" presId="urn:microsoft.com/office/officeart/2005/8/layout/list1"/>
    <dgm:cxn modelId="{6DE5C20B-80FE-432C-8A54-BD65FD7D020F}" type="presOf" srcId="{53C38150-BFFA-964C-AB0F-91416B2E3117}" destId="{7BFBB581-108E-624E-9A82-54FDCD3A7DF1}" srcOrd="0" destOrd="0" presId="urn:microsoft.com/office/officeart/2005/8/layout/list1"/>
    <dgm:cxn modelId="{B0A11FC8-0C8E-4A5D-85E8-07F1BBCA7000}" srcId="{BE246436-190B-C043-B624-2367FFD151E1}" destId="{6924E7A6-5EAA-4984-AB7A-ECB4A42F056F}" srcOrd="1" destOrd="0" parTransId="{3B61FBC2-1FF4-4A02-BC67-FF2C28700308}" sibTransId="{82EBB93D-C537-41EE-A2A6-0CCA675407B2}"/>
    <dgm:cxn modelId="{C8C4FD50-44D9-4C77-953D-5102EC446D39}" type="presParOf" srcId="{AE5E0F38-F17C-2548-975F-7AA43CF5EFCC}" destId="{8C139F1F-C693-FA4C-9C3F-82C925758D73}" srcOrd="0" destOrd="0" presId="urn:microsoft.com/office/officeart/2005/8/layout/list1"/>
    <dgm:cxn modelId="{3205F6A6-C4A5-4286-A7EE-4443BB28C1F5}" type="presParOf" srcId="{8C139F1F-C693-FA4C-9C3F-82C925758D73}" destId="{7BFBB581-108E-624E-9A82-54FDCD3A7DF1}" srcOrd="0" destOrd="0" presId="urn:microsoft.com/office/officeart/2005/8/layout/list1"/>
    <dgm:cxn modelId="{5D1AC67A-28FA-423F-8E6A-3D2DEA379770}" type="presParOf" srcId="{8C139F1F-C693-FA4C-9C3F-82C925758D73}" destId="{9514EDE9-45DB-A04D-93D4-CB8C956199C1}" srcOrd="1" destOrd="0" presId="urn:microsoft.com/office/officeart/2005/8/layout/list1"/>
    <dgm:cxn modelId="{86DE6C0E-4233-4D61-9875-F42FD8978A5D}" type="presParOf" srcId="{AE5E0F38-F17C-2548-975F-7AA43CF5EFCC}" destId="{4EF86513-B7E8-C84C-9614-4891A667CC98}" srcOrd="1" destOrd="0" presId="urn:microsoft.com/office/officeart/2005/8/layout/list1"/>
    <dgm:cxn modelId="{6C2F517D-14C4-497B-A730-F8091916B248}" type="presParOf" srcId="{AE5E0F38-F17C-2548-975F-7AA43CF5EFCC}" destId="{D15AFA3C-46C9-3E49-B115-304369B5D8C1}" srcOrd="2" destOrd="0" presId="urn:microsoft.com/office/officeart/2005/8/layout/list1"/>
    <dgm:cxn modelId="{99E83868-E2B6-4C52-841F-104C7391319B}" type="presParOf" srcId="{AE5E0F38-F17C-2548-975F-7AA43CF5EFCC}" destId="{AC37F74E-78FE-4178-8F57-8F43BF732E0E}" srcOrd="3" destOrd="0" presId="urn:microsoft.com/office/officeart/2005/8/layout/list1"/>
    <dgm:cxn modelId="{29BD4461-6FC8-43B0-95B8-68A820A958EF}" type="presParOf" srcId="{AE5E0F38-F17C-2548-975F-7AA43CF5EFCC}" destId="{4B9F3F2E-1CF8-4E90-89C5-9CEA7DA698C2}" srcOrd="4" destOrd="0" presId="urn:microsoft.com/office/officeart/2005/8/layout/list1"/>
    <dgm:cxn modelId="{519BE5F4-77DF-4B77-AD6F-4D1EC90112D3}" type="presParOf" srcId="{4B9F3F2E-1CF8-4E90-89C5-9CEA7DA698C2}" destId="{93D6414B-17D2-4B7E-B4E7-575661A343E1}" srcOrd="0" destOrd="0" presId="urn:microsoft.com/office/officeart/2005/8/layout/list1"/>
    <dgm:cxn modelId="{5FB3CE93-C812-431C-8313-7EB1E5B848B7}" type="presParOf" srcId="{4B9F3F2E-1CF8-4E90-89C5-9CEA7DA698C2}" destId="{4A32B433-8614-45F1-8F31-3303130C2290}" srcOrd="1" destOrd="0" presId="urn:microsoft.com/office/officeart/2005/8/layout/list1"/>
    <dgm:cxn modelId="{5330AE08-7BDE-4E76-B534-3E4EDA43CE47}" type="presParOf" srcId="{AE5E0F38-F17C-2548-975F-7AA43CF5EFCC}" destId="{4E93C26C-B142-48F4-AD02-5162B1652A2D}" srcOrd="5" destOrd="0" presId="urn:microsoft.com/office/officeart/2005/8/layout/list1"/>
    <dgm:cxn modelId="{898CFF74-C70B-4713-883E-7D471BC3FAAC}" type="presParOf" srcId="{AE5E0F38-F17C-2548-975F-7AA43CF5EFCC}" destId="{1F8B617F-6F76-4877-9489-3A12307C3DB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Cost can be represented in a graph. It is important to distinguish the short run and the long run since fixed costs are variable in the long run.</a:t>
          </a: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77AD72E-EB68-4337-B286-080CDFBABFA4}">
      <dgm:prSet custT="1"/>
      <dgm:spPr/>
      <dgm:t>
        <a:bodyPr/>
        <a:lstStyle/>
        <a:p>
          <a:pPr rtl="0"/>
          <a:endParaRPr lang="en-US" sz="1800" dirty="0" smtClean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6D81F82F-648D-44F4-928E-995578FD6A04}" type="parTrans" cxnId="{A2FB3F09-306A-452C-8D97-6B43BCA71448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1A94320B-6F80-4125-9974-ADDDB882BFB1}" type="sibTrans" cxnId="{A2FB3F09-306A-452C-8D97-6B43BCA71448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4784ED8E-99AE-4C39-BE48-A4A57AA6D114}">
      <dgm:prSet custT="1"/>
      <dgm:spPr/>
      <dgm:t>
        <a:bodyPr/>
        <a:lstStyle/>
        <a:p>
          <a:pPr rtl="0"/>
          <a:r>
            <a:rPr lang="en-US" sz="1800" noProof="0" dirty="0" smtClean="0">
              <a:solidFill>
                <a:schemeClr val="tx1"/>
              </a:solidFill>
              <a:latin typeface="Century Gothic" pitchFamily="34" charset="0"/>
            </a:rPr>
            <a:t>More generally Cost Curves Show “Diminishing returns to Scale” in the short run.</a:t>
          </a:r>
          <a:endParaRPr lang="en-US" sz="1800" noProof="0" dirty="0" smtClean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A3E7BC7-6996-47E8-914B-764D0F674DED}" type="parTrans" cxnId="{AB65EAA8-0841-468C-9A29-E19DF040FCB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6617557A-0903-48F5-8AB4-8854FC0A95E0}" type="sibTrans" cxnId="{AB65EAA8-0841-468C-9A29-E19DF040FCB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07D953-3027-4365-A41C-B517327D9C53}" type="pres">
      <dgm:prSet presAssocID="{4784ED8E-99AE-4C39-BE48-A4A57AA6D114}" presName="parentLin" presStyleCnt="0"/>
      <dgm:spPr/>
    </dgm:pt>
    <dgm:pt modelId="{FC2DF0FC-86B4-4A73-BD51-972539626866}" type="pres">
      <dgm:prSet presAssocID="{4784ED8E-99AE-4C39-BE48-A4A57AA6D114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77D58BC2-FD79-45C5-AE8C-F031019DE00F}" type="pres">
      <dgm:prSet presAssocID="{4784ED8E-99AE-4C39-BE48-A4A57AA6D114}" presName="parentText" presStyleLbl="node1" presStyleIdx="0" presStyleCnt="2" custScaleX="133096" custScaleY="102695" custLinFactNeighborX="45455" custLinFactNeighborY="-420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D127657-8862-4CFE-9AA5-AEBE725F75BC}" type="pres">
      <dgm:prSet presAssocID="{4784ED8E-99AE-4C39-BE48-A4A57AA6D114}" presName="negativeSpace" presStyleCnt="0"/>
      <dgm:spPr/>
    </dgm:pt>
    <dgm:pt modelId="{C0A80912-ADAF-4360-923D-0F010CA4ED39}" type="pres">
      <dgm:prSet presAssocID="{4784ED8E-99AE-4C39-BE48-A4A57AA6D114}" presName="childText" presStyleLbl="conFgAcc1" presStyleIdx="0" presStyleCnt="2">
        <dgm:presLayoutVars>
          <dgm:bulletEnabled val="1"/>
        </dgm:presLayoutVars>
      </dgm:prSet>
      <dgm:spPr/>
    </dgm:pt>
    <dgm:pt modelId="{4FF912D6-7623-49C4-9218-ABEFBBE47258}" type="pres">
      <dgm:prSet presAssocID="{6617557A-0903-48F5-8AB4-8854FC0A95E0}" presName="spaceBetweenRectangles" presStyleCnt="0"/>
      <dgm:spPr/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1" presStyleCnt="2" custScaleX="132744" custScaleY="132499" custLinFactNeighborX="44144" custLinFactNeighborY="2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3C544-35C8-4C84-AD58-75B6D6D21233}" type="presOf" srcId="{4784ED8E-99AE-4C39-BE48-A4A57AA6D114}" destId="{77D58BC2-FD79-45C5-AE8C-F031019DE00F}" srcOrd="1" destOrd="0" presId="urn:microsoft.com/office/officeart/2005/8/layout/list1"/>
    <dgm:cxn modelId="{D09D7248-9E0F-4315-9BF6-467BDEE90842}" type="presOf" srcId="{53C38150-BFFA-964C-AB0F-91416B2E3117}" destId="{9514EDE9-45DB-A04D-93D4-CB8C956199C1}" srcOrd="1" destOrd="0" presId="urn:microsoft.com/office/officeart/2005/8/layout/list1"/>
    <dgm:cxn modelId="{46E7750E-F9EF-42F8-96B8-7E269C79FC94}" type="presOf" srcId="{B77AD72E-EB68-4337-B286-080CDFBABFA4}" destId="{D15AFA3C-46C9-3E49-B115-304369B5D8C1}" srcOrd="0" destOrd="0" presId="urn:microsoft.com/office/officeart/2005/8/layout/list1"/>
    <dgm:cxn modelId="{A2FB3F09-306A-452C-8D97-6B43BCA71448}" srcId="{53C38150-BFFA-964C-AB0F-91416B2E3117}" destId="{B77AD72E-EB68-4337-B286-080CDFBABFA4}" srcOrd="0" destOrd="0" parTransId="{6D81F82F-648D-44F4-928E-995578FD6A04}" sibTransId="{1A94320B-6F80-4125-9974-ADDDB882BFB1}"/>
    <dgm:cxn modelId="{AB65EAA8-0841-468C-9A29-E19DF040FCB6}" srcId="{BE246436-190B-C043-B624-2367FFD151E1}" destId="{4784ED8E-99AE-4C39-BE48-A4A57AA6D114}" srcOrd="0" destOrd="0" parTransId="{9A3E7BC7-6996-47E8-914B-764D0F674DED}" sibTransId="{6617557A-0903-48F5-8AB4-8854FC0A95E0}"/>
    <dgm:cxn modelId="{0560B8B3-3272-45B4-8E99-354D6F81F740}" type="presOf" srcId="{4784ED8E-99AE-4C39-BE48-A4A57AA6D114}" destId="{FC2DF0FC-86B4-4A73-BD51-972539626866}" srcOrd="0" destOrd="0" presId="urn:microsoft.com/office/officeart/2005/8/layout/list1"/>
    <dgm:cxn modelId="{74292050-85F8-4AD1-8844-A50586D653F5}" type="presOf" srcId="{BE246436-190B-C043-B624-2367FFD151E1}" destId="{AE5E0F38-F17C-2548-975F-7AA43CF5EFCC}" srcOrd="0" destOrd="0" presId="urn:microsoft.com/office/officeart/2005/8/layout/list1"/>
    <dgm:cxn modelId="{CA6399E2-54F2-9749-810B-EEAB40519520}" srcId="{BE246436-190B-C043-B624-2367FFD151E1}" destId="{53C38150-BFFA-964C-AB0F-91416B2E3117}" srcOrd="1" destOrd="0" parTransId="{D6AFCB33-5E67-6840-B6E6-683747C6C7E8}" sibTransId="{90C83909-0064-0247-B714-12E3EBE790B9}"/>
    <dgm:cxn modelId="{E6AF69E5-1D03-4AF9-80D3-CD08EFCE8AA8}" type="presOf" srcId="{53C38150-BFFA-964C-AB0F-91416B2E3117}" destId="{7BFBB581-108E-624E-9A82-54FDCD3A7DF1}" srcOrd="0" destOrd="0" presId="urn:microsoft.com/office/officeart/2005/8/layout/list1"/>
    <dgm:cxn modelId="{88448120-9D5E-4880-9E43-EE2632174BCB}" type="presParOf" srcId="{AE5E0F38-F17C-2548-975F-7AA43CF5EFCC}" destId="{F407D953-3027-4365-A41C-B517327D9C53}" srcOrd="0" destOrd="0" presId="urn:microsoft.com/office/officeart/2005/8/layout/list1"/>
    <dgm:cxn modelId="{9706D168-2D56-4D36-BF8C-7EC0C64C9039}" type="presParOf" srcId="{F407D953-3027-4365-A41C-B517327D9C53}" destId="{FC2DF0FC-86B4-4A73-BD51-972539626866}" srcOrd="0" destOrd="0" presId="urn:microsoft.com/office/officeart/2005/8/layout/list1"/>
    <dgm:cxn modelId="{DEFD5E27-8879-4D27-8BC9-A205FC7091D2}" type="presParOf" srcId="{F407D953-3027-4365-A41C-B517327D9C53}" destId="{77D58BC2-FD79-45C5-AE8C-F031019DE00F}" srcOrd="1" destOrd="0" presId="urn:microsoft.com/office/officeart/2005/8/layout/list1"/>
    <dgm:cxn modelId="{8DEBB0B2-2822-423D-B024-C2C8709586C0}" type="presParOf" srcId="{AE5E0F38-F17C-2548-975F-7AA43CF5EFCC}" destId="{FD127657-8862-4CFE-9AA5-AEBE725F75BC}" srcOrd="1" destOrd="0" presId="urn:microsoft.com/office/officeart/2005/8/layout/list1"/>
    <dgm:cxn modelId="{0F02E600-8607-4A70-BFE3-F8282556803B}" type="presParOf" srcId="{AE5E0F38-F17C-2548-975F-7AA43CF5EFCC}" destId="{C0A80912-ADAF-4360-923D-0F010CA4ED39}" srcOrd="2" destOrd="0" presId="urn:microsoft.com/office/officeart/2005/8/layout/list1"/>
    <dgm:cxn modelId="{CC23EE41-DBDA-4B64-ADF0-F591C8862784}" type="presParOf" srcId="{AE5E0F38-F17C-2548-975F-7AA43CF5EFCC}" destId="{4FF912D6-7623-49C4-9218-ABEFBBE47258}" srcOrd="3" destOrd="0" presId="urn:microsoft.com/office/officeart/2005/8/layout/list1"/>
    <dgm:cxn modelId="{542515BF-3317-4995-828A-22AD47EDEE70}" type="presParOf" srcId="{AE5E0F38-F17C-2548-975F-7AA43CF5EFCC}" destId="{8C139F1F-C693-FA4C-9C3F-82C925758D73}" srcOrd="4" destOrd="0" presId="urn:microsoft.com/office/officeart/2005/8/layout/list1"/>
    <dgm:cxn modelId="{2AE3E981-0406-4DD4-8FF2-897079EA37E6}" type="presParOf" srcId="{8C139F1F-C693-FA4C-9C3F-82C925758D73}" destId="{7BFBB581-108E-624E-9A82-54FDCD3A7DF1}" srcOrd="0" destOrd="0" presId="urn:microsoft.com/office/officeart/2005/8/layout/list1"/>
    <dgm:cxn modelId="{0AB5EC5D-1846-4EEB-8487-283896F3497A}" type="presParOf" srcId="{8C139F1F-C693-FA4C-9C3F-82C925758D73}" destId="{9514EDE9-45DB-A04D-93D4-CB8C956199C1}" srcOrd="1" destOrd="0" presId="urn:microsoft.com/office/officeart/2005/8/layout/list1"/>
    <dgm:cxn modelId="{A3055C7B-F3F3-4388-9605-786E695F048D}" type="presParOf" srcId="{AE5E0F38-F17C-2548-975F-7AA43CF5EFCC}" destId="{4EF86513-B7E8-C84C-9614-4891A667CC98}" srcOrd="5" destOrd="0" presId="urn:microsoft.com/office/officeart/2005/8/layout/list1"/>
    <dgm:cxn modelId="{90A5F5DF-2105-4A19-AD89-AF0456B1D5D1}" type="presParOf" srcId="{AE5E0F38-F17C-2548-975F-7AA43CF5EFCC}" destId="{D15AFA3C-46C9-3E49-B115-304369B5D8C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In the long run more costs are variable.</a:t>
          </a: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7428C7E-13A3-6D45-B4B2-19DD8A7E6E2F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Fewer fixed costs leading to economies of scale.</a:t>
          </a:r>
        </a:p>
      </dgm:t>
    </dgm:pt>
    <dgm:pt modelId="{835ECF37-516D-E242-B656-19B31D006AC1}" type="parTrans" cxnId="{E54763A2-40DA-594A-832A-F66522251EE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678BE14-7B63-954B-AF15-DD458192F405}" type="sibTrans" cxnId="{E54763A2-40DA-594A-832A-F66522251EE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745D023-5DE9-AC47-AB4B-B96F1C6EB364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More flexibility to optimize inputs so less diseconomies of scale.</a:t>
          </a:r>
        </a:p>
      </dgm:t>
    </dgm:pt>
    <dgm:pt modelId="{6B58157A-C699-5642-8C1B-E2210F5C2D57}" type="parTrans" cxnId="{9BBF2375-5C25-8E4F-9FDF-C071421CE81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BAE7B73-F318-6740-8A95-3856E2EFF8E9}" type="sibTrans" cxnId="{9BBF2375-5C25-8E4F-9FDF-C071421CE81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DF204EB-AF41-5B4E-AC15-D50A2861D7F3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Generally firm’s supply is more “elastic” in the long run—it is easier to increase or decrease output.</a:t>
          </a:r>
        </a:p>
      </dgm:t>
    </dgm:pt>
    <dgm:pt modelId="{BD67FF34-04B1-DA41-AF0E-EDD9D719EBFD}" type="parTrans" cxnId="{2ED02697-4BB0-CF45-90E8-C4C6884755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7B792EB-0EFB-6E4E-B049-6FDE3BA08C9C}" type="sibTrans" cxnId="{2ED02697-4BB0-CF45-90E8-C4C6884755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4" custScaleX="142581" custScaleY="99894" custLinFactNeighborX="44144" custLinFactNeighborY="2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4" custLinFactNeighborX="909" custLinFactNeighborY="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CB4BA3-25E9-D242-BB15-174F644A236C}" type="pres">
      <dgm:prSet presAssocID="{90C83909-0064-0247-B714-12E3EBE790B9}" presName="spaceBetweenRectangles" presStyleCnt="0"/>
      <dgm:spPr/>
    </dgm:pt>
    <dgm:pt modelId="{21BFD426-8CDA-344F-BC8A-F61EF999BC78}" type="pres">
      <dgm:prSet presAssocID="{67428C7E-13A3-6D45-B4B2-19DD8A7E6E2F}" presName="parentLin" presStyleCnt="0"/>
      <dgm:spPr/>
    </dgm:pt>
    <dgm:pt modelId="{B8F491F7-FA65-A14D-AAAF-A45B61AF0142}" type="pres">
      <dgm:prSet presAssocID="{67428C7E-13A3-6D45-B4B2-19DD8A7E6E2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31FCD32-F588-2641-82D8-E73DF0F6ED49}" type="pres">
      <dgm:prSet presAssocID="{67428C7E-13A3-6D45-B4B2-19DD8A7E6E2F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84E89-56D7-0746-8368-B9FDFDD3D695}" type="pres">
      <dgm:prSet presAssocID="{67428C7E-13A3-6D45-B4B2-19DD8A7E6E2F}" presName="negativeSpace" presStyleCnt="0"/>
      <dgm:spPr/>
    </dgm:pt>
    <dgm:pt modelId="{BA6BD8B2-DEC6-704A-9767-9FB093A74C20}" type="pres">
      <dgm:prSet presAssocID="{67428C7E-13A3-6D45-B4B2-19DD8A7E6E2F}" presName="childText" presStyleLbl="conFgAcc1" presStyleIdx="1" presStyleCnt="4">
        <dgm:presLayoutVars>
          <dgm:bulletEnabled val="1"/>
        </dgm:presLayoutVars>
      </dgm:prSet>
      <dgm:spPr/>
    </dgm:pt>
    <dgm:pt modelId="{9ADD4142-B6ED-4F49-9313-0E5391B584B3}" type="pres">
      <dgm:prSet presAssocID="{E678BE14-7B63-954B-AF15-DD458192F405}" presName="spaceBetweenRectangles" presStyleCnt="0"/>
      <dgm:spPr/>
    </dgm:pt>
    <dgm:pt modelId="{EAEB7F5E-A515-0445-BAF9-A5566EB7FC35}" type="pres">
      <dgm:prSet presAssocID="{C745D023-5DE9-AC47-AB4B-B96F1C6EB364}" presName="parentLin" presStyleCnt="0"/>
      <dgm:spPr/>
    </dgm:pt>
    <dgm:pt modelId="{83BFBB77-0C52-3C45-A32E-D585E2A6002F}" type="pres">
      <dgm:prSet presAssocID="{C745D023-5DE9-AC47-AB4B-B96F1C6EB364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F9CC22CE-E682-B648-92ED-14CA9F473AE4}" type="pres">
      <dgm:prSet presAssocID="{C745D023-5DE9-AC47-AB4B-B96F1C6EB364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6F750-8580-B24E-8BD0-4D536303E5B9}" type="pres">
      <dgm:prSet presAssocID="{C745D023-5DE9-AC47-AB4B-B96F1C6EB364}" presName="negativeSpace" presStyleCnt="0"/>
      <dgm:spPr/>
    </dgm:pt>
    <dgm:pt modelId="{A9465AA1-BEEC-E24A-AC8B-836A09837970}" type="pres">
      <dgm:prSet presAssocID="{C745D023-5DE9-AC47-AB4B-B96F1C6EB364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97057-CDE4-7342-ABAA-830FC7CF5545}" type="pres">
      <dgm:prSet presAssocID="{CBAE7B73-F318-6740-8A95-3856E2EFF8E9}" presName="spaceBetweenRectangles" presStyleCnt="0"/>
      <dgm:spPr/>
    </dgm:pt>
    <dgm:pt modelId="{884F8A0D-E6D1-DF44-9A4A-9CF3ABBF986F}" type="pres">
      <dgm:prSet presAssocID="{1DF204EB-AF41-5B4E-AC15-D50A2861D7F3}" presName="parentLin" presStyleCnt="0"/>
      <dgm:spPr/>
    </dgm:pt>
    <dgm:pt modelId="{F4980D73-20F7-1A40-A1F3-7BBBC0BE3134}" type="pres">
      <dgm:prSet presAssocID="{1DF204EB-AF41-5B4E-AC15-D50A2861D7F3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D6575395-9358-894E-BD45-14AC3ECF783C}" type="pres">
      <dgm:prSet presAssocID="{1DF204EB-AF41-5B4E-AC15-D50A2861D7F3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E277F-1A90-C348-A0FD-0DCC0799A7E0}" type="pres">
      <dgm:prSet presAssocID="{1DF204EB-AF41-5B4E-AC15-D50A2861D7F3}" presName="negativeSpace" presStyleCnt="0"/>
      <dgm:spPr/>
    </dgm:pt>
    <dgm:pt modelId="{61BCC0AB-3D75-8842-900B-CE587D510060}" type="pres">
      <dgm:prSet presAssocID="{1DF204EB-AF41-5B4E-AC15-D50A2861D7F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BBF2375-5C25-8E4F-9FDF-C071421CE814}" srcId="{BE246436-190B-C043-B624-2367FFD151E1}" destId="{C745D023-5DE9-AC47-AB4B-B96F1C6EB364}" srcOrd="2" destOrd="0" parTransId="{6B58157A-C699-5642-8C1B-E2210F5C2D57}" sibTransId="{CBAE7B73-F318-6740-8A95-3856E2EFF8E9}"/>
    <dgm:cxn modelId="{B40577F2-D399-4836-9353-133C0E5BD037}" type="presOf" srcId="{53C38150-BFFA-964C-AB0F-91416B2E3117}" destId="{9514EDE9-45DB-A04D-93D4-CB8C956199C1}" srcOrd="1" destOrd="0" presId="urn:microsoft.com/office/officeart/2005/8/layout/list1"/>
    <dgm:cxn modelId="{E54763A2-40DA-594A-832A-F66522251EE6}" srcId="{BE246436-190B-C043-B624-2367FFD151E1}" destId="{67428C7E-13A3-6D45-B4B2-19DD8A7E6E2F}" srcOrd="1" destOrd="0" parTransId="{835ECF37-516D-E242-B656-19B31D006AC1}" sibTransId="{E678BE14-7B63-954B-AF15-DD458192F405}"/>
    <dgm:cxn modelId="{0DF99AF3-24D7-42C0-AE3B-A57FF181813A}" type="presOf" srcId="{53C38150-BFFA-964C-AB0F-91416B2E3117}" destId="{7BFBB581-108E-624E-9A82-54FDCD3A7DF1}" srcOrd="0" destOrd="0" presId="urn:microsoft.com/office/officeart/2005/8/layout/list1"/>
    <dgm:cxn modelId="{BB045346-E4B8-42AB-B18F-5B05F092DA1F}" type="presOf" srcId="{C745D023-5DE9-AC47-AB4B-B96F1C6EB364}" destId="{F9CC22CE-E682-B648-92ED-14CA9F473AE4}" srcOrd="1" destOrd="0" presId="urn:microsoft.com/office/officeart/2005/8/layout/list1"/>
    <dgm:cxn modelId="{8FDB625E-0CF5-4A56-9763-80B6B32A9C35}" type="presOf" srcId="{67428C7E-13A3-6D45-B4B2-19DD8A7E6E2F}" destId="{B8F491F7-FA65-A14D-AAAF-A45B61AF0142}" srcOrd="0" destOrd="0" presId="urn:microsoft.com/office/officeart/2005/8/layout/list1"/>
    <dgm:cxn modelId="{82CDEEC9-1B5C-4E12-B6DA-77765D2CD9A2}" type="presOf" srcId="{67428C7E-13A3-6D45-B4B2-19DD8A7E6E2F}" destId="{431FCD32-F588-2641-82D8-E73DF0F6ED49}" srcOrd="1" destOrd="0" presId="urn:microsoft.com/office/officeart/2005/8/layout/list1"/>
    <dgm:cxn modelId="{2ED02697-4BB0-CF45-90E8-C4C68847558B}" srcId="{BE246436-190B-C043-B624-2367FFD151E1}" destId="{1DF204EB-AF41-5B4E-AC15-D50A2861D7F3}" srcOrd="3" destOrd="0" parTransId="{BD67FF34-04B1-DA41-AF0E-EDD9D719EBFD}" sibTransId="{67B792EB-0EFB-6E4E-B049-6FDE3BA08C9C}"/>
    <dgm:cxn modelId="{DD40495B-EE3F-41F2-9CDE-27407310F45E}" type="presOf" srcId="{1DF204EB-AF41-5B4E-AC15-D50A2861D7F3}" destId="{F4980D73-20F7-1A40-A1F3-7BBBC0BE3134}" srcOrd="0" destOrd="0" presId="urn:microsoft.com/office/officeart/2005/8/layout/list1"/>
    <dgm:cxn modelId="{ACA4BF8B-326F-4F56-8C42-200EB9BD190B}" type="presOf" srcId="{BE246436-190B-C043-B624-2367FFD151E1}" destId="{AE5E0F38-F17C-2548-975F-7AA43CF5EFCC}" srcOrd="0" destOrd="0" presId="urn:microsoft.com/office/officeart/2005/8/layout/list1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A376CDA4-9B3D-4DA9-8549-F4CD53C2EF72}" type="presOf" srcId="{C745D023-5DE9-AC47-AB4B-B96F1C6EB364}" destId="{83BFBB77-0C52-3C45-A32E-D585E2A6002F}" srcOrd="0" destOrd="0" presId="urn:microsoft.com/office/officeart/2005/8/layout/list1"/>
    <dgm:cxn modelId="{401239D0-6D94-4ED7-9DB6-7AA143C8275D}" type="presOf" srcId="{1DF204EB-AF41-5B4E-AC15-D50A2861D7F3}" destId="{D6575395-9358-894E-BD45-14AC3ECF783C}" srcOrd="1" destOrd="0" presId="urn:microsoft.com/office/officeart/2005/8/layout/list1"/>
    <dgm:cxn modelId="{72E78B91-E452-45BB-9BFF-A79DB13D9624}" type="presParOf" srcId="{AE5E0F38-F17C-2548-975F-7AA43CF5EFCC}" destId="{8C139F1F-C693-FA4C-9C3F-82C925758D73}" srcOrd="0" destOrd="0" presId="urn:microsoft.com/office/officeart/2005/8/layout/list1"/>
    <dgm:cxn modelId="{169C6E71-8830-4135-A748-E090CF843C59}" type="presParOf" srcId="{8C139F1F-C693-FA4C-9C3F-82C925758D73}" destId="{7BFBB581-108E-624E-9A82-54FDCD3A7DF1}" srcOrd="0" destOrd="0" presId="urn:microsoft.com/office/officeart/2005/8/layout/list1"/>
    <dgm:cxn modelId="{D67E6475-C4AF-4A4F-95D1-9A92CCC15E75}" type="presParOf" srcId="{8C139F1F-C693-FA4C-9C3F-82C925758D73}" destId="{9514EDE9-45DB-A04D-93D4-CB8C956199C1}" srcOrd="1" destOrd="0" presId="urn:microsoft.com/office/officeart/2005/8/layout/list1"/>
    <dgm:cxn modelId="{45E8FFF3-909C-4C35-B450-BF2F5834968B}" type="presParOf" srcId="{AE5E0F38-F17C-2548-975F-7AA43CF5EFCC}" destId="{4EF86513-B7E8-C84C-9614-4891A667CC98}" srcOrd="1" destOrd="0" presId="urn:microsoft.com/office/officeart/2005/8/layout/list1"/>
    <dgm:cxn modelId="{CB185587-B1CA-43F6-9474-165AABD09978}" type="presParOf" srcId="{AE5E0F38-F17C-2548-975F-7AA43CF5EFCC}" destId="{D15AFA3C-46C9-3E49-B115-304369B5D8C1}" srcOrd="2" destOrd="0" presId="urn:microsoft.com/office/officeart/2005/8/layout/list1"/>
    <dgm:cxn modelId="{FCF5C273-A9D7-4A94-AC5E-53B73AF9BE73}" type="presParOf" srcId="{AE5E0F38-F17C-2548-975F-7AA43CF5EFCC}" destId="{6ACB4BA3-25E9-D242-BB15-174F644A236C}" srcOrd="3" destOrd="0" presId="urn:microsoft.com/office/officeart/2005/8/layout/list1"/>
    <dgm:cxn modelId="{FB7D8A8F-4543-460B-86D7-F1A3149BE01F}" type="presParOf" srcId="{AE5E0F38-F17C-2548-975F-7AA43CF5EFCC}" destId="{21BFD426-8CDA-344F-BC8A-F61EF999BC78}" srcOrd="4" destOrd="0" presId="urn:microsoft.com/office/officeart/2005/8/layout/list1"/>
    <dgm:cxn modelId="{5880C802-198C-4498-8F8F-D3E9554FBD01}" type="presParOf" srcId="{21BFD426-8CDA-344F-BC8A-F61EF999BC78}" destId="{B8F491F7-FA65-A14D-AAAF-A45B61AF0142}" srcOrd="0" destOrd="0" presId="urn:microsoft.com/office/officeart/2005/8/layout/list1"/>
    <dgm:cxn modelId="{CC8A3CBB-DBEE-4403-B424-39A05A9D03FE}" type="presParOf" srcId="{21BFD426-8CDA-344F-BC8A-F61EF999BC78}" destId="{431FCD32-F588-2641-82D8-E73DF0F6ED49}" srcOrd="1" destOrd="0" presId="urn:microsoft.com/office/officeart/2005/8/layout/list1"/>
    <dgm:cxn modelId="{34674BFD-95AC-4C94-AA58-2CF1257727D1}" type="presParOf" srcId="{AE5E0F38-F17C-2548-975F-7AA43CF5EFCC}" destId="{48A84E89-56D7-0746-8368-B9FDFDD3D695}" srcOrd="5" destOrd="0" presId="urn:microsoft.com/office/officeart/2005/8/layout/list1"/>
    <dgm:cxn modelId="{5AF15536-41A8-408C-BB4B-E62C61A46A77}" type="presParOf" srcId="{AE5E0F38-F17C-2548-975F-7AA43CF5EFCC}" destId="{BA6BD8B2-DEC6-704A-9767-9FB093A74C20}" srcOrd="6" destOrd="0" presId="urn:microsoft.com/office/officeart/2005/8/layout/list1"/>
    <dgm:cxn modelId="{EB52C8E5-C795-450A-A13F-0C8549263828}" type="presParOf" srcId="{AE5E0F38-F17C-2548-975F-7AA43CF5EFCC}" destId="{9ADD4142-B6ED-4F49-9313-0E5391B584B3}" srcOrd="7" destOrd="0" presId="urn:microsoft.com/office/officeart/2005/8/layout/list1"/>
    <dgm:cxn modelId="{BD559AE2-4D3D-424C-8D17-9CB0B89F0825}" type="presParOf" srcId="{AE5E0F38-F17C-2548-975F-7AA43CF5EFCC}" destId="{EAEB7F5E-A515-0445-BAF9-A5566EB7FC35}" srcOrd="8" destOrd="0" presId="urn:microsoft.com/office/officeart/2005/8/layout/list1"/>
    <dgm:cxn modelId="{DC67976C-A9DE-4DED-A406-D6429022CF8F}" type="presParOf" srcId="{EAEB7F5E-A515-0445-BAF9-A5566EB7FC35}" destId="{83BFBB77-0C52-3C45-A32E-D585E2A6002F}" srcOrd="0" destOrd="0" presId="urn:microsoft.com/office/officeart/2005/8/layout/list1"/>
    <dgm:cxn modelId="{8A956E29-DA6B-4FAC-BC93-478283C8C5F1}" type="presParOf" srcId="{EAEB7F5E-A515-0445-BAF9-A5566EB7FC35}" destId="{F9CC22CE-E682-B648-92ED-14CA9F473AE4}" srcOrd="1" destOrd="0" presId="urn:microsoft.com/office/officeart/2005/8/layout/list1"/>
    <dgm:cxn modelId="{89AF1712-FBC5-430B-981B-3EF6AC23C20B}" type="presParOf" srcId="{AE5E0F38-F17C-2548-975F-7AA43CF5EFCC}" destId="{9DC6F750-8580-B24E-8BD0-4D536303E5B9}" srcOrd="9" destOrd="0" presId="urn:microsoft.com/office/officeart/2005/8/layout/list1"/>
    <dgm:cxn modelId="{91C36B65-5BB9-4EC0-AFFE-D87F68B21FE2}" type="presParOf" srcId="{AE5E0F38-F17C-2548-975F-7AA43CF5EFCC}" destId="{A9465AA1-BEEC-E24A-AC8B-836A09837970}" srcOrd="10" destOrd="0" presId="urn:microsoft.com/office/officeart/2005/8/layout/list1"/>
    <dgm:cxn modelId="{FEBBF5CD-FB52-42AC-BF8E-A90C613A0FC8}" type="presParOf" srcId="{AE5E0F38-F17C-2548-975F-7AA43CF5EFCC}" destId="{BA397057-CDE4-7342-ABAA-830FC7CF5545}" srcOrd="11" destOrd="0" presId="urn:microsoft.com/office/officeart/2005/8/layout/list1"/>
    <dgm:cxn modelId="{6F2A0579-CF09-4965-A00D-9BA737CE9A37}" type="presParOf" srcId="{AE5E0F38-F17C-2548-975F-7AA43CF5EFCC}" destId="{884F8A0D-E6D1-DF44-9A4A-9CF3ABBF986F}" srcOrd="12" destOrd="0" presId="urn:microsoft.com/office/officeart/2005/8/layout/list1"/>
    <dgm:cxn modelId="{7749A588-DE70-440B-B30B-72425F1E1039}" type="presParOf" srcId="{884F8A0D-E6D1-DF44-9A4A-9CF3ABBF986F}" destId="{F4980D73-20F7-1A40-A1F3-7BBBC0BE3134}" srcOrd="0" destOrd="0" presId="urn:microsoft.com/office/officeart/2005/8/layout/list1"/>
    <dgm:cxn modelId="{3AB294D9-2424-4232-BE9D-DEC4E3E31865}" type="presParOf" srcId="{884F8A0D-E6D1-DF44-9A4A-9CF3ABBF986F}" destId="{D6575395-9358-894E-BD45-14AC3ECF783C}" srcOrd="1" destOrd="0" presId="urn:microsoft.com/office/officeart/2005/8/layout/list1"/>
    <dgm:cxn modelId="{C939C0F2-33C6-45E7-896F-B114B14BCE47}" type="presParOf" srcId="{AE5E0F38-F17C-2548-975F-7AA43CF5EFCC}" destId="{3D5E277F-1A90-C348-A0FD-0DCC0799A7E0}" srcOrd="13" destOrd="0" presId="urn:microsoft.com/office/officeart/2005/8/layout/list1"/>
    <dgm:cxn modelId="{F81C9CCE-B927-48DA-BB2C-8FA41C971109}" type="presParOf" srcId="{AE5E0F38-F17C-2548-975F-7AA43CF5EFCC}" destId="{61BCC0AB-3D75-8842-900B-CE587D51006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E47CA47-5976-3E41-A801-C3E9F2AD3C15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050571-DDEE-FD49-9FA9-E09E7B5B3D61}" type="pres">
      <dgm:prSet presAssocID="{8E47CA47-5976-3E41-A801-C3E9F2AD3C1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8CA81022-071E-4FE5-8C9E-DF8BDAF6A6F7}" type="presOf" srcId="{8E47CA47-5976-3E41-A801-C3E9F2AD3C15}" destId="{49050571-DDEE-FD49-9FA9-E09E7B5B3D61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31F82D4-D383-8E41-B614-8356EEA3D407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374B61-E668-014A-A3DF-9BB78176F36C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Century Gothic"/>
              <a:cs typeface="Century Gothic"/>
            </a:rPr>
            <a:t>Part 1</a:t>
          </a:r>
          <a:endParaRPr lang="en-US" sz="1800" dirty="0">
            <a:solidFill>
              <a:schemeClr val="tx1"/>
            </a:solidFill>
          </a:endParaRPr>
        </a:p>
      </dgm:t>
    </dgm:pt>
    <dgm:pt modelId="{A37EEE69-86B6-C44A-BD44-6B4275759B84}" type="parTrans" cxnId="{4BF72FC1-1D03-F04C-A528-DC5FFBA9B927}">
      <dgm:prSet/>
      <dgm:spPr/>
      <dgm:t>
        <a:bodyPr/>
        <a:lstStyle/>
        <a:p>
          <a:endParaRPr lang="en-US"/>
        </a:p>
      </dgm:t>
    </dgm:pt>
    <dgm:pt modelId="{47A7CAE8-43C0-0248-8C3B-7600A9D18DE6}" type="sibTrans" cxnId="{4BF72FC1-1D03-F04C-A528-DC5FFBA9B927}">
      <dgm:prSet/>
      <dgm:spPr/>
      <dgm:t>
        <a:bodyPr/>
        <a:lstStyle/>
        <a:p>
          <a:endParaRPr lang="en-US"/>
        </a:p>
      </dgm:t>
    </dgm:pt>
    <dgm:pt modelId="{5711D63C-AFE8-814A-A55B-7D3ED56A974C}">
      <dgm:prSet custT="1"/>
      <dgm:spPr>
        <a:solidFill>
          <a:srgbClr val="B0CCB0">
            <a:alpha val="89804"/>
          </a:srgbClr>
        </a:solidFill>
      </dgm:spPr>
      <dgm:t>
        <a:bodyPr/>
        <a:lstStyle/>
        <a:p>
          <a: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  <a:t>Consumer Demand</a:t>
          </a:r>
        </a:p>
      </dgm:t>
    </dgm:pt>
    <dgm:pt modelId="{07CA8667-C3F7-FA48-AD77-4095F74C8D61}" type="parTrans" cxnId="{A64513F0-36F5-A547-8432-BC4EA336D1E3}">
      <dgm:prSet/>
      <dgm:spPr/>
      <dgm:t>
        <a:bodyPr/>
        <a:lstStyle/>
        <a:p>
          <a:endParaRPr lang="en-US"/>
        </a:p>
      </dgm:t>
    </dgm:pt>
    <dgm:pt modelId="{5A901D2C-E562-8347-9A3F-AC9164794E6D}" type="sibTrans" cxnId="{A64513F0-36F5-A547-8432-BC4EA336D1E3}">
      <dgm:prSet/>
      <dgm:spPr/>
      <dgm:t>
        <a:bodyPr/>
        <a:lstStyle/>
        <a:p>
          <a:endParaRPr lang="en-US"/>
        </a:p>
      </dgm:t>
    </dgm:pt>
    <dgm:pt modelId="{D835BA77-D52F-8041-8EE6-561AF3CE696E}">
      <dgm:prSet custT="1"/>
      <dgm:spPr>
        <a:solidFill>
          <a:srgbClr val="B0CCB0">
            <a:alpha val="89804"/>
          </a:srgbClr>
        </a:solidFill>
      </dgm:spPr>
      <dgm:t>
        <a:bodyPr/>
        <a:lstStyle/>
        <a:p>
          <a: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  <a:t>Firms and the costs of meeting consumer demand</a:t>
          </a:r>
        </a:p>
      </dgm:t>
    </dgm:pt>
    <dgm:pt modelId="{D7CE6370-EE2E-EF4B-9A64-1949E190ECDD}" type="parTrans" cxnId="{13766F54-6F57-714C-B0E5-298CF3B2A1A0}">
      <dgm:prSet/>
      <dgm:spPr/>
      <dgm:t>
        <a:bodyPr/>
        <a:lstStyle/>
        <a:p>
          <a:endParaRPr lang="en-US"/>
        </a:p>
      </dgm:t>
    </dgm:pt>
    <dgm:pt modelId="{340CA1D1-0954-EC4C-96F1-B3DC09277BB8}" type="sibTrans" cxnId="{13766F54-6F57-714C-B0E5-298CF3B2A1A0}">
      <dgm:prSet/>
      <dgm:spPr/>
      <dgm:t>
        <a:bodyPr/>
        <a:lstStyle/>
        <a:p>
          <a:endParaRPr lang="en-US"/>
        </a:p>
      </dgm:t>
    </dgm:pt>
    <dgm:pt modelId="{BA3C6DBF-76C3-7341-AD35-643D0F307281}">
      <dgm:prSet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Century Gothic"/>
              <a:cs typeface="Century Gothic"/>
            </a:rPr>
            <a:t>Part 2</a:t>
          </a:r>
        </a:p>
      </dgm:t>
    </dgm:pt>
    <dgm:pt modelId="{6EAC5E74-CE25-6541-9FA3-69F3C0B79201}" type="parTrans" cxnId="{0C1219DF-938F-AC4E-AD93-43BF83B8658B}">
      <dgm:prSet/>
      <dgm:spPr/>
      <dgm:t>
        <a:bodyPr/>
        <a:lstStyle/>
        <a:p>
          <a:endParaRPr lang="en-US"/>
        </a:p>
      </dgm:t>
    </dgm:pt>
    <dgm:pt modelId="{DEB37107-3254-554C-AA58-72300E12F144}" type="sibTrans" cxnId="{0C1219DF-938F-AC4E-AD93-43BF83B8658B}">
      <dgm:prSet/>
      <dgm:spPr/>
      <dgm:t>
        <a:bodyPr/>
        <a:lstStyle/>
        <a:p>
          <a:endParaRPr lang="en-US"/>
        </a:p>
      </dgm:t>
    </dgm:pt>
    <dgm:pt modelId="{CA5BBD32-7524-834F-96C8-AD912B55A04B}">
      <dgm:prSet custT="1"/>
      <dgm:spPr/>
      <dgm:t>
        <a:bodyPr/>
        <a:lstStyle/>
        <a:p>
          <a: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  <a:t>Profit</a:t>
          </a:r>
          <a:b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</a:br>
          <a: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  <a:t> maximization</a:t>
          </a:r>
        </a:p>
      </dgm:t>
    </dgm:pt>
    <dgm:pt modelId="{AF9C491E-2E1B-EA48-B528-291089BF6E4C}" type="parTrans" cxnId="{D8919A39-B682-0F45-9A88-0580153EA0B5}">
      <dgm:prSet/>
      <dgm:spPr/>
      <dgm:t>
        <a:bodyPr/>
        <a:lstStyle/>
        <a:p>
          <a:endParaRPr lang="en-US"/>
        </a:p>
      </dgm:t>
    </dgm:pt>
    <dgm:pt modelId="{2ECED3E6-9B34-5040-8C9C-1479ADDF5CE7}" type="sibTrans" cxnId="{D8919A39-B682-0F45-9A88-0580153EA0B5}">
      <dgm:prSet/>
      <dgm:spPr/>
      <dgm:t>
        <a:bodyPr/>
        <a:lstStyle/>
        <a:p>
          <a:endParaRPr lang="en-US"/>
        </a:p>
      </dgm:t>
    </dgm:pt>
    <dgm:pt modelId="{BDA2C585-5BB5-024E-A87B-E603407A5931}">
      <dgm:prSet custT="1"/>
      <dgm:spPr/>
      <dgm:t>
        <a:bodyPr/>
        <a:lstStyle/>
        <a:p>
          <a:r>
            <a:rPr lang="en-US" sz="1600" dirty="0" smtClean="0">
              <a:solidFill>
                <a:srgbClr val="333333"/>
              </a:solidFill>
              <a:latin typeface="Century Gothic"/>
              <a:cs typeface="Century Gothic"/>
            </a:rPr>
            <a:t>Monopoly and market power</a:t>
          </a:r>
          <a:endParaRPr lang="en-US" sz="1600" dirty="0"/>
        </a:p>
      </dgm:t>
    </dgm:pt>
    <dgm:pt modelId="{CD284AE0-799C-654A-81F7-71CD6329448A}" type="parTrans" cxnId="{788D9126-4D39-9B40-9751-0CDC7C376544}">
      <dgm:prSet/>
      <dgm:spPr/>
      <dgm:t>
        <a:bodyPr/>
        <a:lstStyle/>
        <a:p>
          <a:endParaRPr lang="en-US"/>
        </a:p>
      </dgm:t>
    </dgm:pt>
    <dgm:pt modelId="{80AA9183-B769-5E47-BF89-C11E32F44A10}" type="sibTrans" cxnId="{788D9126-4D39-9B40-9751-0CDC7C376544}">
      <dgm:prSet/>
      <dgm:spPr/>
      <dgm:t>
        <a:bodyPr/>
        <a:lstStyle/>
        <a:p>
          <a:endParaRPr lang="en-US"/>
        </a:p>
      </dgm:t>
    </dgm:pt>
    <dgm:pt modelId="{60ADD78F-3454-D04A-883A-711D3406B5E1}" type="pres">
      <dgm:prSet presAssocID="{031F82D4-D383-8E41-B614-8356EEA3D4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5C25E0-E304-E046-8A5C-61034FA200F2}" type="pres">
      <dgm:prSet presAssocID="{33374B61-E668-014A-A3DF-9BB78176F36C}" presName="root" presStyleCnt="0"/>
      <dgm:spPr/>
    </dgm:pt>
    <dgm:pt modelId="{E405EE43-65F6-F64E-9E46-73AE1713E5BF}" type="pres">
      <dgm:prSet presAssocID="{33374B61-E668-014A-A3DF-9BB78176F36C}" presName="rootComposite" presStyleCnt="0"/>
      <dgm:spPr/>
    </dgm:pt>
    <dgm:pt modelId="{915DC507-0F6C-AA45-88C8-E5EF2DE3D987}" type="pres">
      <dgm:prSet presAssocID="{33374B61-E668-014A-A3DF-9BB78176F36C}" presName="rootText" presStyleLbl="node1" presStyleIdx="0" presStyleCnt="2" custScaleX="74407" custScaleY="79901"/>
      <dgm:spPr/>
      <dgm:t>
        <a:bodyPr/>
        <a:lstStyle/>
        <a:p>
          <a:endParaRPr lang="en-US"/>
        </a:p>
      </dgm:t>
    </dgm:pt>
    <dgm:pt modelId="{221E17C5-EA1E-764F-ADFE-2FB688BCB5D5}" type="pres">
      <dgm:prSet presAssocID="{33374B61-E668-014A-A3DF-9BB78176F36C}" presName="rootConnector" presStyleLbl="node1" presStyleIdx="0" presStyleCnt="2"/>
      <dgm:spPr/>
      <dgm:t>
        <a:bodyPr/>
        <a:lstStyle/>
        <a:p>
          <a:endParaRPr lang="en-US"/>
        </a:p>
      </dgm:t>
    </dgm:pt>
    <dgm:pt modelId="{EF13A95D-BA86-7A42-A569-2E657C186342}" type="pres">
      <dgm:prSet presAssocID="{33374B61-E668-014A-A3DF-9BB78176F36C}" presName="childShape" presStyleCnt="0"/>
      <dgm:spPr/>
    </dgm:pt>
    <dgm:pt modelId="{76ED8D30-E6DF-2749-8A78-7B1917E23B1A}" type="pres">
      <dgm:prSet presAssocID="{07CA8667-C3F7-FA48-AD77-4095F74C8D61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B521CCF-1EDF-A649-B8D4-052044156013}" type="pres">
      <dgm:prSet presAssocID="{5711D63C-AFE8-814A-A55B-7D3ED56A974C}" presName="childText" presStyleLbl="bgAcc1" presStyleIdx="0" presStyleCnt="4" custScaleX="76637" custScaleY="83572" custLinFactNeighborX="-93" custLinFactNeighborY="-1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A5880-A6C2-264B-BDCF-DBD0AF929D89}" type="pres">
      <dgm:prSet presAssocID="{D7CE6370-EE2E-EF4B-9A64-1949E190ECDD}" presName="Name13" presStyleLbl="parChTrans1D2" presStyleIdx="1" presStyleCnt="4"/>
      <dgm:spPr/>
      <dgm:t>
        <a:bodyPr/>
        <a:lstStyle/>
        <a:p>
          <a:endParaRPr lang="en-US"/>
        </a:p>
      </dgm:t>
    </dgm:pt>
    <dgm:pt modelId="{07332C6F-C99A-3646-8C91-2C2832DEF557}" type="pres">
      <dgm:prSet presAssocID="{D835BA77-D52F-8041-8EE6-561AF3CE696E}" presName="childText" presStyleLbl="bgAcc1" presStyleIdx="1" presStyleCnt="4" custScaleX="76637" custScaleY="82023" custLinFactNeighborX="-93" custLinFactNeighborY="-9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48DD6-F6BD-284C-8E8F-E581D2432249}" type="pres">
      <dgm:prSet presAssocID="{BA3C6DBF-76C3-7341-AD35-643D0F307281}" presName="root" presStyleCnt="0"/>
      <dgm:spPr/>
    </dgm:pt>
    <dgm:pt modelId="{FD7BB768-A401-0945-B1DE-B51AD3F215DB}" type="pres">
      <dgm:prSet presAssocID="{BA3C6DBF-76C3-7341-AD35-643D0F307281}" presName="rootComposite" presStyleCnt="0"/>
      <dgm:spPr/>
    </dgm:pt>
    <dgm:pt modelId="{5DB592F2-5BA2-E54D-AD87-72ABDB967F93}" type="pres">
      <dgm:prSet presAssocID="{BA3C6DBF-76C3-7341-AD35-643D0F307281}" presName="rootText" presStyleLbl="node1" presStyleIdx="1" presStyleCnt="2" custScaleX="73937" custScaleY="78572"/>
      <dgm:spPr/>
      <dgm:t>
        <a:bodyPr/>
        <a:lstStyle/>
        <a:p>
          <a:endParaRPr lang="en-US"/>
        </a:p>
      </dgm:t>
    </dgm:pt>
    <dgm:pt modelId="{00055DB3-2C3F-E044-A1A3-A6A021BEA85E}" type="pres">
      <dgm:prSet presAssocID="{BA3C6DBF-76C3-7341-AD35-643D0F307281}" presName="rootConnector" presStyleLbl="node1" presStyleIdx="1" presStyleCnt="2"/>
      <dgm:spPr/>
      <dgm:t>
        <a:bodyPr/>
        <a:lstStyle/>
        <a:p>
          <a:endParaRPr lang="en-US"/>
        </a:p>
      </dgm:t>
    </dgm:pt>
    <dgm:pt modelId="{63E00A1F-D333-8740-9EAC-184D958823A2}" type="pres">
      <dgm:prSet presAssocID="{BA3C6DBF-76C3-7341-AD35-643D0F307281}" presName="childShape" presStyleCnt="0"/>
      <dgm:spPr/>
    </dgm:pt>
    <dgm:pt modelId="{B9550C60-A2BE-9D4C-BA47-715FBDE04285}" type="pres">
      <dgm:prSet presAssocID="{AF9C491E-2E1B-EA48-B528-291089BF6E4C}" presName="Name13" presStyleLbl="parChTrans1D2" presStyleIdx="2" presStyleCnt="4"/>
      <dgm:spPr/>
      <dgm:t>
        <a:bodyPr/>
        <a:lstStyle/>
        <a:p>
          <a:endParaRPr lang="en-US"/>
        </a:p>
      </dgm:t>
    </dgm:pt>
    <dgm:pt modelId="{4E164526-A5B5-A94E-8A36-16FFA39ECABE}" type="pres">
      <dgm:prSet presAssocID="{CA5BBD32-7524-834F-96C8-AD912B55A04B}" presName="childText" presStyleLbl="bgAcc1" presStyleIdx="2" presStyleCnt="4" custScaleX="74460" custScaleY="84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69151-AB96-3247-A8BE-ECA3F0E12D6E}" type="pres">
      <dgm:prSet presAssocID="{CD284AE0-799C-654A-81F7-71CD6329448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A884EC45-DFDE-2E42-9F42-C0DF7050579A}" type="pres">
      <dgm:prSet presAssocID="{BDA2C585-5BB5-024E-A87B-E603407A5931}" presName="childText" presStyleLbl="bgAcc1" presStyleIdx="3" presStyleCnt="4" custScaleX="73938" custScaleY="83282" custLinFactNeighborX="210" custLinFactNeighborY="-9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EB9B79-E49F-40AC-96E1-D797349433DB}" type="presOf" srcId="{33374B61-E668-014A-A3DF-9BB78176F36C}" destId="{221E17C5-EA1E-764F-ADFE-2FB688BCB5D5}" srcOrd="1" destOrd="0" presId="urn:microsoft.com/office/officeart/2005/8/layout/hierarchy3"/>
    <dgm:cxn modelId="{12243CFA-7F85-43F9-8510-8C9B587844FB}" type="presOf" srcId="{CA5BBD32-7524-834F-96C8-AD912B55A04B}" destId="{4E164526-A5B5-A94E-8A36-16FFA39ECABE}" srcOrd="0" destOrd="0" presId="urn:microsoft.com/office/officeart/2005/8/layout/hierarchy3"/>
    <dgm:cxn modelId="{000A1F9A-B016-4AFB-9D35-46629E8E48E9}" type="presOf" srcId="{BA3C6DBF-76C3-7341-AD35-643D0F307281}" destId="{5DB592F2-5BA2-E54D-AD87-72ABDB967F93}" srcOrd="0" destOrd="0" presId="urn:microsoft.com/office/officeart/2005/8/layout/hierarchy3"/>
    <dgm:cxn modelId="{9A8BEB7B-7630-4B4B-8B28-1673F1ED3456}" type="presOf" srcId="{5711D63C-AFE8-814A-A55B-7D3ED56A974C}" destId="{9B521CCF-1EDF-A649-B8D4-052044156013}" srcOrd="0" destOrd="0" presId="urn:microsoft.com/office/officeart/2005/8/layout/hierarchy3"/>
    <dgm:cxn modelId="{02D16ADA-FB26-45CC-BD61-D4179DDC48AB}" type="presOf" srcId="{D7CE6370-EE2E-EF4B-9A64-1949E190ECDD}" destId="{3A2A5880-A6C2-264B-BDCF-DBD0AF929D89}" srcOrd="0" destOrd="0" presId="urn:microsoft.com/office/officeart/2005/8/layout/hierarchy3"/>
    <dgm:cxn modelId="{13766F54-6F57-714C-B0E5-298CF3B2A1A0}" srcId="{33374B61-E668-014A-A3DF-9BB78176F36C}" destId="{D835BA77-D52F-8041-8EE6-561AF3CE696E}" srcOrd="1" destOrd="0" parTransId="{D7CE6370-EE2E-EF4B-9A64-1949E190ECDD}" sibTransId="{340CA1D1-0954-EC4C-96F1-B3DC09277BB8}"/>
    <dgm:cxn modelId="{8EFFAE57-B716-4F35-BFDA-D04BA2187F07}" type="presOf" srcId="{BDA2C585-5BB5-024E-A87B-E603407A5931}" destId="{A884EC45-DFDE-2E42-9F42-C0DF7050579A}" srcOrd="0" destOrd="0" presId="urn:microsoft.com/office/officeart/2005/8/layout/hierarchy3"/>
    <dgm:cxn modelId="{A64513F0-36F5-A547-8432-BC4EA336D1E3}" srcId="{33374B61-E668-014A-A3DF-9BB78176F36C}" destId="{5711D63C-AFE8-814A-A55B-7D3ED56A974C}" srcOrd="0" destOrd="0" parTransId="{07CA8667-C3F7-FA48-AD77-4095F74C8D61}" sibTransId="{5A901D2C-E562-8347-9A3F-AC9164794E6D}"/>
    <dgm:cxn modelId="{B7FDDDD8-4AF5-44DF-ACDD-B3A59B03E7A8}" type="presOf" srcId="{CD284AE0-799C-654A-81F7-71CD6329448A}" destId="{B4569151-AB96-3247-A8BE-ECA3F0E12D6E}" srcOrd="0" destOrd="0" presId="urn:microsoft.com/office/officeart/2005/8/layout/hierarchy3"/>
    <dgm:cxn modelId="{C507AA34-0EB4-4EA0-86B4-D343B8ECADE2}" type="presOf" srcId="{031F82D4-D383-8E41-B614-8356EEA3D407}" destId="{60ADD78F-3454-D04A-883A-711D3406B5E1}" srcOrd="0" destOrd="0" presId="urn:microsoft.com/office/officeart/2005/8/layout/hierarchy3"/>
    <dgm:cxn modelId="{4BF72FC1-1D03-F04C-A528-DC5FFBA9B927}" srcId="{031F82D4-D383-8E41-B614-8356EEA3D407}" destId="{33374B61-E668-014A-A3DF-9BB78176F36C}" srcOrd="0" destOrd="0" parTransId="{A37EEE69-86B6-C44A-BD44-6B4275759B84}" sibTransId="{47A7CAE8-43C0-0248-8C3B-7600A9D18DE6}"/>
    <dgm:cxn modelId="{0C1219DF-938F-AC4E-AD93-43BF83B8658B}" srcId="{031F82D4-D383-8E41-B614-8356EEA3D407}" destId="{BA3C6DBF-76C3-7341-AD35-643D0F307281}" srcOrd="1" destOrd="0" parTransId="{6EAC5E74-CE25-6541-9FA3-69F3C0B79201}" sibTransId="{DEB37107-3254-554C-AA58-72300E12F144}"/>
    <dgm:cxn modelId="{D8919A39-B682-0F45-9A88-0580153EA0B5}" srcId="{BA3C6DBF-76C3-7341-AD35-643D0F307281}" destId="{CA5BBD32-7524-834F-96C8-AD912B55A04B}" srcOrd="0" destOrd="0" parTransId="{AF9C491E-2E1B-EA48-B528-291089BF6E4C}" sibTransId="{2ECED3E6-9B34-5040-8C9C-1479ADDF5CE7}"/>
    <dgm:cxn modelId="{4086DDBE-8FD5-4843-8B2D-547C234FB5B3}" type="presOf" srcId="{07CA8667-C3F7-FA48-AD77-4095F74C8D61}" destId="{76ED8D30-E6DF-2749-8A78-7B1917E23B1A}" srcOrd="0" destOrd="0" presId="urn:microsoft.com/office/officeart/2005/8/layout/hierarchy3"/>
    <dgm:cxn modelId="{74FA7211-DB94-4007-BC96-1F26EE3309A0}" type="presOf" srcId="{33374B61-E668-014A-A3DF-9BB78176F36C}" destId="{915DC507-0F6C-AA45-88C8-E5EF2DE3D987}" srcOrd="0" destOrd="0" presId="urn:microsoft.com/office/officeart/2005/8/layout/hierarchy3"/>
    <dgm:cxn modelId="{83814693-3492-4E2D-8DD6-97E8A86ECCF1}" type="presOf" srcId="{BA3C6DBF-76C3-7341-AD35-643D0F307281}" destId="{00055DB3-2C3F-E044-A1A3-A6A021BEA85E}" srcOrd="1" destOrd="0" presId="urn:microsoft.com/office/officeart/2005/8/layout/hierarchy3"/>
    <dgm:cxn modelId="{5F1A048C-53D1-4ECB-B237-DBC925D846EC}" type="presOf" srcId="{AF9C491E-2E1B-EA48-B528-291089BF6E4C}" destId="{B9550C60-A2BE-9D4C-BA47-715FBDE04285}" srcOrd="0" destOrd="0" presId="urn:microsoft.com/office/officeart/2005/8/layout/hierarchy3"/>
    <dgm:cxn modelId="{4C534976-9D66-4309-9CB8-18707D475528}" type="presOf" srcId="{D835BA77-D52F-8041-8EE6-561AF3CE696E}" destId="{07332C6F-C99A-3646-8C91-2C2832DEF557}" srcOrd="0" destOrd="0" presId="urn:microsoft.com/office/officeart/2005/8/layout/hierarchy3"/>
    <dgm:cxn modelId="{788D9126-4D39-9B40-9751-0CDC7C376544}" srcId="{BA3C6DBF-76C3-7341-AD35-643D0F307281}" destId="{BDA2C585-5BB5-024E-A87B-E603407A5931}" srcOrd="1" destOrd="0" parTransId="{CD284AE0-799C-654A-81F7-71CD6329448A}" sibTransId="{80AA9183-B769-5E47-BF89-C11E32F44A10}"/>
    <dgm:cxn modelId="{29A1D97A-205A-4B5A-81EF-2EA6BEAB9871}" type="presParOf" srcId="{60ADD78F-3454-D04A-883A-711D3406B5E1}" destId="{B15C25E0-E304-E046-8A5C-61034FA200F2}" srcOrd="0" destOrd="0" presId="urn:microsoft.com/office/officeart/2005/8/layout/hierarchy3"/>
    <dgm:cxn modelId="{F88B790A-7432-4D93-91DF-532BAC3321CA}" type="presParOf" srcId="{B15C25E0-E304-E046-8A5C-61034FA200F2}" destId="{E405EE43-65F6-F64E-9E46-73AE1713E5BF}" srcOrd="0" destOrd="0" presId="urn:microsoft.com/office/officeart/2005/8/layout/hierarchy3"/>
    <dgm:cxn modelId="{88CA3A0C-E397-4EEB-84AC-17ECAECD643B}" type="presParOf" srcId="{E405EE43-65F6-F64E-9E46-73AE1713E5BF}" destId="{915DC507-0F6C-AA45-88C8-E5EF2DE3D987}" srcOrd="0" destOrd="0" presId="urn:microsoft.com/office/officeart/2005/8/layout/hierarchy3"/>
    <dgm:cxn modelId="{F5E28469-F8FF-4995-AC46-3CBE8A183B68}" type="presParOf" srcId="{E405EE43-65F6-F64E-9E46-73AE1713E5BF}" destId="{221E17C5-EA1E-764F-ADFE-2FB688BCB5D5}" srcOrd="1" destOrd="0" presId="urn:microsoft.com/office/officeart/2005/8/layout/hierarchy3"/>
    <dgm:cxn modelId="{628BD78A-6D29-4004-8685-89562DB4EA10}" type="presParOf" srcId="{B15C25E0-E304-E046-8A5C-61034FA200F2}" destId="{EF13A95D-BA86-7A42-A569-2E657C186342}" srcOrd="1" destOrd="0" presId="urn:microsoft.com/office/officeart/2005/8/layout/hierarchy3"/>
    <dgm:cxn modelId="{5A84AC1B-A7D2-432B-8870-E632D361DD14}" type="presParOf" srcId="{EF13A95D-BA86-7A42-A569-2E657C186342}" destId="{76ED8D30-E6DF-2749-8A78-7B1917E23B1A}" srcOrd="0" destOrd="0" presId="urn:microsoft.com/office/officeart/2005/8/layout/hierarchy3"/>
    <dgm:cxn modelId="{929841EA-8505-4944-B51A-188EA8C431FE}" type="presParOf" srcId="{EF13A95D-BA86-7A42-A569-2E657C186342}" destId="{9B521CCF-1EDF-A649-B8D4-052044156013}" srcOrd="1" destOrd="0" presId="urn:microsoft.com/office/officeart/2005/8/layout/hierarchy3"/>
    <dgm:cxn modelId="{D084B4CF-DAC5-4305-86B3-74400C9570DA}" type="presParOf" srcId="{EF13A95D-BA86-7A42-A569-2E657C186342}" destId="{3A2A5880-A6C2-264B-BDCF-DBD0AF929D89}" srcOrd="2" destOrd="0" presId="urn:microsoft.com/office/officeart/2005/8/layout/hierarchy3"/>
    <dgm:cxn modelId="{48630603-230C-4218-94F8-75141A734646}" type="presParOf" srcId="{EF13A95D-BA86-7A42-A569-2E657C186342}" destId="{07332C6F-C99A-3646-8C91-2C2832DEF557}" srcOrd="3" destOrd="0" presId="urn:microsoft.com/office/officeart/2005/8/layout/hierarchy3"/>
    <dgm:cxn modelId="{BFDEB845-0937-4CA0-997D-AEB2116465F4}" type="presParOf" srcId="{60ADD78F-3454-D04A-883A-711D3406B5E1}" destId="{E9248DD6-F6BD-284C-8E8F-E581D2432249}" srcOrd="1" destOrd="0" presId="urn:microsoft.com/office/officeart/2005/8/layout/hierarchy3"/>
    <dgm:cxn modelId="{6D53C223-B0E6-4C77-B08A-2D24829E77FC}" type="presParOf" srcId="{E9248DD6-F6BD-284C-8E8F-E581D2432249}" destId="{FD7BB768-A401-0945-B1DE-B51AD3F215DB}" srcOrd="0" destOrd="0" presId="urn:microsoft.com/office/officeart/2005/8/layout/hierarchy3"/>
    <dgm:cxn modelId="{C326B36A-3F01-46EB-A3A2-B6FDF737C784}" type="presParOf" srcId="{FD7BB768-A401-0945-B1DE-B51AD3F215DB}" destId="{5DB592F2-5BA2-E54D-AD87-72ABDB967F93}" srcOrd="0" destOrd="0" presId="urn:microsoft.com/office/officeart/2005/8/layout/hierarchy3"/>
    <dgm:cxn modelId="{13117213-D94F-4B0A-882B-64832690F8D6}" type="presParOf" srcId="{FD7BB768-A401-0945-B1DE-B51AD3F215DB}" destId="{00055DB3-2C3F-E044-A1A3-A6A021BEA85E}" srcOrd="1" destOrd="0" presId="urn:microsoft.com/office/officeart/2005/8/layout/hierarchy3"/>
    <dgm:cxn modelId="{2DB02AF0-7078-4B5C-85AA-ED3CBD3E4CAF}" type="presParOf" srcId="{E9248DD6-F6BD-284C-8E8F-E581D2432249}" destId="{63E00A1F-D333-8740-9EAC-184D958823A2}" srcOrd="1" destOrd="0" presId="urn:microsoft.com/office/officeart/2005/8/layout/hierarchy3"/>
    <dgm:cxn modelId="{71E83518-1387-4CA4-AAFC-3127305F335C}" type="presParOf" srcId="{63E00A1F-D333-8740-9EAC-184D958823A2}" destId="{B9550C60-A2BE-9D4C-BA47-715FBDE04285}" srcOrd="0" destOrd="0" presId="urn:microsoft.com/office/officeart/2005/8/layout/hierarchy3"/>
    <dgm:cxn modelId="{2B9F66B6-E802-4701-AE28-77B9DE91817D}" type="presParOf" srcId="{63E00A1F-D333-8740-9EAC-184D958823A2}" destId="{4E164526-A5B5-A94E-8A36-16FFA39ECABE}" srcOrd="1" destOrd="0" presId="urn:microsoft.com/office/officeart/2005/8/layout/hierarchy3"/>
    <dgm:cxn modelId="{C2AF5788-9A59-4EC8-9E10-9B19D50648AD}" type="presParOf" srcId="{63E00A1F-D333-8740-9EAC-184D958823A2}" destId="{B4569151-AB96-3247-A8BE-ECA3F0E12D6E}" srcOrd="2" destOrd="0" presId="urn:microsoft.com/office/officeart/2005/8/layout/hierarchy3"/>
    <dgm:cxn modelId="{87DAF35F-4D0A-4389-AD6E-0FDE58EAECBF}" type="presParOf" srcId="{63E00A1F-D333-8740-9EAC-184D958823A2}" destId="{A884EC45-DFDE-2E42-9F42-C0DF7050579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The demand schedule is the amount of a product that consumers  in the aggregate will purchase at given prices.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3E825C-133B-4A4A-BE45-D89E7FEB1F4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The Law of Demand says that people buy </a:t>
          </a:r>
          <a:r>
            <a:rPr lang="en-US" sz="1800" b="1" i="1" dirty="0" smtClean="0">
              <a:solidFill>
                <a:schemeClr val="tx1"/>
              </a:solidFill>
              <a:latin typeface="Century Gothic"/>
              <a:cs typeface="Century Gothic"/>
            </a:rPr>
            <a:t>more</a:t>
          </a:r>
          <a:r>
            <a:rPr lang="en-US" sz="1800" i="1" dirty="0" smtClean="0">
              <a:solidFill>
                <a:schemeClr val="tx1"/>
              </a:solidFill>
              <a:latin typeface="Century Gothic"/>
              <a:cs typeface="Century Gothic"/>
            </a:rPr>
            <a:t> </a:t>
          </a:r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at </a:t>
          </a:r>
          <a:r>
            <a:rPr lang="en-US" sz="1800" b="1" i="1" dirty="0" smtClean="0">
              <a:solidFill>
                <a:schemeClr val="tx1"/>
              </a:solidFill>
              <a:latin typeface="Century Gothic"/>
              <a:cs typeface="Century Gothic"/>
            </a:rPr>
            <a:t>lower</a:t>
          </a:r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 prices.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51DE5CA-C296-FA4A-9DDD-A4630030CB0E}" type="par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6C27AD-AF5B-E940-A815-956DDD340957}" type="sib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C9E1BEA-F8BD-4AB3-AFEC-662B89F2B01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There are exceptions (e.g. a luxury ring, which at lower prices loses its exclusivity status and quantity demanded also decreases), but extensive empirical evidence supports the Law of Demand.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FD555604-6D8A-48B2-B6C0-8C18F6228106}" type="parTrans" cxnId="{39087812-22AA-4670-B7A7-D9621DB29527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5634BCE1-721B-4D9C-9946-0DBB7DD8D7E0}" type="sibTrans" cxnId="{39087812-22AA-4670-B7A7-D9621DB29527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3" custScaleX="132744" custScaleY="63209" custLinFactNeighborX="26126" custLinFactNeighborY="-4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E86-112B-8045-A7C9-6BFF9E7A051F}" type="pres">
      <dgm:prSet presAssocID="{90C83909-0064-0247-B714-12E3EBE790B9}" presName="spaceBetweenRectangles" presStyleCnt="0"/>
      <dgm:spPr/>
    </dgm:pt>
    <dgm:pt modelId="{8F52DC7A-896D-E846-B578-4A2DA2EC5285}" type="pres">
      <dgm:prSet presAssocID="{BF3E825C-133B-4A4A-BE45-D89E7FEB1F47}" presName="parentLin" presStyleCnt="0"/>
      <dgm:spPr/>
    </dgm:pt>
    <dgm:pt modelId="{1D5C082F-0033-4C41-B24A-E5A1B8051D57}" type="pres">
      <dgm:prSet presAssocID="{BF3E825C-133B-4A4A-BE45-D89E7FEB1F47}" presName="parentLeftMargin" presStyleLbl="node1" presStyleIdx="0" presStyleCnt="3" custScaleX="142857"/>
      <dgm:spPr/>
      <dgm:t>
        <a:bodyPr/>
        <a:lstStyle/>
        <a:p>
          <a:endParaRPr lang="en-US"/>
        </a:p>
      </dgm:t>
    </dgm:pt>
    <dgm:pt modelId="{E5D96196-86D0-DE45-A98A-A423BC6DC7E0}" type="pres">
      <dgm:prSet presAssocID="{BF3E825C-133B-4A4A-BE45-D89E7FEB1F47}" presName="parentText" presStyleLbl="node1" presStyleIdx="1" presStyleCnt="3" custScaleX="153179" custScaleY="728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35F6A-9304-9343-A357-2F9D89DF48AA}" type="pres">
      <dgm:prSet presAssocID="{BF3E825C-133B-4A4A-BE45-D89E7FEB1F47}" presName="negativeSpace" presStyleCnt="0"/>
      <dgm:spPr/>
    </dgm:pt>
    <dgm:pt modelId="{9BB55DA5-65AA-224B-B7FE-0536DFB72909}" type="pres">
      <dgm:prSet presAssocID="{BF3E825C-133B-4A4A-BE45-D89E7FEB1F47}" presName="childText" presStyleLbl="conFgAcc1" presStyleIdx="1" presStyleCnt="3" custLinFactNeighborY="1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65042-EA7E-4143-85C4-C3A2E2F9A14A}" type="pres">
      <dgm:prSet presAssocID="{306C27AD-AF5B-E940-A815-956DDD340957}" presName="spaceBetweenRectangles" presStyleCnt="0"/>
      <dgm:spPr/>
    </dgm:pt>
    <dgm:pt modelId="{FA7470E4-DA14-4896-97EE-A996B8974B61}" type="pres">
      <dgm:prSet presAssocID="{0C9E1BEA-F8BD-4AB3-AFEC-662B89F2B017}" presName="parentLin" presStyleCnt="0"/>
      <dgm:spPr/>
    </dgm:pt>
    <dgm:pt modelId="{8ED78AD9-C29E-4B6C-8A37-3D6FA2D15C5F}" type="pres">
      <dgm:prSet presAssocID="{0C9E1BEA-F8BD-4AB3-AFEC-662B89F2B017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F7502C9F-ED3E-45F0-83C6-29470CB97F72}" type="pres">
      <dgm:prSet presAssocID="{0C9E1BEA-F8BD-4AB3-AFEC-662B89F2B017}" presName="parentText" presStyleLbl="node1" presStyleIdx="2" presStyleCnt="3" custScaleX="135003" custScaleY="83052" custLinFactNeighborX="4229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5E0FC33-1732-44E8-BB64-CFF051ECE2FD}" type="pres">
      <dgm:prSet presAssocID="{0C9E1BEA-F8BD-4AB3-AFEC-662B89F2B017}" presName="negativeSpace" presStyleCnt="0"/>
      <dgm:spPr/>
    </dgm:pt>
    <dgm:pt modelId="{25781B14-7791-4364-AC92-4E3BC1F88586}" type="pres">
      <dgm:prSet presAssocID="{0C9E1BEA-F8BD-4AB3-AFEC-662B89F2B01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2EF8A1B-1E18-E047-9437-235E58BCAA5A}" type="presOf" srcId="{53C38150-BFFA-964C-AB0F-91416B2E3117}" destId="{9514EDE9-45DB-A04D-93D4-CB8C956199C1}" srcOrd="1" destOrd="0" presId="urn:microsoft.com/office/officeart/2005/8/layout/list1"/>
    <dgm:cxn modelId="{4182C3E5-33FD-CB44-9606-6AA584A5FCD9}" type="presOf" srcId="{BF3E825C-133B-4A4A-BE45-D89E7FEB1F47}" destId="{E5D96196-86D0-DE45-A98A-A423BC6DC7E0}" srcOrd="1" destOrd="0" presId="urn:microsoft.com/office/officeart/2005/8/layout/list1"/>
    <dgm:cxn modelId="{BBE0361F-3E9C-8A4B-B900-2DDC72CA41AD}" type="presOf" srcId="{BE246436-190B-C043-B624-2367FFD151E1}" destId="{AE5E0F38-F17C-2548-975F-7AA43CF5EFCC}" srcOrd="0" destOrd="0" presId="urn:microsoft.com/office/officeart/2005/8/layout/list1"/>
    <dgm:cxn modelId="{EBCF2137-A268-3A4E-BAA9-999EBAB4D442}" type="presOf" srcId="{53C38150-BFFA-964C-AB0F-91416B2E3117}" destId="{7BFBB581-108E-624E-9A82-54FDCD3A7DF1}" srcOrd="0" destOrd="0" presId="urn:microsoft.com/office/officeart/2005/8/layout/list1"/>
    <dgm:cxn modelId="{B180C08C-928E-44AA-A31E-83899E654F3A}" type="presOf" srcId="{0C9E1BEA-F8BD-4AB3-AFEC-662B89F2B017}" destId="{8ED78AD9-C29E-4B6C-8A37-3D6FA2D15C5F}" srcOrd="0" destOrd="0" presId="urn:microsoft.com/office/officeart/2005/8/layout/list1"/>
    <dgm:cxn modelId="{3576900A-4D0A-4EC1-9C93-6F2372703921}" type="presOf" srcId="{0C9E1BEA-F8BD-4AB3-AFEC-662B89F2B017}" destId="{F7502C9F-ED3E-45F0-83C6-29470CB97F72}" srcOrd="1" destOrd="0" presId="urn:microsoft.com/office/officeart/2005/8/layout/list1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49BA62F5-D444-FC40-8C89-78CAC441222E}" type="presOf" srcId="{BF3E825C-133B-4A4A-BE45-D89E7FEB1F47}" destId="{1D5C082F-0033-4C41-B24A-E5A1B8051D57}" srcOrd="0" destOrd="0" presId="urn:microsoft.com/office/officeart/2005/8/layout/list1"/>
    <dgm:cxn modelId="{39087812-22AA-4670-B7A7-D9621DB29527}" srcId="{BE246436-190B-C043-B624-2367FFD151E1}" destId="{0C9E1BEA-F8BD-4AB3-AFEC-662B89F2B017}" srcOrd="2" destOrd="0" parTransId="{FD555604-6D8A-48B2-B6C0-8C18F6228106}" sibTransId="{5634BCE1-721B-4D9C-9946-0DBB7DD8D7E0}"/>
    <dgm:cxn modelId="{D8F46E44-2132-4347-8375-2B189DA3F4F8}" srcId="{BE246436-190B-C043-B624-2367FFD151E1}" destId="{BF3E825C-133B-4A4A-BE45-D89E7FEB1F47}" srcOrd="1" destOrd="0" parTransId="{951DE5CA-C296-FA4A-9DDD-A4630030CB0E}" sibTransId="{306C27AD-AF5B-E940-A815-956DDD340957}"/>
    <dgm:cxn modelId="{1FE01289-0080-DF40-A8A9-77546C02FE4C}" type="presParOf" srcId="{AE5E0F38-F17C-2548-975F-7AA43CF5EFCC}" destId="{8C139F1F-C693-FA4C-9C3F-82C925758D73}" srcOrd="0" destOrd="0" presId="urn:microsoft.com/office/officeart/2005/8/layout/list1"/>
    <dgm:cxn modelId="{2C78A2B6-0856-C548-B1CE-F13E29C40725}" type="presParOf" srcId="{8C139F1F-C693-FA4C-9C3F-82C925758D73}" destId="{7BFBB581-108E-624E-9A82-54FDCD3A7DF1}" srcOrd="0" destOrd="0" presId="urn:microsoft.com/office/officeart/2005/8/layout/list1"/>
    <dgm:cxn modelId="{A034F984-9457-E14E-ADAF-29562A5BAA8A}" type="presParOf" srcId="{8C139F1F-C693-FA4C-9C3F-82C925758D73}" destId="{9514EDE9-45DB-A04D-93D4-CB8C956199C1}" srcOrd="1" destOrd="0" presId="urn:microsoft.com/office/officeart/2005/8/layout/list1"/>
    <dgm:cxn modelId="{930393BD-E03F-2245-BB8E-078B1DA9EC02}" type="presParOf" srcId="{AE5E0F38-F17C-2548-975F-7AA43CF5EFCC}" destId="{4EF86513-B7E8-C84C-9614-4891A667CC98}" srcOrd="1" destOrd="0" presId="urn:microsoft.com/office/officeart/2005/8/layout/list1"/>
    <dgm:cxn modelId="{17FF6264-A846-2A44-BDB9-275D7BCB81E7}" type="presParOf" srcId="{AE5E0F38-F17C-2548-975F-7AA43CF5EFCC}" destId="{D15AFA3C-46C9-3E49-B115-304369B5D8C1}" srcOrd="2" destOrd="0" presId="urn:microsoft.com/office/officeart/2005/8/layout/list1"/>
    <dgm:cxn modelId="{2D5778F9-4DF0-5C45-B2FE-BD65A3943AEE}" type="presParOf" srcId="{AE5E0F38-F17C-2548-975F-7AA43CF5EFCC}" destId="{99718E86-112B-8045-A7C9-6BFF9E7A051F}" srcOrd="3" destOrd="0" presId="urn:microsoft.com/office/officeart/2005/8/layout/list1"/>
    <dgm:cxn modelId="{861EBA1C-DDC8-2747-9185-7FC8DBA58375}" type="presParOf" srcId="{AE5E0F38-F17C-2548-975F-7AA43CF5EFCC}" destId="{8F52DC7A-896D-E846-B578-4A2DA2EC5285}" srcOrd="4" destOrd="0" presId="urn:microsoft.com/office/officeart/2005/8/layout/list1"/>
    <dgm:cxn modelId="{4509D69A-5B85-B540-B13A-4720325E6229}" type="presParOf" srcId="{8F52DC7A-896D-E846-B578-4A2DA2EC5285}" destId="{1D5C082F-0033-4C41-B24A-E5A1B8051D57}" srcOrd="0" destOrd="0" presId="urn:microsoft.com/office/officeart/2005/8/layout/list1"/>
    <dgm:cxn modelId="{A79FD5C4-2B23-6D4C-85FC-4E76F286EACE}" type="presParOf" srcId="{8F52DC7A-896D-E846-B578-4A2DA2EC5285}" destId="{E5D96196-86D0-DE45-A98A-A423BC6DC7E0}" srcOrd="1" destOrd="0" presId="urn:microsoft.com/office/officeart/2005/8/layout/list1"/>
    <dgm:cxn modelId="{24D08386-29D5-2B47-AAB5-CD55B6B45F52}" type="presParOf" srcId="{AE5E0F38-F17C-2548-975F-7AA43CF5EFCC}" destId="{2B635F6A-9304-9343-A357-2F9D89DF48AA}" srcOrd="5" destOrd="0" presId="urn:microsoft.com/office/officeart/2005/8/layout/list1"/>
    <dgm:cxn modelId="{AEC1E783-0324-0D4E-B86C-60D8021FC817}" type="presParOf" srcId="{AE5E0F38-F17C-2548-975F-7AA43CF5EFCC}" destId="{9BB55DA5-65AA-224B-B7FE-0536DFB72909}" srcOrd="6" destOrd="0" presId="urn:microsoft.com/office/officeart/2005/8/layout/list1"/>
    <dgm:cxn modelId="{88610E5B-07DF-4F12-A30F-FFFE4EF0AB10}" type="presParOf" srcId="{AE5E0F38-F17C-2548-975F-7AA43CF5EFCC}" destId="{82D65042-EA7E-4143-85C4-C3A2E2F9A14A}" srcOrd="7" destOrd="0" presId="urn:microsoft.com/office/officeart/2005/8/layout/list1"/>
    <dgm:cxn modelId="{ACE829A2-DD7B-4C83-B5CB-3463464FA094}" type="presParOf" srcId="{AE5E0F38-F17C-2548-975F-7AA43CF5EFCC}" destId="{FA7470E4-DA14-4896-97EE-A996B8974B61}" srcOrd="8" destOrd="0" presId="urn:microsoft.com/office/officeart/2005/8/layout/list1"/>
    <dgm:cxn modelId="{40A023D4-3638-4559-8BFA-2798A9B914BD}" type="presParOf" srcId="{FA7470E4-DA14-4896-97EE-A996B8974B61}" destId="{8ED78AD9-C29E-4B6C-8A37-3D6FA2D15C5F}" srcOrd="0" destOrd="0" presId="urn:microsoft.com/office/officeart/2005/8/layout/list1"/>
    <dgm:cxn modelId="{05B3941F-A7D8-4149-A7F8-12CAC08125E1}" type="presParOf" srcId="{FA7470E4-DA14-4896-97EE-A996B8974B61}" destId="{F7502C9F-ED3E-45F0-83C6-29470CB97F72}" srcOrd="1" destOrd="0" presId="urn:microsoft.com/office/officeart/2005/8/layout/list1"/>
    <dgm:cxn modelId="{4C057C33-CEDC-4A5D-931D-7869A81E7216}" type="presParOf" srcId="{AE5E0F38-F17C-2548-975F-7AA43CF5EFCC}" destId="{B5E0FC33-1732-44E8-BB64-CFF051ECE2FD}" srcOrd="9" destOrd="0" presId="urn:microsoft.com/office/officeart/2005/8/layout/list1"/>
    <dgm:cxn modelId="{AD86B71F-CB83-4D22-97E0-9FA25F33E0D8}" type="presParOf" srcId="{AE5E0F38-F17C-2548-975F-7AA43CF5EFCC}" destId="{25781B14-7791-4364-AC92-4E3BC1F885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79F3D7-002B-E04B-AF0B-51D5991E6CCF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Underlying consumer preferences (taste for drink, taste for beer, age, gender, stress level)</a:t>
          </a:r>
          <a:endParaRPr lang="en-US" sz="1800" i="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A2ADCC2A-E3E1-9440-9675-78736614448B}" type="parTrans" cxnId="{F8A4B21D-51E9-7F4F-934F-F18A269377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4C580C-32DD-7649-A626-0977CA6FCB0A}" type="sibTrans" cxnId="{F8A4B21D-51E9-7F4F-934F-F18A269377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529BBD3-97E9-8C49-AF20-03D1B6AFADA6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Availability of substitutes (wine, whiskey, mineral water)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62B0C5A7-8A71-4E4C-91D5-AFE5C60659E1}" type="parTrans" cxnId="{15079A0F-BFF6-A64A-B0E7-5D5B19D847E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FF79B31-5254-B14D-9205-5DB1F2BD916F}" type="sibTrans" cxnId="{15079A0F-BFF6-A64A-B0E7-5D5B19D847E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2C759A-7F8A-6C43-A3E6-808012F922FC}">
      <dgm:prSet phldrT="[Text]" custT="1"/>
      <dgm:spPr/>
      <dgm:t>
        <a:bodyPr/>
        <a:lstStyle/>
        <a:p>
          <a:r>
            <a:rPr lang="en-US" sz="1800" noProof="0" dirty="0" smtClean="0">
              <a:solidFill>
                <a:schemeClr val="tx1"/>
              </a:solidFill>
              <a:latin typeface="Century Gothic"/>
              <a:cs typeface="Century Gothic"/>
            </a:rPr>
            <a:t>Availability of complements (potato chips or crisps) </a:t>
          </a:r>
          <a:endParaRPr lang="en-US" sz="1800" noProof="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CF800BA-3E26-A047-B44F-BEB8BE769389}" type="parTrans" cxnId="{704F4C36-A938-EE40-B4CF-897963440F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050AA4-AFA7-844F-8A34-41C1301E5F41}" type="sibTrans" cxnId="{704F4C36-A938-EE40-B4CF-897963440F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C2F317-CC65-1449-80BB-0EF0AAA412FF}" type="pres">
      <dgm:prSet presAssocID="{6579F3D7-002B-E04B-AF0B-51D5991E6CCF}" presName="parentLin" presStyleCnt="0"/>
      <dgm:spPr/>
      <dgm:t>
        <a:bodyPr/>
        <a:lstStyle/>
        <a:p>
          <a:endParaRPr lang="es-AR"/>
        </a:p>
      </dgm:t>
    </dgm:pt>
    <dgm:pt modelId="{36CCB291-560D-FA48-A24B-52C3D14F134E}" type="pres">
      <dgm:prSet presAssocID="{6579F3D7-002B-E04B-AF0B-51D5991E6CCF}" presName="parentLeftMargin" presStyleLbl="node1" presStyleIdx="0" presStyleCnt="3" custScaleX="142857"/>
      <dgm:spPr/>
      <dgm:t>
        <a:bodyPr/>
        <a:lstStyle/>
        <a:p>
          <a:endParaRPr lang="en-US"/>
        </a:p>
      </dgm:t>
    </dgm:pt>
    <dgm:pt modelId="{E94B6862-D746-AB41-B140-3727A23C00AF}" type="pres">
      <dgm:prSet presAssocID="{6579F3D7-002B-E04B-AF0B-51D5991E6CCF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916ED-0030-F540-BBFF-D5FF6C3EA189}" type="pres">
      <dgm:prSet presAssocID="{6579F3D7-002B-E04B-AF0B-51D5991E6CCF}" presName="negativeSpace" presStyleCnt="0"/>
      <dgm:spPr/>
      <dgm:t>
        <a:bodyPr/>
        <a:lstStyle/>
        <a:p>
          <a:endParaRPr lang="es-AR"/>
        </a:p>
      </dgm:t>
    </dgm:pt>
    <dgm:pt modelId="{5A7EB49A-6340-BA4F-B0EB-C487D1D6011F}" type="pres">
      <dgm:prSet presAssocID="{6579F3D7-002B-E04B-AF0B-51D5991E6CC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0177D19-B704-BC47-8AA5-587FF12F4CC7}" type="pres">
      <dgm:prSet presAssocID="{A14C580C-32DD-7649-A626-0977CA6FCB0A}" presName="spaceBetweenRectangles" presStyleCnt="0"/>
      <dgm:spPr/>
      <dgm:t>
        <a:bodyPr/>
        <a:lstStyle/>
        <a:p>
          <a:endParaRPr lang="es-AR"/>
        </a:p>
      </dgm:t>
    </dgm:pt>
    <dgm:pt modelId="{6CB25F5B-B35D-3B4E-8B66-48EB557D81BE}" type="pres">
      <dgm:prSet presAssocID="{1529BBD3-97E9-8C49-AF20-03D1B6AFADA6}" presName="parentLin" presStyleCnt="0"/>
      <dgm:spPr/>
      <dgm:t>
        <a:bodyPr/>
        <a:lstStyle/>
        <a:p>
          <a:endParaRPr lang="es-AR"/>
        </a:p>
      </dgm:t>
    </dgm:pt>
    <dgm:pt modelId="{0D62017D-7EE9-EB44-AFBF-0D780CF675C0}" type="pres">
      <dgm:prSet presAssocID="{1529BBD3-97E9-8C49-AF20-03D1B6AFADA6}" presName="parentLeftMargin" presStyleLbl="node1" presStyleIdx="0" presStyleCnt="3" custScaleX="142857" custLinFactNeighborX="-7290" custLinFactNeighborY="-3525"/>
      <dgm:spPr/>
      <dgm:t>
        <a:bodyPr/>
        <a:lstStyle/>
        <a:p>
          <a:endParaRPr lang="en-US"/>
        </a:p>
      </dgm:t>
    </dgm:pt>
    <dgm:pt modelId="{6F7A5C4E-65E1-7E4B-9774-6199E28684BF}" type="pres">
      <dgm:prSet presAssocID="{1529BBD3-97E9-8C49-AF20-03D1B6AFADA6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ED8B1B-C352-BB40-B7D8-C3B713666863}" type="pres">
      <dgm:prSet presAssocID="{1529BBD3-97E9-8C49-AF20-03D1B6AFADA6}" presName="negativeSpace" presStyleCnt="0"/>
      <dgm:spPr/>
      <dgm:t>
        <a:bodyPr/>
        <a:lstStyle/>
        <a:p>
          <a:endParaRPr lang="es-AR"/>
        </a:p>
      </dgm:t>
    </dgm:pt>
    <dgm:pt modelId="{AB4845F3-046E-F247-9373-ACB1CE6896E7}" type="pres">
      <dgm:prSet presAssocID="{1529BBD3-97E9-8C49-AF20-03D1B6AFADA6}" presName="childText" presStyleLbl="conFgAcc1" presStyleIdx="1" presStyleCnt="3" custScaleX="100000" custLinFactNeighborY="-3562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2CCBDA0-488A-624C-B0F6-07BE68A3E597}" type="pres">
      <dgm:prSet presAssocID="{0FF79B31-5254-B14D-9205-5DB1F2BD916F}" presName="spaceBetweenRectangles" presStyleCnt="0"/>
      <dgm:spPr/>
      <dgm:t>
        <a:bodyPr/>
        <a:lstStyle/>
        <a:p>
          <a:endParaRPr lang="es-AR"/>
        </a:p>
      </dgm:t>
    </dgm:pt>
    <dgm:pt modelId="{CA60F6E5-A2A3-7F45-9E84-4178EBE19B2E}" type="pres">
      <dgm:prSet presAssocID="{1E2C759A-7F8A-6C43-A3E6-808012F922FC}" presName="parentLin" presStyleCnt="0"/>
      <dgm:spPr/>
      <dgm:t>
        <a:bodyPr/>
        <a:lstStyle/>
        <a:p>
          <a:endParaRPr lang="es-AR"/>
        </a:p>
      </dgm:t>
    </dgm:pt>
    <dgm:pt modelId="{BF09CAF3-1171-E34E-99F5-AAD8D233899D}" type="pres">
      <dgm:prSet presAssocID="{1E2C759A-7F8A-6C43-A3E6-808012F922FC}" presName="parentLeftMargin" presStyleLbl="node1" presStyleIdx="1" presStyleCnt="3" custScaleX="142857"/>
      <dgm:spPr/>
      <dgm:t>
        <a:bodyPr/>
        <a:lstStyle/>
        <a:p>
          <a:endParaRPr lang="en-US"/>
        </a:p>
      </dgm:t>
    </dgm:pt>
    <dgm:pt modelId="{C351F7FF-7E1F-EC4E-A30B-44A3A8B3225D}" type="pres">
      <dgm:prSet presAssocID="{1E2C759A-7F8A-6C43-A3E6-808012F922FC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8D5B8-2625-4247-9F96-C094F3A8038C}" type="pres">
      <dgm:prSet presAssocID="{1E2C759A-7F8A-6C43-A3E6-808012F922FC}" presName="negativeSpace" presStyleCnt="0"/>
      <dgm:spPr/>
      <dgm:t>
        <a:bodyPr/>
        <a:lstStyle/>
        <a:p>
          <a:endParaRPr lang="es-AR"/>
        </a:p>
      </dgm:t>
    </dgm:pt>
    <dgm:pt modelId="{D52349FC-1963-004B-990B-B885DC154BDF}" type="pres">
      <dgm:prSet presAssocID="{1E2C759A-7F8A-6C43-A3E6-808012F922FC}" presName="childText" presStyleLbl="conFgAcc1" presStyleIdx="2" presStyleCnt="3" custLinFactNeighborX="901" custLinFactNeighborY="-2995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04F4C36-A938-EE40-B4CF-897963440FEE}" srcId="{BE246436-190B-C043-B624-2367FFD151E1}" destId="{1E2C759A-7F8A-6C43-A3E6-808012F922FC}" srcOrd="2" destOrd="0" parTransId="{9CF800BA-3E26-A047-B44F-BEB8BE769389}" sibTransId="{E2050AA4-AFA7-844F-8A34-41C1301E5F41}"/>
    <dgm:cxn modelId="{81DFC97B-C438-CB4A-88EC-5BC9C3490095}" type="presOf" srcId="{1E2C759A-7F8A-6C43-A3E6-808012F922FC}" destId="{C351F7FF-7E1F-EC4E-A30B-44A3A8B3225D}" srcOrd="1" destOrd="0" presId="urn:microsoft.com/office/officeart/2005/8/layout/list1"/>
    <dgm:cxn modelId="{4FA7A462-74DD-C64D-B320-66BFA54433A0}" type="presOf" srcId="{6579F3D7-002B-E04B-AF0B-51D5991E6CCF}" destId="{E94B6862-D746-AB41-B140-3727A23C00AF}" srcOrd="1" destOrd="0" presId="urn:microsoft.com/office/officeart/2005/8/layout/list1"/>
    <dgm:cxn modelId="{F8A4B21D-51E9-7F4F-934F-F18A269377B6}" srcId="{BE246436-190B-C043-B624-2367FFD151E1}" destId="{6579F3D7-002B-E04B-AF0B-51D5991E6CCF}" srcOrd="0" destOrd="0" parTransId="{A2ADCC2A-E3E1-9440-9675-78736614448B}" sibTransId="{A14C580C-32DD-7649-A626-0977CA6FCB0A}"/>
    <dgm:cxn modelId="{684002B2-562E-4D43-81EF-5A27562472C2}" type="presOf" srcId="{BE246436-190B-C043-B624-2367FFD151E1}" destId="{AE5E0F38-F17C-2548-975F-7AA43CF5EFCC}" srcOrd="0" destOrd="0" presId="urn:microsoft.com/office/officeart/2005/8/layout/list1"/>
    <dgm:cxn modelId="{C0124F9A-F87A-2240-A02C-B3B5650A6228}" type="presOf" srcId="{1529BBD3-97E9-8C49-AF20-03D1B6AFADA6}" destId="{6F7A5C4E-65E1-7E4B-9774-6199E28684BF}" srcOrd="1" destOrd="0" presId="urn:microsoft.com/office/officeart/2005/8/layout/list1"/>
    <dgm:cxn modelId="{7EDE253E-A097-E84D-9514-1841BA996E88}" type="presOf" srcId="{6579F3D7-002B-E04B-AF0B-51D5991E6CCF}" destId="{36CCB291-560D-FA48-A24B-52C3D14F134E}" srcOrd="0" destOrd="0" presId="urn:microsoft.com/office/officeart/2005/8/layout/list1"/>
    <dgm:cxn modelId="{15079A0F-BFF6-A64A-B0E7-5D5B19D847E2}" srcId="{BE246436-190B-C043-B624-2367FFD151E1}" destId="{1529BBD3-97E9-8C49-AF20-03D1B6AFADA6}" srcOrd="1" destOrd="0" parTransId="{62B0C5A7-8A71-4E4C-91D5-AFE5C60659E1}" sibTransId="{0FF79B31-5254-B14D-9205-5DB1F2BD916F}"/>
    <dgm:cxn modelId="{D55C75EB-2695-9449-A538-C0229E9F3A63}" type="presOf" srcId="{1E2C759A-7F8A-6C43-A3E6-808012F922FC}" destId="{BF09CAF3-1171-E34E-99F5-AAD8D233899D}" srcOrd="0" destOrd="0" presId="urn:microsoft.com/office/officeart/2005/8/layout/list1"/>
    <dgm:cxn modelId="{039FF32C-714B-294C-AF53-ADDF636CEE26}" type="presOf" srcId="{1529BBD3-97E9-8C49-AF20-03D1B6AFADA6}" destId="{0D62017D-7EE9-EB44-AFBF-0D780CF675C0}" srcOrd="0" destOrd="0" presId="urn:microsoft.com/office/officeart/2005/8/layout/list1"/>
    <dgm:cxn modelId="{C7594137-951A-C648-9813-E14E17609BC6}" type="presParOf" srcId="{AE5E0F38-F17C-2548-975F-7AA43CF5EFCC}" destId="{15C2F317-CC65-1449-80BB-0EF0AAA412FF}" srcOrd="0" destOrd="0" presId="urn:microsoft.com/office/officeart/2005/8/layout/list1"/>
    <dgm:cxn modelId="{F3D567C1-9B7D-3448-B1F2-DE1E8EBC5A99}" type="presParOf" srcId="{15C2F317-CC65-1449-80BB-0EF0AAA412FF}" destId="{36CCB291-560D-FA48-A24B-52C3D14F134E}" srcOrd="0" destOrd="0" presId="urn:microsoft.com/office/officeart/2005/8/layout/list1"/>
    <dgm:cxn modelId="{39F8B122-A4E7-1445-ACC6-36566221D2EC}" type="presParOf" srcId="{15C2F317-CC65-1449-80BB-0EF0AAA412FF}" destId="{E94B6862-D746-AB41-B140-3727A23C00AF}" srcOrd="1" destOrd="0" presId="urn:microsoft.com/office/officeart/2005/8/layout/list1"/>
    <dgm:cxn modelId="{EB99118F-C57A-C448-8675-12E3674A2034}" type="presParOf" srcId="{AE5E0F38-F17C-2548-975F-7AA43CF5EFCC}" destId="{663916ED-0030-F540-BBFF-D5FF6C3EA189}" srcOrd="1" destOrd="0" presId="urn:microsoft.com/office/officeart/2005/8/layout/list1"/>
    <dgm:cxn modelId="{EE2CE6E0-4842-994F-ABE9-1C7B336D127E}" type="presParOf" srcId="{AE5E0F38-F17C-2548-975F-7AA43CF5EFCC}" destId="{5A7EB49A-6340-BA4F-B0EB-C487D1D6011F}" srcOrd="2" destOrd="0" presId="urn:microsoft.com/office/officeart/2005/8/layout/list1"/>
    <dgm:cxn modelId="{58F50805-D133-0E41-9692-273D1C62F6F0}" type="presParOf" srcId="{AE5E0F38-F17C-2548-975F-7AA43CF5EFCC}" destId="{80177D19-B704-BC47-8AA5-587FF12F4CC7}" srcOrd="3" destOrd="0" presId="urn:microsoft.com/office/officeart/2005/8/layout/list1"/>
    <dgm:cxn modelId="{CCCFF50E-0A96-794C-B941-08B037306D47}" type="presParOf" srcId="{AE5E0F38-F17C-2548-975F-7AA43CF5EFCC}" destId="{6CB25F5B-B35D-3B4E-8B66-48EB557D81BE}" srcOrd="4" destOrd="0" presId="urn:microsoft.com/office/officeart/2005/8/layout/list1"/>
    <dgm:cxn modelId="{1B4C92AD-688D-D640-86D4-FDBFB50B7157}" type="presParOf" srcId="{6CB25F5B-B35D-3B4E-8B66-48EB557D81BE}" destId="{0D62017D-7EE9-EB44-AFBF-0D780CF675C0}" srcOrd="0" destOrd="0" presId="urn:microsoft.com/office/officeart/2005/8/layout/list1"/>
    <dgm:cxn modelId="{C892E8C9-7646-AA44-960A-ACEC0DD85C6C}" type="presParOf" srcId="{6CB25F5B-B35D-3B4E-8B66-48EB557D81BE}" destId="{6F7A5C4E-65E1-7E4B-9774-6199E28684BF}" srcOrd="1" destOrd="0" presId="urn:microsoft.com/office/officeart/2005/8/layout/list1"/>
    <dgm:cxn modelId="{69D62DC6-B378-9A43-A44C-4196BD36BADA}" type="presParOf" srcId="{AE5E0F38-F17C-2548-975F-7AA43CF5EFCC}" destId="{FFED8B1B-C352-BB40-B7D8-C3B713666863}" srcOrd="5" destOrd="0" presId="urn:microsoft.com/office/officeart/2005/8/layout/list1"/>
    <dgm:cxn modelId="{1326D06E-C38B-F444-A658-334B75AA5FAA}" type="presParOf" srcId="{AE5E0F38-F17C-2548-975F-7AA43CF5EFCC}" destId="{AB4845F3-046E-F247-9373-ACB1CE6896E7}" srcOrd="6" destOrd="0" presId="urn:microsoft.com/office/officeart/2005/8/layout/list1"/>
    <dgm:cxn modelId="{1EEBD805-4DE2-894B-A7B7-D6CC7AC6A221}" type="presParOf" srcId="{AE5E0F38-F17C-2548-975F-7AA43CF5EFCC}" destId="{B2CCBDA0-488A-624C-B0F6-07BE68A3E597}" srcOrd="7" destOrd="0" presId="urn:microsoft.com/office/officeart/2005/8/layout/list1"/>
    <dgm:cxn modelId="{E4724FF4-9408-5746-8B39-2BE04EB5F737}" type="presParOf" srcId="{AE5E0F38-F17C-2548-975F-7AA43CF5EFCC}" destId="{CA60F6E5-A2A3-7F45-9E84-4178EBE19B2E}" srcOrd="8" destOrd="0" presId="urn:microsoft.com/office/officeart/2005/8/layout/list1"/>
    <dgm:cxn modelId="{BAFE72D4-1847-7449-91E3-19FA035B356A}" type="presParOf" srcId="{CA60F6E5-A2A3-7F45-9E84-4178EBE19B2E}" destId="{BF09CAF3-1171-E34E-99F5-AAD8D233899D}" srcOrd="0" destOrd="0" presId="urn:microsoft.com/office/officeart/2005/8/layout/list1"/>
    <dgm:cxn modelId="{455438D0-6FBF-BA4E-9655-734F6EF40DC8}" type="presParOf" srcId="{CA60F6E5-A2A3-7F45-9E84-4178EBE19B2E}" destId="{C351F7FF-7E1F-EC4E-A30B-44A3A8B3225D}" srcOrd="1" destOrd="0" presId="urn:microsoft.com/office/officeart/2005/8/layout/list1"/>
    <dgm:cxn modelId="{13950E11-C934-D44C-8D8E-68C739E64774}" type="presParOf" srcId="{AE5E0F38-F17C-2548-975F-7AA43CF5EFCC}" destId="{6838D5B8-2625-4247-9F96-C094F3A8038C}" srcOrd="9" destOrd="0" presId="urn:microsoft.com/office/officeart/2005/8/layout/list1"/>
    <dgm:cxn modelId="{065D3346-D7DF-414F-A886-F58B5394A171}" type="presParOf" srcId="{AE5E0F38-F17C-2548-975F-7AA43CF5EFCC}" destId="{D52349FC-1963-004B-990B-B885DC154BD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Substitutes are alternatives ways of satisfying a need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3E825C-133B-4A4A-BE45-D89E7FEB1F4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Product A is a substitute of Product B if people buy more of A when the price of B goes up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51DE5CA-C296-FA4A-9DDD-A4630030CB0E}" type="par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6C27AD-AF5B-E940-A815-956DDD340957}" type="sib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2" custScaleX="132744" custScaleY="69446" custLinFactNeighborX="26126" custLinFactNeighborY="-4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E86-112B-8045-A7C9-6BFF9E7A051F}" type="pres">
      <dgm:prSet presAssocID="{90C83909-0064-0247-B714-12E3EBE790B9}" presName="spaceBetweenRectangles" presStyleCnt="0"/>
      <dgm:spPr/>
    </dgm:pt>
    <dgm:pt modelId="{8F52DC7A-896D-E846-B578-4A2DA2EC5285}" type="pres">
      <dgm:prSet presAssocID="{BF3E825C-133B-4A4A-BE45-D89E7FEB1F47}" presName="parentLin" presStyleCnt="0"/>
      <dgm:spPr/>
    </dgm:pt>
    <dgm:pt modelId="{1D5C082F-0033-4C41-B24A-E5A1B8051D57}" type="pres">
      <dgm:prSet presAssocID="{BF3E825C-133B-4A4A-BE45-D89E7FEB1F47}" presName="parentLeftMargin" presStyleLbl="node1" presStyleIdx="0" presStyleCnt="2" custScaleX="142857"/>
      <dgm:spPr/>
      <dgm:t>
        <a:bodyPr/>
        <a:lstStyle/>
        <a:p>
          <a:endParaRPr lang="en-US"/>
        </a:p>
      </dgm:t>
    </dgm:pt>
    <dgm:pt modelId="{E5D96196-86D0-DE45-A98A-A423BC6DC7E0}" type="pres">
      <dgm:prSet presAssocID="{BF3E825C-133B-4A4A-BE45-D89E7FEB1F47}" presName="parentText" presStyleLbl="node1" presStyleIdx="1" presStyleCnt="2" custScaleX="153179" custScaleY="728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35F6A-9304-9343-A357-2F9D89DF48AA}" type="pres">
      <dgm:prSet presAssocID="{BF3E825C-133B-4A4A-BE45-D89E7FEB1F47}" presName="negativeSpace" presStyleCnt="0"/>
      <dgm:spPr/>
    </dgm:pt>
    <dgm:pt modelId="{9BB55DA5-65AA-224B-B7FE-0536DFB72909}" type="pres">
      <dgm:prSet presAssocID="{BF3E825C-133B-4A4A-BE45-D89E7FEB1F47}" presName="childText" presStyleLbl="conFgAcc1" presStyleIdx="1" presStyleCnt="2" custLinFactNeighborY="1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8E3DF2-0E4F-4D90-9F4B-7C7BED083FF0}" type="presOf" srcId="{BF3E825C-133B-4A4A-BE45-D89E7FEB1F47}" destId="{1D5C082F-0033-4C41-B24A-E5A1B8051D57}" srcOrd="0" destOrd="0" presId="urn:microsoft.com/office/officeart/2005/8/layout/list1"/>
    <dgm:cxn modelId="{BBBC849C-330F-42C6-8330-8D61045E6F80}" type="presOf" srcId="{53C38150-BFFA-964C-AB0F-91416B2E3117}" destId="{9514EDE9-45DB-A04D-93D4-CB8C956199C1}" srcOrd="1" destOrd="0" presId="urn:microsoft.com/office/officeart/2005/8/layout/list1"/>
    <dgm:cxn modelId="{7FDEF6CC-B167-4FCC-B755-5502BCFA1EA8}" type="presOf" srcId="{BE246436-190B-C043-B624-2367FFD151E1}" destId="{AE5E0F38-F17C-2548-975F-7AA43CF5EFCC}" srcOrd="0" destOrd="0" presId="urn:microsoft.com/office/officeart/2005/8/layout/list1"/>
    <dgm:cxn modelId="{909693DD-B77D-410C-A213-CA5C1FD26315}" type="presOf" srcId="{BF3E825C-133B-4A4A-BE45-D89E7FEB1F47}" destId="{E5D96196-86D0-DE45-A98A-A423BC6DC7E0}" srcOrd="1" destOrd="0" presId="urn:microsoft.com/office/officeart/2005/8/layout/list1"/>
    <dgm:cxn modelId="{A64EFFB5-AA96-45A8-8154-8F520826874A}" type="presOf" srcId="{53C38150-BFFA-964C-AB0F-91416B2E3117}" destId="{7BFBB581-108E-624E-9A82-54FDCD3A7DF1}" srcOrd="0" destOrd="0" presId="urn:microsoft.com/office/officeart/2005/8/layout/list1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D8F46E44-2132-4347-8375-2B189DA3F4F8}" srcId="{BE246436-190B-C043-B624-2367FFD151E1}" destId="{BF3E825C-133B-4A4A-BE45-D89E7FEB1F47}" srcOrd="1" destOrd="0" parTransId="{951DE5CA-C296-FA4A-9DDD-A4630030CB0E}" sibTransId="{306C27AD-AF5B-E940-A815-956DDD340957}"/>
    <dgm:cxn modelId="{845FA28C-3C37-4195-A980-504832C7B08C}" type="presParOf" srcId="{AE5E0F38-F17C-2548-975F-7AA43CF5EFCC}" destId="{8C139F1F-C693-FA4C-9C3F-82C925758D73}" srcOrd="0" destOrd="0" presId="urn:microsoft.com/office/officeart/2005/8/layout/list1"/>
    <dgm:cxn modelId="{0705245D-18F6-4E3B-93E9-0F764B5DA25A}" type="presParOf" srcId="{8C139F1F-C693-FA4C-9C3F-82C925758D73}" destId="{7BFBB581-108E-624E-9A82-54FDCD3A7DF1}" srcOrd="0" destOrd="0" presId="urn:microsoft.com/office/officeart/2005/8/layout/list1"/>
    <dgm:cxn modelId="{8F8584FE-805F-42DE-9EF1-F948E0CAC05A}" type="presParOf" srcId="{8C139F1F-C693-FA4C-9C3F-82C925758D73}" destId="{9514EDE9-45DB-A04D-93D4-CB8C956199C1}" srcOrd="1" destOrd="0" presId="urn:microsoft.com/office/officeart/2005/8/layout/list1"/>
    <dgm:cxn modelId="{3F61F446-D8F4-418A-8E74-6785F4855837}" type="presParOf" srcId="{AE5E0F38-F17C-2548-975F-7AA43CF5EFCC}" destId="{4EF86513-B7E8-C84C-9614-4891A667CC98}" srcOrd="1" destOrd="0" presId="urn:microsoft.com/office/officeart/2005/8/layout/list1"/>
    <dgm:cxn modelId="{FAF23A77-D1DD-4ABA-92F7-139A6ED3426C}" type="presParOf" srcId="{AE5E0F38-F17C-2548-975F-7AA43CF5EFCC}" destId="{D15AFA3C-46C9-3E49-B115-304369B5D8C1}" srcOrd="2" destOrd="0" presId="urn:microsoft.com/office/officeart/2005/8/layout/list1"/>
    <dgm:cxn modelId="{EA1E9C8A-86EB-417C-85C5-0271D94A4C11}" type="presParOf" srcId="{AE5E0F38-F17C-2548-975F-7AA43CF5EFCC}" destId="{99718E86-112B-8045-A7C9-6BFF9E7A051F}" srcOrd="3" destOrd="0" presId="urn:microsoft.com/office/officeart/2005/8/layout/list1"/>
    <dgm:cxn modelId="{EE675ED1-E692-478A-B035-E2A27E00E680}" type="presParOf" srcId="{AE5E0F38-F17C-2548-975F-7AA43CF5EFCC}" destId="{8F52DC7A-896D-E846-B578-4A2DA2EC5285}" srcOrd="4" destOrd="0" presId="urn:microsoft.com/office/officeart/2005/8/layout/list1"/>
    <dgm:cxn modelId="{D78F9E9B-2D95-4C7A-A462-C103C472CA92}" type="presParOf" srcId="{8F52DC7A-896D-E846-B578-4A2DA2EC5285}" destId="{1D5C082F-0033-4C41-B24A-E5A1B8051D57}" srcOrd="0" destOrd="0" presId="urn:microsoft.com/office/officeart/2005/8/layout/list1"/>
    <dgm:cxn modelId="{F41ABBCC-C02F-4217-A504-2899C88FB4AA}" type="presParOf" srcId="{8F52DC7A-896D-E846-B578-4A2DA2EC5285}" destId="{E5D96196-86D0-DE45-A98A-A423BC6DC7E0}" srcOrd="1" destOrd="0" presId="urn:microsoft.com/office/officeart/2005/8/layout/list1"/>
    <dgm:cxn modelId="{5F860791-BC71-4E7C-9211-94D5F772B7F8}" type="presParOf" srcId="{AE5E0F38-F17C-2548-975F-7AA43CF5EFCC}" destId="{2B635F6A-9304-9343-A357-2F9D89DF48AA}" srcOrd="5" destOrd="0" presId="urn:microsoft.com/office/officeart/2005/8/layout/list1"/>
    <dgm:cxn modelId="{11C57555-1247-4B49-BB44-9555B8698664}" type="presParOf" srcId="{AE5E0F38-F17C-2548-975F-7AA43CF5EFCC}" destId="{9BB55DA5-65AA-224B-B7FE-0536DFB7290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Complements are used together with other products to fulfill a want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3E825C-133B-4A4A-BE45-D89E7FEB1F4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Product C is a complement of Product A if people buy less of Product A when the price of C goes up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51DE5CA-C296-FA4A-9DDD-A4630030CB0E}" type="par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6C27AD-AF5B-E940-A815-956DDD340957}" type="sib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2" custScaleX="132744" custScaleY="70470" custLinFactNeighborX="26126" custLinFactNeighborY="-66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E86-112B-8045-A7C9-6BFF9E7A051F}" type="pres">
      <dgm:prSet presAssocID="{90C83909-0064-0247-B714-12E3EBE790B9}" presName="spaceBetweenRectangles" presStyleCnt="0"/>
      <dgm:spPr/>
    </dgm:pt>
    <dgm:pt modelId="{8F52DC7A-896D-E846-B578-4A2DA2EC5285}" type="pres">
      <dgm:prSet presAssocID="{BF3E825C-133B-4A4A-BE45-D89E7FEB1F47}" presName="parentLin" presStyleCnt="0"/>
      <dgm:spPr/>
    </dgm:pt>
    <dgm:pt modelId="{1D5C082F-0033-4C41-B24A-E5A1B8051D57}" type="pres">
      <dgm:prSet presAssocID="{BF3E825C-133B-4A4A-BE45-D89E7FEB1F47}" presName="parentLeftMargin" presStyleLbl="node1" presStyleIdx="0" presStyleCnt="2" custScaleX="142857"/>
      <dgm:spPr/>
      <dgm:t>
        <a:bodyPr/>
        <a:lstStyle/>
        <a:p>
          <a:endParaRPr lang="en-US"/>
        </a:p>
      </dgm:t>
    </dgm:pt>
    <dgm:pt modelId="{E5D96196-86D0-DE45-A98A-A423BC6DC7E0}" type="pres">
      <dgm:prSet presAssocID="{BF3E825C-133B-4A4A-BE45-D89E7FEB1F47}" presName="parentText" presStyleLbl="node1" presStyleIdx="1" presStyleCnt="2" custScaleX="153179" custScaleY="728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35F6A-9304-9343-A357-2F9D89DF48AA}" type="pres">
      <dgm:prSet presAssocID="{BF3E825C-133B-4A4A-BE45-D89E7FEB1F47}" presName="negativeSpace" presStyleCnt="0"/>
      <dgm:spPr/>
    </dgm:pt>
    <dgm:pt modelId="{9BB55DA5-65AA-224B-B7FE-0536DFB72909}" type="pres">
      <dgm:prSet presAssocID="{BF3E825C-133B-4A4A-BE45-D89E7FEB1F47}" presName="childText" presStyleLbl="conFgAcc1" presStyleIdx="1" presStyleCnt="2" custLinFactNeighborY="1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17260F-2339-401B-BBC3-1C211D6D098C}" type="presOf" srcId="{BF3E825C-133B-4A4A-BE45-D89E7FEB1F47}" destId="{E5D96196-86D0-DE45-A98A-A423BC6DC7E0}" srcOrd="1" destOrd="0" presId="urn:microsoft.com/office/officeart/2005/8/layout/list1"/>
    <dgm:cxn modelId="{C3A2797E-6CE8-4179-9DBE-7428A860A1E5}" type="presOf" srcId="{BF3E825C-133B-4A4A-BE45-D89E7FEB1F47}" destId="{1D5C082F-0033-4C41-B24A-E5A1B8051D57}" srcOrd="0" destOrd="0" presId="urn:microsoft.com/office/officeart/2005/8/layout/list1"/>
    <dgm:cxn modelId="{6BE24C22-C98B-4868-97C5-AC6FAA35BCEA}" type="presOf" srcId="{53C38150-BFFA-964C-AB0F-91416B2E3117}" destId="{9514EDE9-45DB-A04D-93D4-CB8C956199C1}" srcOrd="1" destOrd="0" presId="urn:microsoft.com/office/officeart/2005/8/layout/list1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B4D70D27-F70C-482B-99B6-B915611E3CD9}" type="presOf" srcId="{BE246436-190B-C043-B624-2367FFD151E1}" destId="{AE5E0F38-F17C-2548-975F-7AA43CF5EFCC}" srcOrd="0" destOrd="0" presId="urn:microsoft.com/office/officeart/2005/8/layout/list1"/>
    <dgm:cxn modelId="{4A5F44D4-092F-447B-97A4-3FD74B3093BD}" type="presOf" srcId="{53C38150-BFFA-964C-AB0F-91416B2E3117}" destId="{7BFBB581-108E-624E-9A82-54FDCD3A7DF1}" srcOrd="0" destOrd="0" presId="urn:microsoft.com/office/officeart/2005/8/layout/list1"/>
    <dgm:cxn modelId="{D8F46E44-2132-4347-8375-2B189DA3F4F8}" srcId="{BE246436-190B-C043-B624-2367FFD151E1}" destId="{BF3E825C-133B-4A4A-BE45-D89E7FEB1F47}" srcOrd="1" destOrd="0" parTransId="{951DE5CA-C296-FA4A-9DDD-A4630030CB0E}" sibTransId="{306C27AD-AF5B-E940-A815-956DDD340957}"/>
    <dgm:cxn modelId="{3D8117A9-415D-483B-A2FA-F702A38AEBCC}" type="presParOf" srcId="{AE5E0F38-F17C-2548-975F-7AA43CF5EFCC}" destId="{8C139F1F-C693-FA4C-9C3F-82C925758D73}" srcOrd="0" destOrd="0" presId="urn:microsoft.com/office/officeart/2005/8/layout/list1"/>
    <dgm:cxn modelId="{961DCDA2-ABBB-40F8-ADE4-A0D56E518587}" type="presParOf" srcId="{8C139F1F-C693-FA4C-9C3F-82C925758D73}" destId="{7BFBB581-108E-624E-9A82-54FDCD3A7DF1}" srcOrd="0" destOrd="0" presId="urn:microsoft.com/office/officeart/2005/8/layout/list1"/>
    <dgm:cxn modelId="{88243D6A-612B-42A8-BB89-7023619313CB}" type="presParOf" srcId="{8C139F1F-C693-FA4C-9C3F-82C925758D73}" destId="{9514EDE9-45DB-A04D-93D4-CB8C956199C1}" srcOrd="1" destOrd="0" presId="urn:microsoft.com/office/officeart/2005/8/layout/list1"/>
    <dgm:cxn modelId="{CE7D74A4-E699-4625-88FA-E012D7331429}" type="presParOf" srcId="{AE5E0F38-F17C-2548-975F-7AA43CF5EFCC}" destId="{4EF86513-B7E8-C84C-9614-4891A667CC98}" srcOrd="1" destOrd="0" presId="urn:microsoft.com/office/officeart/2005/8/layout/list1"/>
    <dgm:cxn modelId="{D1D5C0E0-4D60-4C0B-8DD7-C70752390040}" type="presParOf" srcId="{AE5E0F38-F17C-2548-975F-7AA43CF5EFCC}" destId="{D15AFA3C-46C9-3E49-B115-304369B5D8C1}" srcOrd="2" destOrd="0" presId="urn:microsoft.com/office/officeart/2005/8/layout/list1"/>
    <dgm:cxn modelId="{BE12920C-ACC1-40BF-9DD6-58BC809E036F}" type="presParOf" srcId="{AE5E0F38-F17C-2548-975F-7AA43CF5EFCC}" destId="{99718E86-112B-8045-A7C9-6BFF9E7A051F}" srcOrd="3" destOrd="0" presId="urn:microsoft.com/office/officeart/2005/8/layout/list1"/>
    <dgm:cxn modelId="{DAB3ED08-2A25-4626-AE39-6D028E700DCA}" type="presParOf" srcId="{AE5E0F38-F17C-2548-975F-7AA43CF5EFCC}" destId="{8F52DC7A-896D-E846-B578-4A2DA2EC5285}" srcOrd="4" destOrd="0" presId="urn:microsoft.com/office/officeart/2005/8/layout/list1"/>
    <dgm:cxn modelId="{DEBA1A4E-0245-4890-B9EE-507BEC674D99}" type="presParOf" srcId="{8F52DC7A-896D-E846-B578-4A2DA2EC5285}" destId="{1D5C082F-0033-4C41-B24A-E5A1B8051D57}" srcOrd="0" destOrd="0" presId="urn:microsoft.com/office/officeart/2005/8/layout/list1"/>
    <dgm:cxn modelId="{6EB72D33-794A-42D1-8D93-DDC188A39AFD}" type="presParOf" srcId="{8F52DC7A-896D-E846-B578-4A2DA2EC5285}" destId="{E5D96196-86D0-DE45-A98A-A423BC6DC7E0}" srcOrd="1" destOrd="0" presId="urn:microsoft.com/office/officeart/2005/8/layout/list1"/>
    <dgm:cxn modelId="{7154A096-86F0-404F-933E-B784D39B686A}" type="presParOf" srcId="{AE5E0F38-F17C-2548-975F-7AA43CF5EFCC}" destId="{2B635F6A-9304-9343-A357-2F9D89DF48AA}" srcOrd="5" destOrd="0" presId="urn:microsoft.com/office/officeart/2005/8/layout/list1"/>
    <dgm:cxn modelId="{3B7CB9CC-29DD-4CA2-81E9-BA6876E1051E}" type="presParOf" srcId="{AE5E0F38-F17C-2548-975F-7AA43CF5EFCC}" destId="{9BB55DA5-65AA-224B-B7FE-0536DFB7290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People buying more because their incomes have gone up.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3E825C-133B-4A4A-BE45-D89E7FEB1F4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People switching from an alternative that has become more expensive.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51DE5CA-C296-FA4A-9DDD-A4630030CB0E}" type="par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6C27AD-AF5B-E940-A815-956DDD340957}" type="sib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02E2DD-F268-4D52-996E-AFC3F534727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Changes in preferences.</a:t>
          </a:r>
        </a:p>
      </dgm:t>
    </dgm:pt>
    <dgm:pt modelId="{D3E5305B-7876-41AE-B23C-A18ED1AFA72B}" type="parTrans" cxnId="{59A06262-1BEC-4905-A8C5-D61AEA7FB79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57A08E57-173A-4725-9FEC-6A9D65F3C498}" type="sibTrans" cxnId="{59A06262-1BEC-4905-A8C5-D61AEA7FB79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2F327301-99CF-423D-9CEE-FA35BC332F2B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More people coming into the market because of population growth.</a:t>
          </a:r>
        </a:p>
      </dgm:t>
    </dgm:pt>
    <dgm:pt modelId="{9F1F19DC-42C8-47A8-88FB-1C134F686747}" type="parTrans" cxnId="{53E5CFCB-4778-4F2C-B56E-CAF6E2052C6B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5CA6B1ED-5DE9-46B2-A6E0-F0C657C8EB89}" type="sibTrans" cxnId="{53E5CFCB-4778-4F2C-B56E-CAF6E2052C6B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4" custScaleX="132744" custLinFactNeighborX="26126" custLinFactNeighborY="-4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E86-112B-8045-A7C9-6BFF9E7A051F}" type="pres">
      <dgm:prSet presAssocID="{90C83909-0064-0247-B714-12E3EBE790B9}" presName="spaceBetweenRectangles" presStyleCnt="0"/>
      <dgm:spPr/>
    </dgm:pt>
    <dgm:pt modelId="{8F52DC7A-896D-E846-B578-4A2DA2EC5285}" type="pres">
      <dgm:prSet presAssocID="{BF3E825C-133B-4A4A-BE45-D89E7FEB1F47}" presName="parentLin" presStyleCnt="0"/>
      <dgm:spPr/>
    </dgm:pt>
    <dgm:pt modelId="{1D5C082F-0033-4C41-B24A-E5A1B8051D57}" type="pres">
      <dgm:prSet presAssocID="{BF3E825C-133B-4A4A-BE45-D89E7FEB1F47}" presName="parentLeftMargin" presStyleLbl="node1" presStyleIdx="0" presStyleCnt="4" custScaleX="142857"/>
      <dgm:spPr/>
      <dgm:t>
        <a:bodyPr/>
        <a:lstStyle/>
        <a:p>
          <a:endParaRPr lang="en-US"/>
        </a:p>
      </dgm:t>
    </dgm:pt>
    <dgm:pt modelId="{E5D96196-86D0-DE45-A98A-A423BC6DC7E0}" type="pres">
      <dgm:prSet presAssocID="{BF3E825C-133B-4A4A-BE45-D89E7FEB1F47}" presName="parentText" presStyleLbl="node1" presStyleIdx="1" presStyleCnt="4" custScaleX="150593" custScaleY="99280" custLinFactNeighborX="14001" custLinFactNeighborY="-35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35F6A-9304-9343-A357-2F9D89DF48AA}" type="pres">
      <dgm:prSet presAssocID="{BF3E825C-133B-4A4A-BE45-D89E7FEB1F47}" presName="negativeSpace" presStyleCnt="0"/>
      <dgm:spPr/>
    </dgm:pt>
    <dgm:pt modelId="{9BB55DA5-65AA-224B-B7FE-0536DFB72909}" type="pres">
      <dgm:prSet presAssocID="{BF3E825C-133B-4A4A-BE45-D89E7FEB1F47}" presName="childText" presStyleLbl="conFgAcc1" presStyleIdx="1" presStyleCnt="4" custLinFactNeighborY="1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4CB3E-1A04-432A-924D-01537EE3B20C}" type="pres">
      <dgm:prSet presAssocID="{306C27AD-AF5B-E940-A815-956DDD340957}" presName="spaceBetweenRectangles" presStyleCnt="0"/>
      <dgm:spPr/>
    </dgm:pt>
    <dgm:pt modelId="{7D29F71C-51C5-4B70-B103-E8C04BDC3E6D}" type="pres">
      <dgm:prSet presAssocID="{2E02E2DD-F268-4D52-996E-AFC3F5347278}" presName="parentLin" presStyleCnt="0"/>
      <dgm:spPr/>
    </dgm:pt>
    <dgm:pt modelId="{820A1511-522E-47FC-A904-DFE011B2B7CE}" type="pres">
      <dgm:prSet presAssocID="{2E02E2DD-F268-4D52-996E-AFC3F5347278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FA419F0A-D3AC-4292-ADF8-36005D98550B}" type="pres">
      <dgm:prSet presAssocID="{2E02E2DD-F268-4D52-996E-AFC3F5347278}" presName="parentText" presStyleLbl="node1" presStyleIdx="2" presStyleCnt="4" custScaleX="134877" custLinFactNeighborX="80180" custLinFactNeighborY="-4769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36D901A-D310-4E9F-B957-D115E31FA6F6}" type="pres">
      <dgm:prSet presAssocID="{2E02E2DD-F268-4D52-996E-AFC3F5347278}" presName="negativeSpace" presStyleCnt="0"/>
      <dgm:spPr/>
    </dgm:pt>
    <dgm:pt modelId="{174644C2-7AD4-4235-9F73-A256D2A1C7DC}" type="pres">
      <dgm:prSet presAssocID="{2E02E2DD-F268-4D52-996E-AFC3F534727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22E123-D666-4548-A8BC-D4A176E4F3A8}" type="pres">
      <dgm:prSet presAssocID="{57A08E57-173A-4725-9FEC-6A9D65F3C498}" presName="spaceBetweenRectangles" presStyleCnt="0"/>
      <dgm:spPr/>
    </dgm:pt>
    <dgm:pt modelId="{3B5AD6D1-6AFE-4EA3-A84A-78B6CE6E66CD}" type="pres">
      <dgm:prSet presAssocID="{2F327301-99CF-423D-9CEE-FA35BC332F2B}" presName="parentLin" presStyleCnt="0"/>
      <dgm:spPr/>
    </dgm:pt>
    <dgm:pt modelId="{B9D8978E-F140-4A49-9B5D-63682E76EC9E}" type="pres">
      <dgm:prSet presAssocID="{2F327301-99CF-423D-9CEE-FA35BC332F2B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2B2B95D4-8967-434B-99D0-3A5A62C571EB}" type="pres">
      <dgm:prSet presAssocID="{2F327301-99CF-423D-9CEE-FA35BC332F2B}" presName="parentText" presStyleLbl="node1" presStyleIdx="3" presStyleCnt="4" custScaleX="134762" custLinFactX="15315" custLinFactNeighborX="100000" custLinFactNeighborY="751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C8D2009-1F1F-4B1B-83D7-82D2D5EDC01C}" type="pres">
      <dgm:prSet presAssocID="{2F327301-99CF-423D-9CEE-FA35BC332F2B}" presName="negativeSpace" presStyleCnt="0"/>
      <dgm:spPr/>
    </dgm:pt>
    <dgm:pt modelId="{A16CF6C5-C0BA-45FE-82FB-BF3BA372FB7D}" type="pres">
      <dgm:prSet presAssocID="{2F327301-99CF-423D-9CEE-FA35BC332F2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9A06262-1BEC-4905-A8C5-D61AEA7FB796}" srcId="{BE246436-190B-C043-B624-2367FFD151E1}" destId="{2E02E2DD-F268-4D52-996E-AFC3F5347278}" srcOrd="2" destOrd="0" parTransId="{D3E5305B-7876-41AE-B23C-A18ED1AFA72B}" sibTransId="{57A08E57-173A-4725-9FEC-6A9D65F3C498}"/>
    <dgm:cxn modelId="{1B9C0857-0F36-4B8D-9F50-7EC4CD822D00}" type="presOf" srcId="{2E02E2DD-F268-4D52-996E-AFC3F5347278}" destId="{FA419F0A-D3AC-4292-ADF8-36005D98550B}" srcOrd="1" destOrd="0" presId="urn:microsoft.com/office/officeart/2005/8/layout/list1"/>
    <dgm:cxn modelId="{98EC9034-1411-4C3D-984D-6BB93393C3D2}" type="presOf" srcId="{2F327301-99CF-423D-9CEE-FA35BC332F2B}" destId="{2B2B95D4-8967-434B-99D0-3A5A62C571EB}" srcOrd="1" destOrd="0" presId="urn:microsoft.com/office/officeart/2005/8/layout/list1"/>
    <dgm:cxn modelId="{A6D5C819-59C3-4950-BB64-32FFC33A2806}" type="presOf" srcId="{53C38150-BFFA-964C-AB0F-91416B2E3117}" destId="{7BFBB581-108E-624E-9A82-54FDCD3A7DF1}" srcOrd="0" destOrd="0" presId="urn:microsoft.com/office/officeart/2005/8/layout/list1"/>
    <dgm:cxn modelId="{126053C6-7803-4C15-BD6B-9D4BC53658C6}" type="presOf" srcId="{BE246436-190B-C043-B624-2367FFD151E1}" destId="{AE5E0F38-F17C-2548-975F-7AA43CF5EFCC}" srcOrd="0" destOrd="0" presId="urn:microsoft.com/office/officeart/2005/8/layout/list1"/>
    <dgm:cxn modelId="{3F0D6A7C-22D8-45D2-B33B-056621B612BD}" type="presOf" srcId="{2F327301-99CF-423D-9CEE-FA35BC332F2B}" destId="{B9D8978E-F140-4A49-9B5D-63682E76EC9E}" srcOrd="0" destOrd="0" presId="urn:microsoft.com/office/officeart/2005/8/layout/list1"/>
    <dgm:cxn modelId="{EC2C6D3B-E810-45E7-8862-BD807F2FA9AE}" type="presOf" srcId="{BF3E825C-133B-4A4A-BE45-D89E7FEB1F47}" destId="{1D5C082F-0033-4C41-B24A-E5A1B8051D57}" srcOrd="0" destOrd="0" presId="urn:microsoft.com/office/officeart/2005/8/layout/list1"/>
    <dgm:cxn modelId="{EC0A355B-E207-4309-9D52-6A089D2A177D}" type="presOf" srcId="{2E02E2DD-F268-4D52-996E-AFC3F5347278}" destId="{820A1511-522E-47FC-A904-DFE011B2B7CE}" srcOrd="0" destOrd="0" presId="urn:microsoft.com/office/officeart/2005/8/layout/list1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D0424CA6-FAA6-49EA-933D-ACF1E3F56631}" type="presOf" srcId="{53C38150-BFFA-964C-AB0F-91416B2E3117}" destId="{9514EDE9-45DB-A04D-93D4-CB8C956199C1}" srcOrd="1" destOrd="0" presId="urn:microsoft.com/office/officeart/2005/8/layout/list1"/>
    <dgm:cxn modelId="{53E5CFCB-4778-4F2C-B56E-CAF6E2052C6B}" srcId="{BE246436-190B-C043-B624-2367FFD151E1}" destId="{2F327301-99CF-423D-9CEE-FA35BC332F2B}" srcOrd="3" destOrd="0" parTransId="{9F1F19DC-42C8-47A8-88FB-1C134F686747}" sibTransId="{5CA6B1ED-5DE9-46B2-A6E0-F0C657C8EB89}"/>
    <dgm:cxn modelId="{2826271E-0535-4FD0-A081-3AD06C073108}" type="presOf" srcId="{BF3E825C-133B-4A4A-BE45-D89E7FEB1F47}" destId="{E5D96196-86D0-DE45-A98A-A423BC6DC7E0}" srcOrd="1" destOrd="0" presId="urn:microsoft.com/office/officeart/2005/8/layout/list1"/>
    <dgm:cxn modelId="{D8F46E44-2132-4347-8375-2B189DA3F4F8}" srcId="{BE246436-190B-C043-B624-2367FFD151E1}" destId="{BF3E825C-133B-4A4A-BE45-D89E7FEB1F47}" srcOrd="1" destOrd="0" parTransId="{951DE5CA-C296-FA4A-9DDD-A4630030CB0E}" sibTransId="{306C27AD-AF5B-E940-A815-956DDD340957}"/>
    <dgm:cxn modelId="{3518D441-2D1E-4CB8-8C6E-AEB124463059}" type="presParOf" srcId="{AE5E0F38-F17C-2548-975F-7AA43CF5EFCC}" destId="{8C139F1F-C693-FA4C-9C3F-82C925758D73}" srcOrd="0" destOrd="0" presId="urn:microsoft.com/office/officeart/2005/8/layout/list1"/>
    <dgm:cxn modelId="{D89C8832-E480-4FA9-B9E6-5A7772C391FD}" type="presParOf" srcId="{8C139F1F-C693-FA4C-9C3F-82C925758D73}" destId="{7BFBB581-108E-624E-9A82-54FDCD3A7DF1}" srcOrd="0" destOrd="0" presId="urn:microsoft.com/office/officeart/2005/8/layout/list1"/>
    <dgm:cxn modelId="{4076C10D-678C-47DA-93C0-DF75E7F811AE}" type="presParOf" srcId="{8C139F1F-C693-FA4C-9C3F-82C925758D73}" destId="{9514EDE9-45DB-A04D-93D4-CB8C956199C1}" srcOrd="1" destOrd="0" presId="urn:microsoft.com/office/officeart/2005/8/layout/list1"/>
    <dgm:cxn modelId="{88FAE18E-ED5C-46FA-A076-1AAAC20698A7}" type="presParOf" srcId="{AE5E0F38-F17C-2548-975F-7AA43CF5EFCC}" destId="{4EF86513-B7E8-C84C-9614-4891A667CC98}" srcOrd="1" destOrd="0" presId="urn:microsoft.com/office/officeart/2005/8/layout/list1"/>
    <dgm:cxn modelId="{39A245E3-CB83-4DA2-B5A4-305F8E66A8CD}" type="presParOf" srcId="{AE5E0F38-F17C-2548-975F-7AA43CF5EFCC}" destId="{D15AFA3C-46C9-3E49-B115-304369B5D8C1}" srcOrd="2" destOrd="0" presId="urn:microsoft.com/office/officeart/2005/8/layout/list1"/>
    <dgm:cxn modelId="{97FE1B7C-18C3-4811-BB56-655E125C9984}" type="presParOf" srcId="{AE5E0F38-F17C-2548-975F-7AA43CF5EFCC}" destId="{99718E86-112B-8045-A7C9-6BFF9E7A051F}" srcOrd="3" destOrd="0" presId="urn:microsoft.com/office/officeart/2005/8/layout/list1"/>
    <dgm:cxn modelId="{5FC21AD4-F6B3-48CE-BA9C-259E0B8A5480}" type="presParOf" srcId="{AE5E0F38-F17C-2548-975F-7AA43CF5EFCC}" destId="{8F52DC7A-896D-E846-B578-4A2DA2EC5285}" srcOrd="4" destOrd="0" presId="urn:microsoft.com/office/officeart/2005/8/layout/list1"/>
    <dgm:cxn modelId="{62A2C0BE-0A13-4DDD-9082-722DDD101C0E}" type="presParOf" srcId="{8F52DC7A-896D-E846-B578-4A2DA2EC5285}" destId="{1D5C082F-0033-4C41-B24A-E5A1B8051D57}" srcOrd="0" destOrd="0" presId="urn:microsoft.com/office/officeart/2005/8/layout/list1"/>
    <dgm:cxn modelId="{D26ADC08-4965-42CB-A507-87EA44A9C89C}" type="presParOf" srcId="{8F52DC7A-896D-E846-B578-4A2DA2EC5285}" destId="{E5D96196-86D0-DE45-A98A-A423BC6DC7E0}" srcOrd="1" destOrd="0" presId="urn:microsoft.com/office/officeart/2005/8/layout/list1"/>
    <dgm:cxn modelId="{192B916B-8A6E-4CD8-8193-6015348828B3}" type="presParOf" srcId="{AE5E0F38-F17C-2548-975F-7AA43CF5EFCC}" destId="{2B635F6A-9304-9343-A357-2F9D89DF48AA}" srcOrd="5" destOrd="0" presId="urn:microsoft.com/office/officeart/2005/8/layout/list1"/>
    <dgm:cxn modelId="{ED8D27C1-3B05-4AE2-9A22-619931A4EB2E}" type="presParOf" srcId="{AE5E0F38-F17C-2548-975F-7AA43CF5EFCC}" destId="{9BB55DA5-65AA-224B-B7FE-0536DFB72909}" srcOrd="6" destOrd="0" presId="urn:microsoft.com/office/officeart/2005/8/layout/list1"/>
    <dgm:cxn modelId="{B20FA07E-4A01-4586-A0AC-34F6087E326E}" type="presParOf" srcId="{AE5E0F38-F17C-2548-975F-7AA43CF5EFCC}" destId="{75B4CB3E-1A04-432A-924D-01537EE3B20C}" srcOrd="7" destOrd="0" presId="urn:microsoft.com/office/officeart/2005/8/layout/list1"/>
    <dgm:cxn modelId="{CBD50CE4-44C0-4DF0-89C3-54FA819DFA1C}" type="presParOf" srcId="{AE5E0F38-F17C-2548-975F-7AA43CF5EFCC}" destId="{7D29F71C-51C5-4B70-B103-E8C04BDC3E6D}" srcOrd="8" destOrd="0" presId="urn:microsoft.com/office/officeart/2005/8/layout/list1"/>
    <dgm:cxn modelId="{D2CF32E1-5EBD-4BB0-9F01-AAE148C190B3}" type="presParOf" srcId="{7D29F71C-51C5-4B70-B103-E8C04BDC3E6D}" destId="{820A1511-522E-47FC-A904-DFE011B2B7CE}" srcOrd="0" destOrd="0" presId="urn:microsoft.com/office/officeart/2005/8/layout/list1"/>
    <dgm:cxn modelId="{CCFBF1E2-37E4-480C-8620-438062E2DA6C}" type="presParOf" srcId="{7D29F71C-51C5-4B70-B103-E8C04BDC3E6D}" destId="{FA419F0A-D3AC-4292-ADF8-36005D98550B}" srcOrd="1" destOrd="0" presId="urn:microsoft.com/office/officeart/2005/8/layout/list1"/>
    <dgm:cxn modelId="{7BA5E740-000C-4C19-A206-15EC4AEEFFBB}" type="presParOf" srcId="{AE5E0F38-F17C-2548-975F-7AA43CF5EFCC}" destId="{336D901A-D310-4E9F-B957-D115E31FA6F6}" srcOrd="9" destOrd="0" presId="urn:microsoft.com/office/officeart/2005/8/layout/list1"/>
    <dgm:cxn modelId="{B911D472-9A6C-4A2C-A9FB-36C44FB97EED}" type="presParOf" srcId="{AE5E0F38-F17C-2548-975F-7AA43CF5EFCC}" destId="{174644C2-7AD4-4235-9F73-A256D2A1C7DC}" srcOrd="10" destOrd="0" presId="urn:microsoft.com/office/officeart/2005/8/layout/list1"/>
    <dgm:cxn modelId="{F14BF8D0-9D4D-49E8-896D-DA17384E1CBE}" type="presParOf" srcId="{AE5E0F38-F17C-2548-975F-7AA43CF5EFCC}" destId="{1922E123-D666-4548-A8BC-D4A176E4F3A8}" srcOrd="11" destOrd="0" presId="urn:microsoft.com/office/officeart/2005/8/layout/list1"/>
    <dgm:cxn modelId="{B0A73BC6-A03F-43CE-983F-82B78276E83B}" type="presParOf" srcId="{AE5E0F38-F17C-2548-975F-7AA43CF5EFCC}" destId="{3B5AD6D1-6AFE-4EA3-A84A-78B6CE6E66CD}" srcOrd="12" destOrd="0" presId="urn:microsoft.com/office/officeart/2005/8/layout/list1"/>
    <dgm:cxn modelId="{B21478B0-8481-4C9F-BD32-67C624E817C3}" type="presParOf" srcId="{3B5AD6D1-6AFE-4EA3-A84A-78B6CE6E66CD}" destId="{B9D8978E-F140-4A49-9B5D-63682E76EC9E}" srcOrd="0" destOrd="0" presId="urn:microsoft.com/office/officeart/2005/8/layout/list1"/>
    <dgm:cxn modelId="{96D98518-5FF1-4952-91B8-548677F1F0DC}" type="presParOf" srcId="{3B5AD6D1-6AFE-4EA3-A84A-78B6CE6E66CD}" destId="{2B2B95D4-8967-434B-99D0-3A5A62C571EB}" srcOrd="1" destOrd="0" presId="urn:microsoft.com/office/officeart/2005/8/layout/list1"/>
    <dgm:cxn modelId="{54E48089-A37B-46B8-9B10-1B122282B9FB}" type="presParOf" srcId="{AE5E0F38-F17C-2548-975F-7AA43CF5EFCC}" destId="{7C8D2009-1F1F-4B1B-83D7-82D2D5EDC01C}" srcOrd="13" destOrd="0" presId="urn:microsoft.com/office/officeart/2005/8/layout/list1"/>
    <dgm:cxn modelId="{44B49C91-AC48-4189-A131-F3206A5C4510}" type="presParOf" srcId="{AE5E0F38-F17C-2548-975F-7AA43CF5EFCC}" destId="{A16CF6C5-C0BA-45FE-82FB-BF3BA372FB7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“Elasticity of demand” tells us how responsive consumers are to changes in price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3E825C-133B-4A4A-BE45-D89E7FEB1F4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It answers the question: </a:t>
          </a:r>
          <a:r>
            <a:rPr lang="en-US" sz="1800" i="1" dirty="0" smtClean="0">
              <a:solidFill>
                <a:schemeClr val="tx1"/>
              </a:solidFill>
              <a:latin typeface="Century Gothic"/>
              <a:cs typeface="Century Gothic"/>
            </a:rPr>
            <a:t>How much does the quantity demanded decrease when the price increases</a:t>
          </a:r>
          <a:endParaRPr lang="en-US" sz="1800" i="1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51DE5CA-C296-FA4A-9DDD-A4630030CB0E}" type="par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6C27AD-AF5B-E940-A815-956DDD340957}" type="sib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02E2DD-F268-4D52-996E-AFC3F5347278}">
      <dgm:prSet phldrT="[Text]" custT="1"/>
      <dgm:spPr/>
      <dgm:t>
        <a:bodyPr/>
        <a:lstStyle/>
        <a:p>
          <a:r>
            <a:rPr lang="en-US" sz="1800" noProof="0" dirty="0" err="1" smtClean="0">
              <a:solidFill>
                <a:schemeClr val="tx1"/>
              </a:solidFill>
              <a:latin typeface="Century Gothic"/>
              <a:cs typeface="Century Gothic"/>
            </a:rPr>
            <a:t>Ε</a:t>
          </a:r>
          <a:r>
            <a:rPr lang="en-US" sz="1800" noProof="0" dirty="0" smtClean="0">
              <a:solidFill>
                <a:schemeClr val="tx1"/>
              </a:solidFill>
              <a:latin typeface="Century Gothic"/>
              <a:cs typeface="Century Gothic"/>
            </a:rPr>
            <a:t> = </a:t>
          </a:r>
          <a:r>
            <a:rPr lang="en-US" sz="1800" u="none" noProof="0" dirty="0" smtClean="0">
              <a:solidFill>
                <a:schemeClr val="tx1"/>
              </a:solidFill>
              <a:latin typeface="Century Gothic"/>
              <a:cs typeface="Century Gothic"/>
            </a:rPr>
            <a:t>Percentage change in Quantity Demanded divided by the percentage c</a:t>
          </a:r>
          <a:r>
            <a:rPr lang="en-US" sz="1800" noProof="0" dirty="0" smtClean="0">
              <a:solidFill>
                <a:schemeClr val="tx1"/>
              </a:solidFill>
              <a:latin typeface="Century Gothic"/>
              <a:cs typeface="Century Gothic"/>
            </a:rPr>
            <a:t>hange in Price</a:t>
          </a:r>
        </a:p>
      </dgm:t>
    </dgm:pt>
    <dgm:pt modelId="{D3E5305B-7876-41AE-B23C-A18ED1AFA72B}" type="parTrans" cxnId="{59A06262-1BEC-4905-A8C5-D61AEA7FB79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57A08E57-173A-4725-9FEC-6A9D65F3C498}" type="sibTrans" cxnId="{59A06262-1BEC-4905-A8C5-D61AEA7FB79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3" custScaleX="132744" custLinFactNeighborX="26126" custLinFactNeighborY="-4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E86-112B-8045-A7C9-6BFF9E7A051F}" type="pres">
      <dgm:prSet presAssocID="{90C83909-0064-0247-B714-12E3EBE790B9}" presName="spaceBetweenRectangles" presStyleCnt="0"/>
      <dgm:spPr/>
    </dgm:pt>
    <dgm:pt modelId="{8F52DC7A-896D-E846-B578-4A2DA2EC5285}" type="pres">
      <dgm:prSet presAssocID="{BF3E825C-133B-4A4A-BE45-D89E7FEB1F47}" presName="parentLin" presStyleCnt="0"/>
      <dgm:spPr/>
    </dgm:pt>
    <dgm:pt modelId="{1D5C082F-0033-4C41-B24A-E5A1B8051D57}" type="pres">
      <dgm:prSet presAssocID="{BF3E825C-133B-4A4A-BE45-D89E7FEB1F47}" presName="parentLeftMargin" presStyleLbl="node1" presStyleIdx="0" presStyleCnt="3" custScaleX="142857"/>
      <dgm:spPr/>
      <dgm:t>
        <a:bodyPr/>
        <a:lstStyle/>
        <a:p>
          <a:endParaRPr lang="en-US"/>
        </a:p>
      </dgm:t>
    </dgm:pt>
    <dgm:pt modelId="{E5D96196-86D0-DE45-A98A-A423BC6DC7E0}" type="pres">
      <dgm:prSet presAssocID="{BF3E825C-133B-4A4A-BE45-D89E7FEB1F47}" presName="parentText" presStyleLbl="node1" presStyleIdx="1" presStyleCnt="3" custScaleX="150593" custScaleY="99280" custLinFactNeighborX="-774" custLinFactNeighborY="-25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35F6A-9304-9343-A357-2F9D89DF48AA}" type="pres">
      <dgm:prSet presAssocID="{BF3E825C-133B-4A4A-BE45-D89E7FEB1F47}" presName="negativeSpace" presStyleCnt="0"/>
      <dgm:spPr/>
    </dgm:pt>
    <dgm:pt modelId="{9BB55DA5-65AA-224B-B7FE-0536DFB72909}" type="pres">
      <dgm:prSet presAssocID="{BF3E825C-133B-4A4A-BE45-D89E7FEB1F47}" presName="childText" presStyleLbl="conFgAcc1" presStyleIdx="1" presStyleCnt="3" custLinFactNeighborY="1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4CB3E-1A04-432A-924D-01537EE3B20C}" type="pres">
      <dgm:prSet presAssocID="{306C27AD-AF5B-E940-A815-956DDD340957}" presName="spaceBetweenRectangles" presStyleCnt="0"/>
      <dgm:spPr/>
    </dgm:pt>
    <dgm:pt modelId="{7D29F71C-51C5-4B70-B103-E8C04BDC3E6D}" type="pres">
      <dgm:prSet presAssocID="{2E02E2DD-F268-4D52-996E-AFC3F5347278}" presName="parentLin" presStyleCnt="0"/>
      <dgm:spPr/>
    </dgm:pt>
    <dgm:pt modelId="{820A1511-522E-47FC-A904-DFE011B2B7CE}" type="pres">
      <dgm:prSet presAssocID="{2E02E2DD-F268-4D52-996E-AFC3F5347278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FA419F0A-D3AC-4292-ADF8-36005D98550B}" type="pres">
      <dgm:prSet presAssocID="{2E02E2DD-F268-4D52-996E-AFC3F5347278}" presName="parentText" presStyleLbl="node1" presStyleIdx="2" presStyleCnt="3" custScaleX="134877" custLinFactNeighborX="80180" custLinFactNeighborY="-4769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36D901A-D310-4E9F-B957-D115E31FA6F6}" type="pres">
      <dgm:prSet presAssocID="{2E02E2DD-F268-4D52-996E-AFC3F5347278}" presName="negativeSpace" presStyleCnt="0"/>
      <dgm:spPr/>
    </dgm:pt>
    <dgm:pt modelId="{174644C2-7AD4-4235-9F73-A256D2A1C7DC}" type="pres">
      <dgm:prSet presAssocID="{2E02E2DD-F268-4D52-996E-AFC3F534727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9A06262-1BEC-4905-A8C5-D61AEA7FB796}" srcId="{BE246436-190B-C043-B624-2367FFD151E1}" destId="{2E02E2DD-F268-4D52-996E-AFC3F5347278}" srcOrd="2" destOrd="0" parTransId="{D3E5305B-7876-41AE-B23C-A18ED1AFA72B}" sibTransId="{57A08E57-173A-4725-9FEC-6A9D65F3C498}"/>
    <dgm:cxn modelId="{1D298B8E-0886-492D-A0B7-19017A01ED71}" type="presOf" srcId="{BE246436-190B-C043-B624-2367FFD151E1}" destId="{AE5E0F38-F17C-2548-975F-7AA43CF5EFCC}" srcOrd="0" destOrd="0" presId="urn:microsoft.com/office/officeart/2005/8/layout/list1"/>
    <dgm:cxn modelId="{66B55392-663A-40F4-9D89-0E56EF19872D}" type="presOf" srcId="{2E02E2DD-F268-4D52-996E-AFC3F5347278}" destId="{820A1511-522E-47FC-A904-DFE011B2B7CE}" srcOrd="0" destOrd="0" presId="urn:microsoft.com/office/officeart/2005/8/layout/list1"/>
    <dgm:cxn modelId="{04C00112-F085-4003-AA13-745672ED2363}" type="presOf" srcId="{BF3E825C-133B-4A4A-BE45-D89E7FEB1F47}" destId="{1D5C082F-0033-4C41-B24A-E5A1B8051D57}" srcOrd="0" destOrd="0" presId="urn:microsoft.com/office/officeart/2005/8/layout/list1"/>
    <dgm:cxn modelId="{DC5EEA1C-C6C4-44F5-B99B-BBEE631A6F2F}" type="presOf" srcId="{53C38150-BFFA-964C-AB0F-91416B2E3117}" destId="{7BFBB581-108E-624E-9A82-54FDCD3A7DF1}" srcOrd="0" destOrd="0" presId="urn:microsoft.com/office/officeart/2005/8/layout/list1"/>
    <dgm:cxn modelId="{0795E015-F17B-4DA1-BDC2-DD0F4981AD30}" type="presOf" srcId="{2E02E2DD-F268-4D52-996E-AFC3F5347278}" destId="{FA419F0A-D3AC-4292-ADF8-36005D98550B}" srcOrd="1" destOrd="0" presId="urn:microsoft.com/office/officeart/2005/8/layout/list1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12307435-BD3C-4347-A465-3EC02609A88F}" type="presOf" srcId="{BF3E825C-133B-4A4A-BE45-D89E7FEB1F47}" destId="{E5D96196-86D0-DE45-A98A-A423BC6DC7E0}" srcOrd="1" destOrd="0" presId="urn:microsoft.com/office/officeart/2005/8/layout/list1"/>
    <dgm:cxn modelId="{D8F46E44-2132-4347-8375-2B189DA3F4F8}" srcId="{BE246436-190B-C043-B624-2367FFD151E1}" destId="{BF3E825C-133B-4A4A-BE45-D89E7FEB1F47}" srcOrd="1" destOrd="0" parTransId="{951DE5CA-C296-FA4A-9DDD-A4630030CB0E}" sibTransId="{306C27AD-AF5B-E940-A815-956DDD340957}"/>
    <dgm:cxn modelId="{3C084545-8EBD-4530-AA27-DA072E583DBE}" type="presOf" srcId="{53C38150-BFFA-964C-AB0F-91416B2E3117}" destId="{9514EDE9-45DB-A04D-93D4-CB8C956199C1}" srcOrd="1" destOrd="0" presId="urn:microsoft.com/office/officeart/2005/8/layout/list1"/>
    <dgm:cxn modelId="{AC54D00F-0BA7-42C0-A269-F0E28F966DCB}" type="presParOf" srcId="{AE5E0F38-F17C-2548-975F-7AA43CF5EFCC}" destId="{8C139F1F-C693-FA4C-9C3F-82C925758D73}" srcOrd="0" destOrd="0" presId="urn:microsoft.com/office/officeart/2005/8/layout/list1"/>
    <dgm:cxn modelId="{B252BBD4-A685-4AEB-AE3A-E4944C07330F}" type="presParOf" srcId="{8C139F1F-C693-FA4C-9C3F-82C925758D73}" destId="{7BFBB581-108E-624E-9A82-54FDCD3A7DF1}" srcOrd="0" destOrd="0" presId="urn:microsoft.com/office/officeart/2005/8/layout/list1"/>
    <dgm:cxn modelId="{2053B7BB-937E-4955-9C99-12736453BDFC}" type="presParOf" srcId="{8C139F1F-C693-FA4C-9C3F-82C925758D73}" destId="{9514EDE9-45DB-A04D-93D4-CB8C956199C1}" srcOrd="1" destOrd="0" presId="urn:microsoft.com/office/officeart/2005/8/layout/list1"/>
    <dgm:cxn modelId="{38F9FE46-98CF-40E2-AFC3-C2CB7FB4645C}" type="presParOf" srcId="{AE5E0F38-F17C-2548-975F-7AA43CF5EFCC}" destId="{4EF86513-B7E8-C84C-9614-4891A667CC98}" srcOrd="1" destOrd="0" presId="urn:microsoft.com/office/officeart/2005/8/layout/list1"/>
    <dgm:cxn modelId="{823FCD45-9CD4-4A03-82B8-A288F20363A3}" type="presParOf" srcId="{AE5E0F38-F17C-2548-975F-7AA43CF5EFCC}" destId="{D15AFA3C-46C9-3E49-B115-304369B5D8C1}" srcOrd="2" destOrd="0" presId="urn:microsoft.com/office/officeart/2005/8/layout/list1"/>
    <dgm:cxn modelId="{7C542281-7A42-4BDB-8938-A152E2102036}" type="presParOf" srcId="{AE5E0F38-F17C-2548-975F-7AA43CF5EFCC}" destId="{99718E86-112B-8045-A7C9-6BFF9E7A051F}" srcOrd="3" destOrd="0" presId="urn:microsoft.com/office/officeart/2005/8/layout/list1"/>
    <dgm:cxn modelId="{88FB8FEC-A6C4-4F1C-897B-219F31488543}" type="presParOf" srcId="{AE5E0F38-F17C-2548-975F-7AA43CF5EFCC}" destId="{8F52DC7A-896D-E846-B578-4A2DA2EC5285}" srcOrd="4" destOrd="0" presId="urn:microsoft.com/office/officeart/2005/8/layout/list1"/>
    <dgm:cxn modelId="{2D31D032-419C-4A58-A504-13C8171ECD8A}" type="presParOf" srcId="{8F52DC7A-896D-E846-B578-4A2DA2EC5285}" destId="{1D5C082F-0033-4C41-B24A-E5A1B8051D57}" srcOrd="0" destOrd="0" presId="urn:microsoft.com/office/officeart/2005/8/layout/list1"/>
    <dgm:cxn modelId="{0A561757-11E2-4464-9112-FFFB1F47D883}" type="presParOf" srcId="{8F52DC7A-896D-E846-B578-4A2DA2EC5285}" destId="{E5D96196-86D0-DE45-A98A-A423BC6DC7E0}" srcOrd="1" destOrd="0" presId="urn:microsoft.com/office/officeart/2005/8/layout/list1"/>
    <dgm:cxn modelId="{691AEE0B-A3D9-4117-8C50-5865B76BF7F4}" type="presParOf" srcId="{AE5E0F38-F17C-2548-975F-7AA43CF5EFCC}" destId="{2B635F6A-9304-9343-A357-2F9D89DF48AA}" srcOrd="5" destOrd="0" presId="urn:microsoft.com/office/officeart/2005/8/layout/list1"/>
    <dgm:cxn modelId="{C5BA56F1-E5E8-4832-A8B5-1047A04C4EDC}" type="presParOf" srcId="{AE5E0F38-F17C-2548-975F-7AA43CF5EFCC}" destId="{9BB55DA5-65AA-224B-B7FE-0536DFB72909}" srcOrd="6" destOrd="0" presId="urn:microsoft.com/office/officeart/2005/8/layout/list1"/>
    <dgm:cxn modelId="{A2716BB9-A055-4957-B493-521D2DD14779}" type="presParOf" srcId="{AE5E0F38-F17C-2548-975F-7AA43CF5EFCC}" destId="{75B4CB3E-1A04-432A-924D-01537EE3B20C}" srcOrd="7" destOrd="0" presId="urn:microsoft.com/office/officeart/2005/8/layout/list1"/>
    <dgm:cxn modelId="{BF5B7E83-01DF-49ED-977F-321BA3B0CCE9}" type="presParOf" srcId="{AE5E0F38-F17C-2548-975F-7AA43CF5EFCC}" destId="{7D29F71C-51C5-4B70-B103-E8C04BDC3E6D}" srcOrd="8" destOrd="0" presId="urn:microsoft.com/office/officeart/2005/8/layout/list1"/>
    <dgm:cxn modelId="{7C27D908-F999-4188-8337-F79E9B7C86E8}" type="presParOf" srcId="{7D29F71C-51C5-4B70-B103-E8C04BDC3E6D}" destId="{820A1511-522E-47FC-A904-DFE011B2B7CE}" srcOrd="0" destOrd="0" presId="urn:microsoft.com/office/officeart/2005/8/layout/list1"/>
    <dgm:cxn modelId="{2C684B0D-18A1-4616-B2C4-316360183752}" type="presParOf" srcId="{7D29F71C-51C5-4B70-B103-E8C04BDC3E6D}" destId="{FA419F0A-D3AC-4292-ADF8-36005D98550B}" srcOrd="1" destOrd="0" presId="urn:microsoft.com/office/officeart/2005/8/layout/list1"/>
    <dgm:cxn modelId="{F7E4AF91-A3CF-4D5C-A2A9-DF88B2A2A201}" type="presParOf" srcId="{AE5E0F38-F17C-2548-975F-7AA43CF5EFCC}" destId="{336D901A-D310-4E9F-B957-D115E31FA6F6}" srcOrd="9" destOrd="0" presId="urn:microsoft.com/office/officeart/2005/8/layout/list1"/>
    <dgm:cxn modelId="{FAC9DB1D-D467-4718-A811-5257600BA993}" type="presParOf" srcId="{AE5E0F38-F17C-2548-975F-7AA43CF5EFCC}" destId="{174644C2-7AD4-4235-9F73-A256D2A1C7D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246436-190B-C043-B624-2367FFD151E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38150-BFFA-964C-AB0F-91416B2E3117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This is a negative number, but is often expressed as a positive one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D6AFCB33-5E67-6840-B6E6-683747C6C7E8}" type="par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C83909-0064-0247-B714-12E3EBE790B9}" type="sibTrans" cxnId="{CA6399E2-54F2-9749-810B-EEAB405195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3E825C-133B-4A4A-BE45-D89E7FEB1F47}">
      <dgm:prSet phldrT="[Text]" custT="1"/>
      <dgm:spPr/>
      <dgm:t>
        <a:bodyPr/>
        <a:lstStyle/>
        <a:p>
          <a:r>
            <a:rPr lang="en-US" sz="1800" noProof="0" dirty="0" smtClean="0">
              <a:solidFill>
                <a:schemeClr val="tx1"/>
              </a:solidFill>
              <a:latin typeface="Century Gothic"/>
              <a:cs typeface="Century Gothic"/>
            </a:rPr>
            <a:t>We say demand is </a:t>
          </a:r>
          <a:r>
            <a:rPr lang="en-US" sz="1800" b="1" i="1" noProof="0" dirty="0" smtClean="0">
              <a:solidFill>
                <a:schemeClr val="tx1"/>
              </a:solidFill>
              <a:latin typeface="Century Gothic"/>
              <a:cs typeface="Century Gothic"/>
            </a:rPr>
            <a:t>Inelastic </a:t>
          </a:r>
          <a:r>
            <a:rPr lang="en-US" sz="1800" noProof="0" dirty="0" smtClean="0">
              <a:solidFill>
                <a:schemeClr val="tx1"/>
              </a:solidFill>
              <a:latin typeface="Century Gothic"/>
              <a:cs typeface="Century Gothic"/>
            </a:rPr>
            <a:t>when E is less than 1</a:t>
          </a:r>
          <a:endParaRPr lang="en-US" sz="1800" noProof="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951DE5CA-C296-FA4A-9DDD-A4630030CB0E}" type="par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6C27AD-AF5B-E940-A815-956DDD340957}" type="sibTrans" cxnId="{D8F46E44-2132-4347-8375-2B189DA3F4F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02E2DD-F268-4D52-996E-AFC3F5347278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We say demand is </a:t>
          </a:r>
          <a:r>
            <a:rPr lang="en-US" sz="1800" b="1" i="1" dirty="0" smtClean="0">
              <a:solidFill>
                <a:schemeClr val="tx1"/>
              </a:solidFill>
              <a:latin typeface="Century Gothic"/>
              <a:cs typeface="Century Gothic"/>
            </a:rPr>
            <a:t>unit elastic </a:t>
          </a:r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when E=1</a:t>
          </a:r>
        </a:p>
      </dgm:t>
    </dgm:pt>
    <dgm:pt modelId="{D3E5305B-7876-41AE-B23C-A18ED1AFA72B}" type="parTrans" cxnId="{59A06262-1BEC-4905-A8C5-D61AEA7FB79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57A08E57-173A-4725-9FEC-6A9D65F3C498}" type="sibTrans" cxnId="{59A06262-1BEC-4905-A8C5-D61AEA7FB796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41365948-7A85-1C43-AD47-F2EE0A3A72F0}">
      <dgm:prSet custT="1"/>
      <dgm:spPr/>
      <dgm:t>
        <a:bodyPr/>
        <a:lstStyle/>
        <a:p>
          <a:pPr rtl="0"/>
          <a:r>
            <a:rPr lang="en-US" sz="1800" dirty="0" smtClean="0">
              <a:solidFill>
                <a:schemeClr val="tx1"/>
              </a:solidFill>
              <a:latin typeface="Century Gothic"/>
              <a:cs typeface="Century Gothic"/>
            </a:rPr>
            <a:t>We say demand is </a:t>
          </a:r>
          <a:r>
            <a:rPr lang="en-US" sz="1800" b="1" i="1" dirty="0" smtClean="0">
              <a:solidFill>
                <a:schemeClr val="tx1"/>
              </a:solidFill>
              <a:latin typeface="Century Gothic"/>
              <a:cs typeface="Century Gothic"/>
            </a:rPr>
            <a:t>Elastic </a:t>
          </a:r>
          <a:r>
            <a:rPr lang="en-US" sz="1800" b="0" i="0" dirty="0" smtClean="0">
              <a:solidFill>
                <a:schemeClr val="tx1"/>
              </a:solidFill>
              <a:latin typeface="Century Gothic"/>
              <a:cs typeface="Century Gothic"/>
            </a:rPr>
            <a:t>when E is greater than 1</a:t>
          </a:r>
          <a:endParaRPr lang="en-US" sz="1800" dirty="0">
            <a:solidFill>
              <a:schemeClr val="tx1"/>
            </a:solidFill>
            <a:latin typeface="Century Gothic"/>
            <a:cs typeface="Century Gothic"/>
          </a:endParaRPr>
        </a:p>
      </dgm:t>
    </dgm:pt>
    <dgm:pt modelId="{15BB82B6-22F3-3342-AFE3-D8222D4DEC7A}" type="parTrans" cxnId="{AC17C53C-4494-CC48-A5CF-975C71366C89}">
      <dgm:prSet/>
      <dgm:spPr/>
      <dgm:t>
        <a:bodyPr/>
        <a:lstStyle/>
        <a:p>
          <a:endParaRPr lang="en-US"/>
        </a:p>
      </dgm:t>
    </dgm:pt>
    <dgm:pt modelId="{DE16678A-04E2-4046-8B68-7EA20FD9BA50}" type="sibTrans" cxnId="{AC17C53C-4494-CC48-A5CF-975C71366C89}">
      <dgm:prSet/>
      <dgm:spPr/>
      <dgm:t>
        <a:bodyPr/>
        <a:lstStyle/>
        <a:p>
          <a:endParaRPr lang="en-US"/>
        </a:p>
      </dgm:t>
    </dgm:pt>
    <dgm:pt modelId="{AE5E0F38-F17C-2548-975F-7AA43CF5EFCC}" type="pres">
      <dgm:prSet presAssocID="{BE246436-190B-C043-B624-2367FFD151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39F1F-C693-FA4C-9C3F-82C925758D73}" type="pres">
      <dgm:prSet presAssocID="{53C38150-BFFA-964C-AB0F-91416B2E3117}" presName="parentLin" presStyleCnt="0"/>
      <dgm:spPr/>
    </dgm:pt>
    <dgm:pt modelId="{7BFBB581-108E-624E-9A82-54FDCD3A7DF1}" type="pres">
      <dgm:prSet presAssocID="{53C38150-BFFA-964C-AB0F-91416B2E3117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514EDE9-45DB-A04D-93D4-CB8C956199C1}" type="pres">
      <dgm:prSet presAssocID="{53C38150-BFFA-964C-AB0F-91416B2E3117}" presName="parentText" presStyleLbl="node1" presStyleIdx="0" presStyleCnt="4" custScaleX="132744" custScaleY="186836" custLinFactNeighborX="28690" custLinFactNeighborY="-4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6513-B7E8-C84C-9614-4891A667CC98}" type="pres">
      <dgm:prSet presAssocID="{53C38150-BFFA-964C-AB0F-91416B2E3117}" presName="negativeSpace" presStyleCnt="0"/>
      <dgm:spPr/>
    </dgm:pt>
    <dgm:pt modelId="{D15AFA3C-46C9-3E49-B115-304369B5D8C1}" type="pres">
      <dgm:prSet presAssocID="{53C38150-BFFA-964C-AB0F-91416B2E3117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18E86-112B-8045-A7C9-6BFF9E7A051F}" type="pres">
      <dgm:prSet presAssocID="{90C83909-0064-0247-B714-12E3EBE790B9}" presName="spaceBetweenRectangles" presStyleCnt="0"/>
      <dgm:spPr/>
    </dgm:pt>
    <dgm:pt modelId="{9DD67C92-E1ED-2C4C-A3B9-C6D7080A636D}" type="pres">
      <dgm:prSet presAssocID="{41365948-7A85-1C43-AD47-F2EE0A3A72F0}" presName="parentLin" presStyleCnt="0"/>
      <dgm:spPr/>
    </dgm:pt>
    <dgm:pt modelId="{7ADE8701-73F8-7F47-8428-89100911438A}" type="pres">
      <dgm:prSet presAssocID="{41365948-7A85-1C43-AD47-F2EE0A3A72F0}" presName="parentLeftMargin" presStyleLbl="node1" presStyleIdx="0" presStyleCnt="4" custScaleX="132744" custLinFactNeighborX="26126" custLinFactNeighborY="-414"/>
      <dgm:spPr/>
      <dgm:t>
        <a:bodyPr/>
        <a:lstStyle/>
        <a:p>
          <a:endParaRPr lang="en-US"/>
        </a:p>
      </dgm:t>
    </dgm:pt>
    <dgm:pt modelId="{7EDD8DAE-53C1-0845-AA3F-54CB3D95994B}" type="pres">
      <dgm:prSet presAssocID="{41365948-7A85-1C43-AD47-F2EE0A3A72F0}" presName="parentText" presStyleLbl="node1" presStyleIdx="1" presStyleCnt="4" custScaleX="141257" custScaleY="1868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72FE2-17EF-E744-B449-F3C75D4C5D02}" type="pres">
      <dgm:prSet presAssocID="{41365948-7A85-1C43-AD47-F2EE0A3A72F0}" presName="negativeSpace" presStyleCnt="0"/>
      <dgm:spPr/>
    </dgm:pt>
    <dgm:pt modelId="{D1ECE3C3-262F-CC48-8E35-4E6047521DB5}" type="pres">
      <dgm:prSet presAssocID="{41365948-7A85-1C43-AD47-F2EE0A3A72F0}" presName="childText" presStyleLbl="conFgAcc1" presStyleIdx="1" presStyleCnt="4">
        <dgm:presLayoutVars>
          <dgm:bulletEnabled val="1"/>
        </dgm:presLayoutVars>
      </dgm:prSet>
      <dgm:spPr/>
    </dgm:pt>
    <dgm:pt modelId="{2DE1E6CF-787A-864B-92C9-694CB3E000BF}" type="pres">
      <dgm:prSet presAssocID="{DE16678A-04E2-4046-8B68-7EA20FD9BA50}" presName="spaceBetweenRectangles" presStyleCnt="0"/>
      <dgm:spPr/>
    </dgm:pt>
    <dgm:pt modelId="{8F52DC7A-896D-E846-B578-4A2DA2EC5285}" type="pres">
      <dgm:prSet presAssocID="{BF3E825C-133B-4A4A-BE45-D89E7FEB1F47}" presName="parentLin" presStyleCnt="0"/>
      <dgm:spPr/>
    </dgm:pt>
    <dgm:pt modelId="{1D5C082F-0033-4C41-B24A-E5A1B8051D57}" type="pres">
      <dgm:prSet presAssocID="{BF3E825C-133B-4A4A-BE45-D89E7FEB1F47}" presName="parentLeftMargin" presStyleLbl="node1" presStyleIdx="1" presStyleCnt="4" custScaleX="142857"/>
      <dgm:spPr/>
      <dgm:t>
        <a:bodyPr/>
        <a:lstStyle/>
        <a:p>
          <a:endParaRPr lang="en-US"/>
        </a:p>
      </dgm:t>
    </dgm:pt>
    <dgm:pt modelId="{E5D96196-86D0-DE45-A98A-A423BC6DC7E0}" type="pres">
      <dgm:prSet presAssocID="{BF3E825C-133B-4A4A-BE45-D89E7FEB1F47}" presName="parentText" presStyleLbl="node1" presStyleIdx="2" presStyleCnt="4" custScaleX="150593" custScaleY="185491" custLinFactNeighborX="-774" custLinFactNeighborY="-25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35F6A-9304-9343-A357-2F9D89DF48AA}" type="pres">
      <dgm:prSet presAssocID="{BF3E825C-133B-4A4A-BE45-D89E7FEB1F47}" presName="negativeSpace" presStyleCnt="0"/>
      <dgm:spPr/>
    </dgm:pt>
    <dgm:pt modelId="{9BB55DA5-65AA-224B-B7FE-0536DFB72909}" type="pres">
      <dgm:prSet presAssocID="{BF3E825C-133B-4A4A-BE45-D89E7FEB1F47}" presName="childText" presStyleLbl="conFgAcc1" presStyleIdx="2" presStyleCnt="4" custLinFactNeighborY="1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4CB3E-1A04-432A-924D-01537EE3B20C}" type="pres">
      <dgm:prSet presAssocID="{306C27AD-AF5B-E940-A815-956DDD340957}" presName="spaceBetweenRectangles" presStyleCnt="0"/>
      <dgm:spPr/>
    </dgm:pt>
    <dgm:pt modelId="{7D29F71C-51C5-4B70-B103-E8C04BDC3E6D}" type="pres">
      <dgm:prSet presAssocID="{2E02E2DD-F268-4D52-996E-AFC3F5347278}" presName="parentLin" presStyleCnt="0"/>
      <dgm:spPr/>
    </dgm:pt>
    <dgm:pt modelId="{820A1511-522E-47FC-A904-DFE011B2B7CE}" type="pres">
      <dgm:prSet presAssocID="{2E02E2DD-F268-4D52-996E-AFC3F5347278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FA419F0A-D3AC-4292-ADF8-36005D98550B}" type="pres">
      <dgm:prSet presAssocID="{2E02E2DD-F268-4D52-996E-AFC3F5347278}" presName="parentText" presStyleLbl="node1" presStyleIdx="3" presStyleCnt="4" custScaleX="132819" custScaleY="186836" custLinFactNeighborX="80180" custLinFactNeighborY="-4769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36D901A-D310-4E9F-B957-D115E31FA6F6}" type="pres">
      <dgm:prSet presAssocID="{2E02E2DD-F268-4D52-996E-AFC3F5347278}" presName="negativeSpace" presStyleCnt="0"/>
      <dgm:spPr/>
    </dgm:pt>
    <dgm:pt modelId="{174644C2-7AD4-4235-9F73-A256D2A1C7DC}" type="pres">
      <dgm:prSet presAssocID="{2E02E2DD-F268-4D52-996E-AFC3F534727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9A06262-1BEC-4905-A8C5-D61AEA7FB796}" srcId="{BE246436-190B-C043-B624-2367FFD151E1}" destId="{2E02E2DD-F268-4D52-996E-AFC3F5347278}" srcOrd="3" destOrd="0" parTransId="{D3E5305B-7876-41AE-B23C-A18ED1AFA72B}" sibTransId="{57A08E57-173A-4725-9FEC-6A9D65F3C498}"/>
    <dgm:cxn modelId="{41E1224F-8373-495B-BF60-55CF03AC744C}" type="presOf" srcId="{BF3E825C-133B-4A4A-BE45-D89E7FEB1F47}" destId="{E5D96196-86D0-DE45-A98A-A423BC6DC7E0}" srcOrd="1" destOrd="0" presId="urn:microsoft.com/office/officeart/2005/8/layout/list1"/>
    <dgm:cxn modelId="{FC33A832-6955-45D3-B7E6-CDD17A1D6550}" type="presOf" srcId="{2E02E2DD-F268-4D52-996E-AFC3F5347278}" destId="{FA419F0A-D3AC-4292-ADF8-36005D98550B}" srcOrd="1" destOrd="0" presId="urn:microsoft.com/office/officeart/2005/8/layout/list1"/>
    <dgm:cxn modelId="{AC17C53C-4494-CC48-A5CF-975C71366C89}" srcId="{BE246436-190B-C043-B624-2367FFD151E1}" destId="{41365948-7A85-1C43-AD47-F2EE0A3A72F0}" srcOrd="1" destOrd="0" parTransId="{15BB82B6-22F3-3342-AFE3-D8222D4DEC7A}" sibTransId="{DE16678A-04E2-4046-8B68-7EA20FD9BA50}"/>
    <dgm:cxn modelId="{1E55BB78-CFB0-477A-9A59-CD75A63288A1}" type="presOf" srcId="{BE246436-190B-C043-B624-2367FFD151E1}" destId="{AE5E0F38-F17C-2548-975F-7AA43CF5EFCC}" srcOrd="0" destOrd="0" presId="urn:microsoft.com/office/officeart/2005/8/layout/list1"/>
    <dgm:cxn modelId="{409F6C6F-15CF-4A73-AF2F-3ED2B1301CBA}" type="presOf" srcId="{BF3E825C-133B-4A4A-BE45-D89E7FEB1F47}" destId="{1D5C082F-0033-4C41-B24A-E5A1B8051D57}" srcOrd="0" destOrd="0" presId="urn:microsoft.com/office/officeart/2005/8/layout/list1"/>
    <dgm:cxn modelId="{76A68768-33B8-4A0B-B0E1-0410EF94C399}" type="presOf" srcId="{2E02E2DD-F268-4D52-996E-AFC3F5347278}" destId="{820A1511-522E-47FC-A904-DFE011B2B7CE}" srcOrd="0" destOrd="0" presId="urn:microsoft.com/office/officeart/2005/8/layout/list1"/>
    <dgm:cxn modelId="{CA6399E2-54F2-9749-810B-EEAB40519520}" srcId="{BE246436-190B-C043-B624-2367FFD151E1}" destId="{53C38150-BFFA-964C-AB0F-91416B2E3117}" srcOrd="0" destOrd="0" parTransId="{D6AFCB33-5E67-6840-B6E6-683747C6C7E8}" sibTransId="{90C83909-0064-0247-B714-12E3EBE790B9}"/>
    <dgm:cxn modelId="{F9B5F1C0-878E-634B-86C8-339E6D47FD83}" type="presOf" srcId="{41365948-7A85-1C43-AD47-F2EE0A3A72F0}" destId="{7EDD8DAE-53C1-0845-AA3F-54CB3D95994B}" srcOrd="1" destOrd="0" presId="urn:microsoft.com/office/officeart/2005/8/layout/list1"/>
    <dgm:cxn modelId="{10F85E58-F7A1-944D-A6FA-745A4FCE7148}" type="presOf" srcId="{41365948-7A85-1C43-AD47-F2EE0A3A72F0}" destId="{7ADE8701-73F8-7F47-8428-89100911438A}" srcOrd="0" destOrd="0" presId="urn:microsoft.com/office/officeart/2005/8/layout/list1"/>
    <dgm:cxn modelId="{9B18F6A7-C13D-4792-B638-7D900F77225C}" type="presOf" srcId="{53C38150-BFFA-964C-AB0F-91416B2E3117}" destId="{7BFBB581-108E-624E-9A82-54FDCD3A7DF1}" srcOrd="0" destOrd="0" presId="urn:microsoft.com/office/officeart/2005/8/layout/list1"/>
    <dgm:cxn modelId="{F491EF52-8CF7-40D1-AE07-4F5FC2E84257}" type="presOf" srcId="{53C38150-BFFA-964C-AB0F-91416B2E3117}" destId="{9514EDE9-45DB-A04D-93D4-CB8C956199C1}" srcOrd="1" destOrd="0" presId="urn:microsoft.com/office/officeart/2005/8/layout/list1"/>
    <dgm:cxn modelId="{D8F46E44-2132-4347-8375-2B189DA3F4F8}" srcId="{BE246436-190B-C043-B624-2367FFD151E1}" destId="{BF3E825C-133B-4A4A-BE45-D89E7FEB1F47}" srcOrd="2" destOrd="0" parTransId="{951DE5CA-C296-FA4A-9DDD-A4630030CB0E}" sibTransId="{306C27AD-AF5B-E940-A815-956DDD340957}"/>
    <dgm:cxn modelId="{0D884EF8-B504-4142-BA2E-88349543E173}" type="presParOf" srcId="{AE5E0F38-F17C-2548-975F-7AA43CF5EFCC}" destId="{8C139F1F-C693-FA4C-9C3F-82C925758D73}" srcOrd="0" destOrd="0" presId="urn:microsoft.com/office/officeart/2005/8/layout/list1"/>
    <dgm:cxn modelId="{51E295E1-B5C3-433E-88CC-BB4506106AF2}" type="presParOf" srcId="{8C139F1F-C693-FA4C-9C3F-82C925758D73}" destId="{7BFBB581-108E-624E-9A82-54FDCD3A7DF1}" srcOrd="0" destOrd="0" presId="urn:microsoft.com/office/officeart/2005/8/layout/list1"/>
    <dgm:cxn modelId="{80D2165D-506E-485A-8EBE-0512A6932C9B}" type="presParOf" srcId="{8C139F1F-C693-FA4C-9C3F-82C925758D73}" destId="{9514EDE9-45DB-A04D-93D4-CB8C956199C1}" srcOrd="1" destOrd="0" presId="urn:microsoft.com/office/officeart/2005/8/layout/list1"/>
    <dgm:cxn modelId="{4A4FDC3B-75DC-429F-9BC8-31A46A2E0E6C}" type="presParOf" srcId="{AE5E0F38-F17C-2548-975F-7AA43CF5EFCC}" destId="{4EF86513-B7E8-C84C-9614-4891A667CC98}" srcOrd="1" destOrd="0" presId="urn:microsoft.com/office/officeart/2005/8/layout/list1"/>
    <dgm:cxn modelId="{5E8FAE38-157E-4C80-85FA-9D81E81B5781}" type="presParOf" srcId="{AE5E0F38-F17C-2548-975F-7AA43CF5EFCC}" destId="{D15AFA3C-46C9-3E49-B115-304369B5D8C1}" srcOrd="2" destOrd="0" presId="urn:microsoft.com/office/officeart/2005/8/layout/list1"/>
    <dgm:cxn modelId="{F5144154-955C-47F8-9FCB-904E35CC0C10}" type="presParOf" srcId="{AE5E0F38-F17C-2548-975F-7AA43CF5EFCC}" destId="{99718E86-112B-8045-A7C9-6BFF9E7A051F}" srcOrd="3" destOrd="0" presId="urn:microsoft.com/office/officeart/2005/8/layout/list1"/>
    <dgm:cxn modelId="{8D235B26-81A7-4C4D-9F9D-49DDB6823054}" type="presParOf" srcId="{AE5E0F38-F17C-2548-975F-7AA43CF5EFCC}" destId="{9DD67C92-E1ED-2C4C-A3B9-C6D7080A636D}" srcOrd="4" destOrd="0" presId="urn:microsoft.com/office/officeart/2005/8/layout/list1"/>
    <dgm:cxn modelId="{18E0FDB9-A3B1-744A-B919-872A39AEE154}" type="presParOf" srcId="{9DD67C92-E1ED-2C4C-A3B9-C6D7080A636D}" destId="{7ADE8701-73F8-7F47-8428-89100911438A}" srcOrd="0" destOrd="0" presId="urn:microsoft.com/office/officeart/2005/8/layout/list1"/>
    <dgm:cxn modelId="{BA97B8CC-E3D9-0049-946E-7DCF10F2A4DD}" type="presParOf" srcId="{9DD67C92-E1ED-2C4C-A3B9-C6D7080A636D}" destId="{7EDD8DAE-53C1-0845-AA3F-54CB3D95994B}" srcOrd="1" destOrd="0" presId="urn:microsoft.com/office/officeart/2005/8/layout/list1"/>
    <dgm:cxn modelId="{F64A6847-B83E-D049-A437-00EC9D938CDF}" type="presParOf" srcId="{AE5E0F38-F17C-2548-975F-7AA43CF5EFCC}" destId="{EEA72FE2-17EF-E744-B449-F3C75D4C5D02}" srcOrd="5" destOrd="0" presId="urn:microsoft.com/office/officeart/2005/8/layout/list1"/>
    <dgm:cxn modelId="{F5761DB7-590E-D74E-A8BD-A996DE2CF1EB}" type="presParOf" srcId="{AE5E0F38-F17C-2548-975F-7AA43CF5EFCC}" destId="{D1ECE3C3-262F-CC48-8E35-4E6047521DB5}" srcOrd="6" destOrd="0" presId="urn:microsoft.com/office/officeart/2005/8/layout/list1"/>
    <dgm:cxn modelId="{7B639125-9433-FA40-89A6-70096AD4FC56}" type="presParOf" srcId="{AE5E0F38-F17C-2548-975F-7AA43CF5EFCC}" destId="{2DE1E6CF-787A-864B-92C9-694CB3E000BF}" srcOrd="7" destOrd="0" presId="urn:microsoft.com/office/officeart/2005/8/layout/list1"/>
    <dgm:cxn modelId="{571F52AA-166C-4D36-9986-E3298511808E}" type="presParOf" srcId="{AE5E0F38-F17C-2548-975F-7AA43CF5EFCC}" destId="{8F52DC7A-896D-E846-B578-4A2DA2EC5285}" srcOrd="8" destOrd="0" presId="urn:microsoft.com/office/officeart/2005/8/layout/list1"/>
    <dgm:cxn modelId="{8D48E540-8C45-414A-B297-772AA630EF19}" type="presParOf" srcId="{8F52DC7A-896D-E846-B578-4A2DA2EC5285}" destId="{1D5C082F-0033-4C41-B24A-E5A1B8051D57}" srcOrd="0" destOrd="0" presId="urn:microsoft.com/office/officeart/2005/8/layout/list1"/>
    <dgm:cxn modelId="{978C8FFB-0357-4D3C-AA51-C5A5DD7A5599}" type="presParOf" srcId="{8F52DC7A-896D-E846-B578-4A2DA2EC5285}" destId="{E5D96196-86D0-DE45-A98A-A423BC6DC7E0}" srcOrd="1" destOrd="0" presId="urn:microsoft.com/office/officeart/2005/8/layout/list1"/>
    <dgm:cxn modelId="{46F89BBA-8F92-4BAC-B991-86EBE18ADDDB}" type="presParOf" srcId="{AE5E0F38-F17C-2548-975F-7AA43CF5EFCC}" destId="{2B635F6A-9304-9343-A357-2F9D89DF48AA}" srcOrd="9" destOrd="0" presId="urn:microsoft.com/office/officeart/2005/8/layout/list1"/>
    <dgm:cxn modelId="{D554A367-9E0D-486B-ACC0-1423BFFDF348}" type="presParOf" srcId="{AE5E0F38-F17C-2548-975F-7AA43CF5EFCC}" destId="{9BB55DA5-65AA-224B-B7FE-0536DFB72909}" srcOrd="10" destOrd="0" presId="urn:microsoft.com/office/officeart/2005/8/layout/list1"/>
    <dgm:cxn modelId="{D89189D7-179B-4CA8-BBDF-3189D359D8A6}" type="presParOf" srcId="{AE5E0F38-F17C-2548-975F-7AA43CF5EFCC}" destId="{75B4CB3E-1A04-432A-924D-01537EE3B20C}" srcOrd="11" destOrd="0" presId="urn:microsoft.com/office/officeart/2005/8/layout/list1"/>
    <dgm:cxn modelId="{53BCDB6A-BB7F-40E7-8D81-4A86F16519F8}" type="presParOf" srcId="{AE5E0F38-F17C-2548-975F-7AA43CF5EFCC}" destId="{7D29F71C-51C5-4B70-B103-E8C04BDC3E6D}" srcOrd="12" destOrd="0" presId="urn:microsoft.com/office/officeart/2005/8/layout/list1"/>
    <dgm:cxn modelId="{5B690B7E-75E1-4A32-BBF6-5868BE3CF461}" type="presParOf" srcId="{7D29F71C-51C5-4B70-B103-E8C04BDC3E6D}" destId="{820A1511-522E-47FC-A904-DFE011B2B7CE}" srcOrd="0" destOrd="0" presId="urn:microsoft.com/office/officeart/2005/8/layout/list1"/>
    <dgm:cxn modelId="{2E3321F2-52BE-4EB6-8940-C0940DC0BBD8}" type="presParOf" srcId="{7D29F71C-51C5-4B70-B103-E8C04BDC3E6D}" destId="{FA419F0A-D3AC-4292-ADF8-36005D98550B}" srcOrd="1" destOrd="0" presId="urn:microsoft.com/office/officeart/2005/8/layout/list1"/>
    <dgm:cxn modelId="{AC2FE181-F98A-4F45-A44E-545F4A44E928}" type="presParOf" srcId="{AE5E0F38-F17C-2548-975F-7AA43CF5EFCC}" destId="{336D901A-D310-4E9F-B957-D115E31FA6F6}" srcOrd="13" destOrd="0" presId="urn:microsoft.com/office/officeart/2005/8/layout/list1"/>
    <dgm:cxn modelId="{7A1DF123-6187-469A-B058-609E04DEF919}" type="presParOf" srcId="{AE5E0F38-F17C-2548-975F-7AA43CF5EFCC}" destId="{174644C2-7AD4-4235-9F73-A256D2A1C7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F3CD3-0865-472B-B8EE-9C66A8B8653A}">
      <dsp:nvSpPr>
        <dsp:cNvPr id="0" name=""/>
        <dsp:cNvSpPr/>
      </dsp:nvSpPr>
      <dsp:spPr>
        <a:xfrm>
          <a:off x="0" y="293759"/>
          <a:ext cx="84582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B54164-5FB1-493A-99DD-A6F47C406397}">
      <dsp:nvSpPr>
        <dsp:cNvPr id="0" name=""/>
        <dsp:cNvSpPr/>
      </dsp:nvSpPr>
      <dsp:spPr>
        <a:xfrm>
          <a:off x="402673" y="57599"/>
          <a:ext cx="805345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Consider a change in price from $10.00 to $11.00, a 10% increase.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425730" y="80656"/>
        <a:ext cx="8007339" cy="426206"/>
      </dsp:txXfrm>
    </dsp:sp>
    <dsp:sp modelId="{68626B91-130A-4BBE-9EAB-723CFE70D024}">
      <dsp:nvSpPr>
        <dsp:cNvPr id="0" name=""/>
        <dsp:cNvSpPr/>
      </dsp:nvSpPr>
      <dsp:spPr>
        <a:xfrm>
          <a:off x="0" y="1019519"/>
          <a:ext cx="84582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6B55C-FA9E-4E0E-B47F-8F6339DB4886}">
      <dsp:nvSpPr>
        <dsp:cNvPr id="0" name=""/>
        <dsp:cNvSpPr/>
      </dsp:nvSpPr>
      <dsp:spPr>
        <a:xfrm>
          <a:off x="408868" y="783359"/>
          <a:ext cx="804478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At $10.00 the quantity demanded is 100 units.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431925" y="806416"/>
        <a:ext cx="7998667" cy="426206"/>
      </dsp:txXfrm>
    </dsp:sp>
    <dsp:sp modelId="{4E237E2C-23F6-425D-9B89-3C764CEED843}">
      <dsp:nvSpPr>
        <dsp:cNvPr id="0" name=""/>
        <dsp:cNvSpPr/>
      </dsp:nvSpPr>
      <dsp:spPr>
        <a:xfrm>
          <a:off x="0" y="1745279"/>
          <a:ext cx="84582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4CE4F7-6C4F-49F4-8C5E-BE9FCDF0BFF6}">
      <dsp:nvSpPr>
        <dsp:cNvPr id="0" name=""/>
        <dsp:cNvSpPr/>
      </dsp:nvSpPr>
      <dsp:spPr>
        <a:xfrm>
          <a:off x="422910" y="1509119"/>
          <a:ext cx="801626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At $11.00 the quantity demanded is 80 units.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445967" y="1532176"/>
        <a:ext cx="7970153" cy="426206"/>
      </dsp:txXfrm>
    </dsp:sp>
    <dsp:sp modelId="{99174A66-59C7-46FA-97DD-9BB2A09C3FB0}">
      <dsp:nvSpPr>
        <dsp:cNvPr id="0" name=""/>
        <dsp:cNvSpPr/>
      </dsp:nvSpPr>
      <dsp:spPr>
        <a:xfrm>
          <a:off x="0" y="2471039"/>
          <a:ext cx="84582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5E20DC-1DF3-4822-A2D3-55B17658B813}">
      <dsp:nvSpPr>
        <dsp:cNvPr id="0" name=""/>
        <dsp:cNvSpPr/>
      </dsp:nvSpPr>
      <dsp:spPr>
        <a:xfrm>
          <a:off x="408868" y="2234879"/>
          <a:ext cx="804478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The change in quantity demanded is 20 units, a 20% decrease.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431925" y="2257936"/>
        <a:ext cx="7998667" cy="426206"/>
      </dsp:txXfrm>
    </dsp:sp>
    <dsp:sp modelId="{18CD5B58-8CA9-4BC6-912C-7CE8D203209C}">
      <dsp:nvSpPr>
        <dsp:cNvPr id="0" name=""/>
        <dsp:cNvSpPr/>
      </dsp:nvSpPr>
      <dsp:spPr>
        <a:xfrm>
          <a:off x="0" y="3196800"/>
          <a:ext cx="84582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54A32-26AF-40D2-B999-58DB9CF4C4F1}">
      <dsp:nvSpPr>
        <dsp:cNvPr id="0" name=""/>
        <dsp:cNvSpPr/>
      </dsp:nvSpPr>
      <dsp:spPr>
        <a:xfrm>
          <a:off x="416302" y="2960640"/>
          <a:ext cx="804103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The Elasticity is 20% divided by 10%, which equals 2.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439359" y="2983697"/>
        <a:ext cx="7994917" cy="4262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435110"/>
          <a:ext cx="8458200" cy="1665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978916" rIns="656450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Cross-Price Elasticity &gt; 0 then A and B are substitutes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Cross-Price Elasticity &lt; 0 Then A and B are complements</a:t>
          </a:r>
        </a:p>
      </dsp:txBody>
      <dsp:txXfrm>
        <a:off x="0" y="435110"/>
        <a:ext cx="8458200" cy="1665562"/>
      </dsp:txXfrm>
    </dsp:sp>
    <dsp:sp modelId="{9514EDE9-45DB-A04D-93D4-CB8C956199C1}">
      <dsp:nvSpPr>
        <dsp:cNvPr id="0" name=""/>
        <dsp:cNvSpPr/>
      </dsp:nvSpPr>
      <dsp:spPr>
        <a:xfrm>
          <a:off x="533399" y="3547"/>
          <a:ext cx="7859427" cy="11195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Cross-Price Elasticity: % change in quantity demanded of product A given a 1% change in the price of product B.</a:t>
          </a:r>
        </a:p>
      </dsp:txBody>
      <dsp:txXfrm>
        <a:off x="588050" y="58198"/>
        <a:ext cx="7750125" cy="1010237"/>
      </dsp:txXfrm>
    </dsp:sp>
    <dsp:sp modelId="{9BB55DA5-65AA-224B-B7FE-0536DFB72909}">
      <dsp:nvSpPr>
        <dsp:cNvPr id="0" name=""/>
        <dsp:cNvSpPr/>
      </dsp:nvSpPr>
      <dsp:spPr>
        <a:xfrm>
          <a:off x="0" y="2754037"/>
          <a:ext cx="8458200" cy="1665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978916" rIns="65645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Income demand elasticity &gt; 0 is called a normal good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Income demand elasticity &lt; 0 is called an inferior good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0" y="2754037"/>
        <a:ext cx="8458200" cy="1665562"/>
      </dsp:txXfrm>
    </dsp:sp>
    <dsp:sp modelId="{E5D96196-86D0-DE45-A98A-A423BC6DC7E0}">
      <dsp:nvSpPr>
        <dsp:cNvPr id="0" name=""/>
        <dsp:cNvSpPr/>
      </dsp:nvSpPr>
      <dsp:spPr>
        <a:xfrm>
          <a:off x="533401" y="2319606"/>
          <a:ext cx="7914886" cy="1083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>
              <a:solidFill>
                <a:schemeClr val="tx1"/>
              </a:solidFill>
              <a:latin typeface="Century Gothic"/>
              <a:cs typeface="Century Gothic"/>
            </a:rPr>
            <a:t>Income Demand Elasticity: % change in quantity demanded given a 1% change in income</a:t>
          </a:r>
          <a:endParaRPr lang="en-US" sz="1800" kern="1200" noProof="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86317" y="2372522"/>
        <a:ext cx="7809054" cy="9781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5524B-FAD4-9443-8668-EAD5684326D8}">
      <dsp:nvSpPr>
        <dsp:cNvPr id="0" name=""/>
        <dsp:cNvSpPr/>
      </dsp:nvSpPr>
      <dsp:spPr>
        <a:xfrm>
          <a:off x="0" y="540659"/>
          <a:ext cx="84582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01D01-D93C-B140-8735-0CC880E4F952}">
      <dsp:nvSpPr>
        <dsp:cNvPr id="0" name=""/>
        <dsp:cNvSpPr/>
      </dsp:nvSpPr>
      <dsp:spPr>
        <a:xfrm>
          <a:off x="402673" y="53579"/>
          <a:ext cx="8053453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Price elasticity of demand is important for formulas commonly used in market definition and market power. Low elasticity (or inelastic demand) tends to connote market power.</a:t>
          </a:r>
        </a:p>
      </dsp:txBody>
      <dsp:txXfrm>
        <a:off x="450228" y="101134"/>
        <a:ext cx="7958343" cy="879050"/>
      </dsp:txXfrm>
    </dsp:sp>
    <dsp:sp modelId="{E66C225B-2944-5847-BE9E-E6D30205BC93}">
      <dsp:nvSpPr>
        <dsp:cNvPr id="0" name=""/>
        <dsp:cNvSpPr/>
      </dsp:nvSpPr>
      <dsp:spPr>
        <a:xfrm>
          <a:off x="0" y="2037540"/>
          <a:ext cx="84582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A8A27-CC17-8E4B-9775-7F8CFF8C5907}">
      <dsp:nvSpPr>
        <dsp:cNvPr id="0" name=""/>
        <dsp:cNvSpPr/>
      </dsp:nvSpPr>
      <dsp:spPr>
        <a:xfrm>
          <a:off x="402673" y="1550459"/>
          <a:ext cx="8053453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>
              <a:solidFill>
                <a:schemeClr val="tx1"/>
              </a:solidFill>
              <a:latin typeface="Century Gothic"/>
              <a:cs typeface="Century Gothic"/>
            </a:rPr>
            <a:t>Cross-price elasticities are important for assessing substitution. Many alternatives with high positive cross-elasticities means lots of substitution possibilities.</a:t>
          </a:r>
        </a:p>
      </dsp:txBody>
      <dsp:txXfrm>
        <a:off x="450228" y="1598014"/>
        <a:ext cx="7958343" cy="879050"/>
      </dsp:txXfrm>
    </dsp:sp>
    <dsp:sp modelId="{7C4759EE-FF87-8743-9350-38BEC43BF16A}">
      <dsp:nvSpPr>
        <dsp:cNvPr id="0" name=""/>
        <dsp:cNvSpPr/>
      </dsp:nvSpPr>
      <dsp:spPr>
        <a:xfrm>
          <a:off x="0" y="3534420"/>
          <a:ext cx="84582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8E177-8391-9948-9DD8-BB53DD756F69}">
      <dsp:nvSpPr>
        <dsp:cNvPr id="0" name=""/>
        <dsp:cNvSpPr/>
      </dsp:nvSpPr>
      <dsp:spPr>
        <a:xfrm>
          <a:off x="402673" y="3047340"/>
          <a:ext cx="8053453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Cross-price elasticity involving complements is important for multi-sided platforms where demand goes up if one is able to access more value on other side (think smart phones and apps)</a:t>
          </a:r>
        </a:p>
      </dsp:txBody>
      <dsp:txXfrm>
        <a:off x="450228" y="3094895"/>
        <a:ext cx="7958343" cy="8790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55DA5-65AA-224B-B7FE-0536DFB72909}">
      <dsp:nvSpPr>
        <dsp:cNvPr id="0" name=""/>
        <dsp:cNvSpPr/>
      </dsp:nvSpPr>
      <dsp:spPr>
        <a:xfrm>
          <a:off x="0" y="859618"/>
          <a:ext cx="46482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96196-86D0-DE45-A98A-A423BC6DC7E0}">
      <dsp:nvSpPr>
        <dsp:cNvPr id="0" name=""/>
        <dsp:cNvSpPr/>
      </dsp:nvSpPr>
      <dsp:spPr>
        <a:xfrm>
          <a:off x="293130" y="4277"/>
          <a:ext cx="4349622" cy="1363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2984" tIns="0" rIns="1229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>
              <a:solidFill>
                <a:schemeClr val="tx1"/>
              </a:solidFill>
              <a:latin typeface="Century Gothic"/>
              <a:cs typeface="Century Gothic"/>
            </a:rPr>
            <a:t>Consumer “surplus” is how much value people get over and above what they have to pay</a:t>
          </a:r>
          <a:endParaRPr lang="en-US" sz="1800" kern="1200" noProof="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359671" y="70818"/>
        <a:ext cx="4216540" cy="1230013"/>
      </dsp:txXfrm>
    </dsp:sp>
    <dsp:sp modelId="{D16CCF18-1341-4A76-99D8-BDF9DB5E34BA}">
      <dsp:nvSpPr>
        <dsp:cNvPr id="0" name=""/>
        <dsp:cNvSpPr/>
      </dsp:nvSpPr>
      <dsp:spPr>
        <a:xfrm>
          <a:off x="0" y="3441002"/>
          <a:ext cx="46482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32D6B-A75E-440A-AA76-B5E19B252AF5}">
      <dsp:nvSpPr>
        <dsp:cNvPr id="0" name=""/>
        <dsp:cNvSpPr/>
      </dsp:nvSpPr>
      <dsp:spPr>
        <a:xfrm>
          <a:off x="236699" y="2140854"/>
          <a:ext cx="4411500" cy="1992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2984" tIns="0" rIns="12298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Consumers would be willing to pay $5.5 for the first unit and $5 for the second; they end up paying $3, so they have a surplus of $2.5 on the first unit and $2 on the second unit for a total of $4.5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333986" y="2238141"/>
        <a:ext cx="4216926" cy="179835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55DA5-65AA-224B-B7FE-0536DFB72909}">
      <dsp:nvSpPr>
        <dsp:cNvPr id="0" name=""/>
        <dsp:cNvSpPr/>
      </dsp:nvSpPr>
      <dsp:spPr>
        <a:xfrm>
          <a:off x="0" y="410725"/>
          <a:ext cx="8458200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499872" rIns="65645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entury Gothic"/>
              <a:cs typeface="Century Gothic"/>
            </a:rPr>
            <a:t>Mergers that make consumers better off through improved efficiencies</a:t>
          </a:r>
          <a:endParaRPr lang="en-US" sz="1600" kern="1200" dirty="0">
            <a:solidFill>
              <a:schemeClr val="tx1"/>
            </a:solidFill>
            <a:latin typeface="Century Gothic"/>
            <a:cs typeface="Century Gothic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entury Gothic"/>
              <a:cs typeface="Century Gothic"/>
            </a:rPr>
            <a:t>Unilateral conduct that make consumers  better off through greater competition or improved efficiencies</a:t>
          </a:r>
          <a:endParaRPr lang="en-US" sz="16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0" y="410725"/>
        <a:ext cx="8458200" cy="1323000"/>
      </dsp:txXfrm>
    </dsp:sp>
    <dsp:sp modelId="{E5D96196-86D0-DE45-A98A-A423BC6DC7E0}">
      <dsp:nvSpPr>
        <dsp:cNvPr id="0" name=""/>
        <dsp:cNvSpPr/>
      </dsp:nvSpPr>
      <dsp:spPr>
        <a:xfrm>
          <a:off x="533401" y="39234"/>
          <a:ext cx="7914886" cy="6950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If business practices increase consumer welfare then we should </a:t>
          </a:r>
          <a:r>
            <a:rPr lang="en-US" sz="1800" u="sng" kern="1200" dirty="0" smtClean="0">
              <a:solidFill>
                <a:schemeClr val="tx1"/>
              </a:solidFill>
              <a:latin typeface="Century Gothic"/>
              <a:cs typeface="Century Gothic"/>
            </a:rPr>
            <a:t>not</a:t>
          </a: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 want competition policy to prohibit these practices.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67332" y="73165"/>
        <a:ext cx="7847024" cy="627220"/>
      </dsp:txXfrm>
    </dsp:sp>
    <dsp:sp modelId="{55357558-02F5-4D58-AFBE-DC994066DD36}">
      <dsp:nvSpPr>
        <dsp:cNvPr id="0" name=""/>
        <dsp:cNvSpPr/>
      </dsp:nvSpPr>
      <dsp:spPr>
        <a:xfrm>
          <a:off x="0" y="2214717"/>
          <a:ext cx="8458200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499872" rIns="65645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entury Gothic"/>
              <a:cs typeface="Century Gothic"/>
            </a:rPr>
            <a:t>Mergers that make consumers worse off through higher prices with no offsetting efficiencies.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entury Gothic"/>
              <a:cs typeface="Century Gothic"/>
            </a:rPr>
            <a:t>Unilateral conduct that make consumers worse off.</a:t>
          </a:r>
        </a:p>
      </dsp:txBody>
      <dsp:txXfrm>
        <a:off x="0" y="2214717"/>
        <a:ext cx="8458200" cy="1323000"/>
      </dsp:txXfrm>
    </dsp:sp>
    <dsp:sp modelId="{660564CD-7B7D-4DA3-9026-BB075F3BA9DE}">
      <dsp:nvSpPr>
        <dsp:cNvPr id="0" name=""/>
        <dsp:cNvSpPr/>
      </dsp:nvSpPr>
      <dsp:spPr>
        <a:xfrm>
          <a:off x="434649" y="1869418"/>
          <a:ext cx="8023550" cy="721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If business practices reduce consumer welfare and are subject to competition law we should want to prohibit these practices.</a:t>
          </a:r>
        </a:p>
      </dsp:txBody>
      <dsp:txXfrm>
        <a:off x="469864" y="1904633"/>
        <a:ext cx="7953120" cy="650951"/>
      </dsp:txXfrm>
    </dsp:sp>
    <dsp:sp modelId="{DEC73CA5-5626-4C7D-BE4E-6F5EA3B446E2}">
      <dsp:nvSpPr>
        <dsp:cNvPr id="0" name=""/>
        <dsp:cNvSpPr/>
      </dsp:nvSpPr>
      <dsp:spPr>
        <a:xfrm>
          <a:off x="0" y="4141666"/>
          <a:ext cx="8458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C6FBF-C60B-40C3-B3AF-82982A3FD690}">
      <dsp:nvSpPr>
        <dsp:cNvPr id="0" name=""/>
        <dsp:cNvSpPr/>
      </dsp:nvSpPr>
      <dsp:spPr>
        <a:xfrm>
          <a:off x="408868" y="3667317"/>
          <a:ext cx="8044781" cy="8285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An important question to which we shall return is whether we should consider total welfare which includes profits that firms get.</a:t>
          </a:r>
        </a:p>
      </dsp:txBody>
      <dsp:txXfrm>
        <a:off x="449316" y="3707765"/>
        <a:ext cx="7963885" cy="74769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540659"/>
          <a:ext cx="84582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533399" y="49546"/>
          <a:ext cx="7859427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How much Should a Firm Produce and Charge?</a:t>
          </a:r>
        </a:p>
      </dsp:txBody>
      <dsp:txXfrm>
        <a:off x="580954" y="97101"/>
        <a:ext cx="7764317" cy="879050"/>
      </dsp:txXfrm>
    </dsp:sp>
    <dsp:sp modelId="{7E7F1DC4-E87A-48BA-84FF-CA99B26F7A68}">
      <dsp:nvSpPr>
        <dsp:cNvPr id="0" name=""/>
        <dsp:cNvSpPr/>
      </dsp:nvSpPr>
      <dsp:spPr>
        <a:xfrm>
          <a:off x="0" y="2037540"/>
          <a:ext cx="84582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50651-A30C-4C07-B15C-CFFFB422F560}">
      <dsp:nvSpPr>
        <dsp:cNvPr id="0" name=""/>
        <dsp:cNvSpPr/>
      </dsp:nvSpPr>
      <dsp:spPr>
        <a:xfrm>
          <a:off x="582846" y="1600200"/>
          <a:ext cx="7875353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How much Money Will a Firm Make?</a:t>
          </a:r>
        </a:p>
      </dsp:txBody>
      <dsp:txXfrm>
        <a:off x="630401" y="1647755"/>
        <a:ext cx="7780243" cy="879050"/>
      </dsp:txXfrm>
    </dsp:sp>
    <dsp:sp modelId="{2A4CFFF7-DE5F-4650-A029-92865CA9FA34}">
      <dsp:nvSpPr>
        <dsp:cNvPr id="0" name=""/>
        <dsp:cNvSpPr/>
      </dsp:nvSpPr>
      <dsp:spPr>
        <a:xfrm>
          <a:off x="0" y="3534420"/>
          <a:ext cx="84582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33A1C-7492-4C9D-9A82-646633DFB2B0}">
      <dsp:nvSpPr>
        <dsp:cNvPr id="0" name=""/>
        <dsp:cNvSpPr/>
      </dsp:nvSpPr>
      <dsp:spPr>
        <a:xfrm>
          <a:off x="518606" y="3048002"/>
          <a:ext cx="7939593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Should a Firm Remain in Business?</a:t>
          </a:r>
        </a:p>
      </dsp:txBody>
      <dsp:txXfrm>
        <a:off x="566161" y="3095557"/>
        <a:ext cx="7844483" cy="8790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486360"/>
          <a:ext cx="8382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473448" y="58037"/>
          <a:ext cx="7908551" cy="87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Sunk costs are costs you can’t recover by, for example, selling the asset.</a:t>
          </a:r>
        </a:p>
      </dsp:txBody>
      <dsp:txXfrm>
        <a:off x="516223" y="100812"/>
        <a:ext cx="7823001" cy="790690"/>
      </dsp:txXfrm>
    </dsp:sp>
    <dsp:sp modelId="{3C469025-052A-45FC-9BF6-786F483B6A7B}">
      <dsp:nvSpPr>
        <dsp:cNvPr id="0" name=""/>
        <dsp:cNvSpPr/>
      </dsp:nvSpPr>
      <dsp:spPr>
        <a:xfrm>
          <a:off x="0" y="1801800"/>
          <a:ext cx="8382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BD2072-4597-403D-B9AE-A07D4D6CBCBA}">
      <dsp:nvSpPr>
        <dsp:cNvPr id="0" name=""/>
        <dsp:cNvSpPr/>
      </dsp:nvSpPr>
      <dsp:spPr>
        <a:xfrm>
          <a:off x="417053" y="1373760"/>
          <a:ext cx="796195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Once incurred, sunk costs are gone.</a:t>
          </a:r>
        </a:p>
      </dsp:txBody>
      <dsp:txXfrm>
        <a:off x="458843" y="1415550"/>
        <a:ext cx="7878373" cy="772500"/>
      </dsp:txXfrm>
    </dsp:sp>
    <dsp:sp modelId="{ACE5A69C-7888-4523-9645-8498AF92E8EB}">
      <dsp:nvSpPr>
        <dsp:cNvPr id="0" name=""/>
        <dsp:cNvSpPr/>
      </dsp:nvSpPr>
      <dsp:spPr>
        <a:xfrm>
          <a:off x="0" y="3117240"/>
          <a:ext cx="8382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251E7-F47C-4BE9-AD4B-7E8AD2469484}">
      <dsp:nvSpPr>
        <dsp:cNvPr id="0" name=""/>
        <dsp:cNvSpPr/>
      </dsp:nvSpPr>
      <dsp:spPr>
        <a:xfrm>
          <a:off x="417053" y="2689200"/>
          <a:ext cx="796195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Renovation is sunk (like painting and refurbishing an apartment you are renting).</a:t>
          </a:r>
        </a:p>
      </dsp:txBody>
      <dsp:txXfrm>
        <a:off x="458843" y="2730990"/>
        <a:ext cx="7878373" cy="7725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313390"/>
          <a:ext cx="8382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448698" y="41718"/>
          <a:ext cx="7933301" cy="580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Fixed costs are costs that can’t change with output. </a:t>
          </a:r>
        </a:p>
      </dsp:txBody>
      <dsp:txXfrm>
        <a:off x="477040" y="70060"/>
        <a:ext cx="7876617" cy="523897"/>
      </dsp:txXfrm>
    </dsp:sp>
    <dsp:sp modelId="{CA178761-086A-4D24-BCF5-B6F250A3DFF8}">
      <dsp:nvSpPr>
        <dsp:cNvPr id="0" name=""/>
        <dsp:cNvSpPr/>
      </dsp:nvSpPr>
      <dsp:spPr>
        <a:xfrm>
          <a:off x="0" y="1220590"/>
          <a:ext cx="8382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6EC93-D3BA-4C7D-9DF5-17C98D751C13}">
      <dsp:nvSpPr>
        <dsp:cNvPr id="0" name=""/>
        <dsp:cNvSpPr/>
      </dsp:nvSpPr>
      <dsp:spPr>
        <a:xfrm>
          <a:off x="406003" y="925390"/>
          <a:ext cx="7972439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Whether they are fixed or not depends on the timeframe because firms can change decisions over time.</a:t>
          </a:r>
        </a:p>
      </dsp:txBody>
      <dsp:txXfrm>
        <a:off x="434824" y="954211"/>
        <a:ext cx="7914797" cy="53275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248452"/>
          <a:ext cx="8382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415478" y="33918"/>
          <a:ext cx="7966521" cy="585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Variable costs that change with output.</a:t>
          </a:r>
        </a:p>
      </dsp:txBody>
      <dsp:txXfrm>
        <a:off x="444046" y="62486"/>
        <a:ext cx="7909385" cy="528089"/>
      </dsp:txXfrm>
    </dsp:sp>
    <dsp:sp modelId="{A400E008-BE21-4887-8E8E-65BDBF04233A}">
      <dsp:nvSpPr>
        <dsp:cNvPr id="0" name=""/>
        <dsp:cNvSpPr/>
      </dsp:nvSpPr>
      <dsp:spPr>
        <a:xfrm>
          <a:off x="0" y="1337092"/>
          <a:ext cx="8382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D906EE-DC2F-4C7C-A98F-E106989125B0}">
      <dsp:nvSpPr>
        <dsp:cNvPr id="0" name=""/>
        <dsp:cNvSpPr/>
      </dsp:nvSpPr>
      <dsp:spPr>
        <a:xfrm>
          <a:off x="417053" y="982852"/>
          <a:ext cx="796195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What’s not fixed is variable.</a:t>
          </a:r>
        </a:p>
      </dsp:txBody>
      <dsp:txXfrm>
        <a:off x="451638" y="1017437"/>
        <a:ext cx="7892783" cy="639310"/>
      </dsp:txXfrm>
    </dsp:sp>
    <dsp:sp modelId="{99F48352-429E-44F8-B582-23FCF97E4064}">
      <dsp:nvSpPr>
        <dsp:cNvPr id="0" name=""/>
        <dsp:cNvSpPr/>
      </dsp:nvSpPr>
      <dsp:spPr>
        <a:xfrm>
          <a:off x="0" y="2425732"/>
          <a:ext cx="8382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059332-20D5-42F0-85CA-030D1726E151}">
      <dsp:nvSpPr>
        <dsp:cNvPr id="0" name=""/>
        <dsp:cNvSpPr/>
      </dsp:nvSpPr>
      <dsp:spPr>
        <a:xfrm>
          <a:off x="417053" y="2071492"/>
          <a:ext cx="7961895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Also depends on the time period considered since firms can vary decisions over time.</a:t>
          </a:r>
        </a:p>
      </dsp:txBody>
      <dsp:txXfrm>
        <a:off x="451638" y="2106077"/>
        <a:ext cx="7892725" cy="63931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313866"/>
          <a:ext cx="8382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415536" y="57384"/>
          <a:ext cx="7966463" cy="658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Average Variable Costs are variable costs divided by output.</a:t>
          </a:r>
        </a:p>
      </dsp:txBody>
      <dsp:txXfrm>
        <a:off x="447660" y="89508"/>
        <a:ext cx="7902215" cy="593815"/>
      </dsp:txXfrm>
    </dsp:sp>
    <dsp:sp modelId="{20E242B6-FD93-4E56-990F-784C44D8634D}">
      <dsp:nvSpPr>
        <dsp:cNvPr id="0" name=""/>
        <dsp:cNvSpPr/>
      </dsp:nvSpPr>
      <dsp:spPr>
        <a:xfrm>
          <a:off x="0" y="1493226"/>
          <a:ext cx="8382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D79A9-25DC-4478-8FD4-E4FCCDB66FE3}">
      <dsp:nvSpPr>
        <dsp:cNvPr id="0" name=""/>
        <dsp:cNvSpPr/>
      </dsp:nvSpPr>
      <dsp:spPr>
        <a:xfrm>
          <a:off x="399045" y="1109466"/>
          <a:ext cx="79809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Average Total Costs are fixed costs plus variable costs, divided by output.</a:t>
          </a:r>
        </a:p>
      </dsp:txBody>
      <dsp:txXfrm>
        <a:off x="436512" y="1146933"/>
        <a:ext cx="7905966" cy="692586"/>
      </dsp:txXfrm>
    </dsp:sp>
    <dsp:sp modelId="{D35A4DA4-686A-4329-A12D-C479469EE50E}">
      <dsp:nvSpPr>
        <dsp:cNvPr id="0" name=""/>
        <dsp:cNvSpPr/>
      </dsp:nvSpPr>
      <dsp:spPr>
        <a:xfrm>
          <a:off x="0" y="2672586"/>
          <a:ext cx="8382000" cy="2088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536" tIns="541528" rIns="65053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entury Gothic"/>
              <a:cs typeface="Century Gothic"/>
            </a:rPr>
            <a:t>Average Variable Costs: ($20,000 staff salaries + $5 food x number of meals), divided by the number of meals; with 4000 meals this would be $40,000/4000 = $10 per meal.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 smtClean="0">
            <a:solidFill>
              <a:schemeClr val="tx1"/>
            </a:solidFill>
            <a:latin typeface="Century Gothic"/>
            <a:cs typeface="Century Gothic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entury Gothic"/>
              <a:cs typeface="Century Gothic"/>
            </a:rPr>
            <a:t>Average Fixed Costs: ($10,000 rent); with 4000 meals this would be $2.50 per meal.</a:t>
          </a:r>
        </a:p>
      </dsp:txBody>
      <dsp:txXfrm>
        <a:off x="0" y="2672586"/>
        <a:ext cx="8382000" cy="2088450"/>
      </dsp:txXfrm>
    </dsp:sp>
    <dsp:sp modelId="{93BE51BA-9E0B-484F-A39A-0ED62472553D}">
      <dsp:nvSpPr>
        <dsp:cNvPr id="0" name=""/>
        <dsp:cNvSpPr/>
      </dsp:nvSpPr>
      <dsp:spPr>
        <a:xfrm>
          <a:off x="399045" y="2288826"/>
          <a:ext cx="79809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On a weekly basis average total costs would be AVC + AFC = $12.50 </a:t>
          </a:r>
        </a:p>
      </dsp:txBody>
      <dsp:txXfrm>
        <a:off x="436512" y="2326293"/>
        <a:ext cx="7905966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DC507-0F6C-AA45-88C8-E5EF2DE3D987}">
      <dsp:nvSpPr>
        <dsp:cNvPr id="0" name=""/>
        <dsp:cNvSpPr/>
      </dsp:nvSpPr>
      <dsp:spPr>
        <a:xfrm>
          <a:off x="1359936" y="1043"/>
          <a:ext cx="2489845" cy="1336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Part 1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399091" y="40198"/>
        <a:ext cx="2411535" cy="1258534"/>
      </dsp:txXfrm>
    </dsp:sp>
    <dsp:sp modelId="{76ED8D30-E6DF-2749-8A78-7B1917E23B1A}">
      <dsp:nvSpPr>
        <dsp:cNvPr id="0" name=""/>
        <dsp:cNvSpPr/>
      </dsp:nvSpPr>
      <dsp:spPr>
        <a:xfrm>
          <a:off x="1608921" y="1337887"/>
          <a:ext cx="246494" cy="1089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388"/>
              </a:lnTo>
              <a:lnTo>
                <a:pt x="246494" y="1089388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21CCF-1EDF-A649-B8D4-052044156013}">
      <dsp:nvSpPr>
        <dsp:cNvPr id="0" name=""/>
        <dsp:cNvSpPr/>
      </dsp:nvSpPr>
      <dsp:spPr>
        <a:xfrm>
          <a:off x="1855415" y="1728144"/>
          <a:ext cx="2051573" cy="1398264"/>
        </a:xfrm>
        <a:prstGeom prst="roundRect">
          <a:avLst>
            <a:gd name="adj" fmla="val 10000"/>
          </a:avLst>
        </a:prstGeom>
        <a:solidFill>
          <a:srgbClr val="B0CCB0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  <a:t>Consumer Demand</a:t>
          </a:r>
        </a:p>
      </dsp:txBody>
      <dsp:txXfrm>
        <a:off x="1896369" y="1769098"/>
        <a:ext cx="1969665" cy="1316356"/>
      </dsp:txXfrm>
    </dsp:sp>
    <dsp:sp modelId="{3A2A5880-A6C2-264B-BDCF-DBD0AF929D89}">
      <dsp:nvSpPr>
        <dsp:cNvPr id="0" name=""/>
        <dsp:cNvSpPr/>
      </dsp:nvSpPr>
      <dsp:spPr>
        <a:xfrm>
          <a:off x="1608921" y="1337887"/>
          <a:ext cx="246494" cy="276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3493"/>
              </a:lnTo>
              <a:lnTo>
                <a:pt x="246494" y="2763493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32C6F-C99A-3646-8C91-2C2832DEF557}">
      <dsp:nvSpPr>
        <dsp:cNvPr id="0" name=""/>
        <dsp:cNvSpPr/>
      </dsp:nvSpPr>
      <dsp:spPr>
        <a:xfrm>
          <a:off x="1855415" y="3415207"/>
          <a:ext cx="2051573" cy="1372347"/>
        </a:xfrm>
        <a:prstGeom prst="roundRect">
          <a:avLst>
            <a:gd name="adj" fmla="val 10000"/>
          </a:avLst>
        </a:prstGeom>
        <a:solidFill>
          <a:srgbClr val="B0CCB0">
            <a:alpha val="90000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  <a:t>Firms and the costs of meeting consumer demand</a:t>
          </a:r>
        </a:p>
      </dsp:txBody>
      <dsp:txXfrm>
        <a:off x="1895610" y="3455402"/>
        <a:ext cx="1971183" cy="1291957"/>
      </dsp:txXfrm>
    </dsp:sp>
    <dsp:sp modelId="{5DB592F2-5BA2-E54D-AD87-72ABDB967F93}">
      <dsp:nvSpPr>
        <dsp:cNvPr id="0" name=""/>
        <dsp:cNvSpPr/>
      </dsp:nvSpPr>
      <dsp:spPr>
        <a:xfrm>
          <a:off x="4686344" y="1043"/>
          <a:ext cx="2474118" cy="1314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Part 2</a:t>
          </a:r>
        </a:p>
      </dsp:txBody>
      <dsp:txXfrm>
        <a:off x="4724848" y="39547"/>
        <a:ext cx="2397110" cy="1237600"/>
      </dsp:txXfrm>
    </dsp:sp>
    <dsp:sp modelId="{B9550C60-A2BE-9D4C-BA47-715FBDE04285}">
      <dsp:nvSpPr>
        <dsp:cNvPr id="0" name=""/>
        <dsp:cNvSpPr/>
      </dsp:nvSpPr>
      <dsp:spPr>
        <a:xfrm>
          <a:off x="4933756" y="1315651"/>
          <a:ext cx="247411" cy="1121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1446"/>
              </a:lnTo>
              <a:lnTo>
                <a:pt x="247411" y="1121446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64526-A5B5-A94E-8A36-16FFA39ECABE}">
      <dsp:nvSpPr>
        <dsp:cNvPr id="0" name=""/>
        <dsp:cNvSpPr/>
      </dsp:nvSpPr>
      <dsp:spPr>
        <a:xfrm>
          <a:off x="5181168" y="1733933"/>
          <a:ext cx="1993295" cy="1406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  <a:t>Profit</a:t>
          </a:r>
          <a:b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</a:br>
          <a: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  <a:t> maximization</a:t>
          </a:r>
        </a:p>
      </dsp:txBody>
      <dsp:txXfrm>
        <a:off x="5222358" y="1775123"/>
        <a:ext cx="1910915" cy="1323949"/>
      </dsp:txXfrm>
    </dsp:sp>
    <dsp:sp modelId="{B4569151-AB96-3247-A8BE-ECA3F0E12D6E}">
      <dsp:nvSpPr>
        <dsp:cNvPr id="0" name=""/>
        <dsp:cNvSpPr/>
      </dsp:nvSpPr>
      <dsp:spPr>
        <a:xfrm>
          <a:off x="4933756" y="1315651"/>
          <a:ext cx="253033" cy="2777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7154"/>
              </a:lnTo>
              <a:lnTo>
                <a:pt x="253033" y="2777154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4EC45-DFDE-2E42-9F42-C0DF7050579A}">
      <dsp:nvSpPr>
        <dsp:cNvPr id="0" name=""/>
        <dsp:cNvSpPr/>
      </dsp:nvSpPr>
      <dsp:spPr>
        <a:xfrm>
          <a:off x="5186790" y="3396100"/>
          <a:ext cx="1979321" cy="1393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  <a:t>Monopoly and market power</a:t>
          </a:r>
          <a:endParaRPr lang="en-US" sz="1600" kern="1200" dirty="0"/>
        </a:p>
      </dsp:txBody>
      <dsp:txXfrm>
        <a:off x="5227602" y="3436912"/>
        <a:ext cx="1897697" cy="131178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515C5-781A-4164-9A81-83BAE09655D5}">
      <dsp:nvSpPr>
        <dsp:cNvPr id="0" name=""/>
        <dsp:cNvSpPr/>
      </dsp:nvSpPr>
      <dsp:spPr>
        <a:xfrm>
          <a:off x="0" y="506197"/>
          <a:ext cx="8382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6F3B9-83FE-437F-A18A-5360BFCCE130}">
      <dsp:nvSpPr>
        <dsp:cNvPr id="0" name=""/>
        <dsp:cNvSpPr/>
      </dsp:nvSpPr>
      <dsp:spPr>
        <a:xfrm>
          <a:off x="472099" y="62349"/>
          <a:ext cx="790990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Marginal costs measure the cost of increasing output by one unit</a:t>
          </a:r>
        </a:p>
      </dsp:txBody>
      <dsp:txXfrm>
        <a:off x="518213" y="108463"/>
        <a:ext cx="7817672" cy="852412"/>
      </dsp:txXfrm>
    </dsp:sp>
    <dsp:sp modelId="{EC6366B7-E736-4997-A21B-AB1A6F90360B}">
      <dsp:nvSpPr>
        <dsp:cNvPr id="0" name=""/>
        <dsp:cNvSpPr/>
      </dsp:nvSpPr>
      <dsp:spPr>
        <a:xfrm>
          <a:off x="0" y="1957717"/>
          <a:ext cx="8382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80724-CDFD-40FF-87A5-0CCB5AC43855}">
      <dsp:nvSpPr>
        <dsp:cNvPr id="0" name=""/>
        <dsp:cNvSpPr/>
      </dsp:nvSpPr>
      <dsp:spPr>
        <a:xfrm>
          <a:off x="419100" y="1485397"/>
          <a:ext cx="7924803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This measure depends on whether other factors of production have enough capacity (in the short run)</a:t>
          </a:r>
        </a:p>
      </dsp:txBody>
      <dsp:txXfrm>
        <a:off x="465214" y="1531511"/>
        <a:ext cx="7832575" cy="852412"/>
      </dsp:txXfrm>
    </dsp:sp>
    <dsp:sp modelId="{D15AFA3C-46C9-3E49-B115-304369B5D8C1}">
      <dsp:nvSpPr>
        <dsp:cNvPr id="0" name=""/>
        <dsp:cNvSpPr/>
      </dsp:nvSpPr>
      <dsp:spPr>
        <a:xfrm>
          <a:off x="0" y="3274522"/>
          <a:ext cx="8382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415478" y="2958852"/>
          <a:ext cx="7966521" cy="809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In our example, to increase the number of meals supplied by one unit the restaurant must buy $5 of food</a:t>
          </a:r>
        </a:p>
      </dsp:txBody>
      <dsp:txXfrm>
        <a:off x="455015" y="2998389"/>
        <a:ext cx="7887447" cy="73085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6278D-33C1-40EA-9207-7571596772DB}">
      <dsp:nvSpPr>
        <dsp:cNvPr id="0" name=""/>
        <dsp:cNvSpPr/>
      </dsp:nvSpPr>
      <dsp:spPr>
        <a:xfrm>
          <a:off x="0" y="465001"/>
          <a:ext cx="8382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3DA24-33D0-40C3-8B8E-80DBFAA30E49}">
      <dsp:nvSpPr>
        <dsp:cNvPr id="0" name=""/>
        <dsp:cNvSpPr/>
      </dsp:nvSpPr>
      <dsp:spPr>
        <a:xfrm>
          <a:off x="624417" y="76197"/>
          <a:ext cx="7757582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Opportunity costs are the value of opportunities that you give up.</a:t>
          </a:r>
        </a:p>
      </dsp:txBody>
      <dsp:txXfrm>
        <a:off x="663325" y="115105"/>
        <a:ext cx="7679766" cy="719224"/>
      </dsp:txXfrm>
    </dsp:sp>
    <dsp:sp modelId="{D15AFA3C-46C9-3E49-B115-304369B5D8C1}">
      <dsp:nvSpPr>
        <dsp:cNvPr id="0" name=""/>
        <dsp:cNvSpPr/>
      </dsp:nvSpPr>
      <dsp:spPr>
        <a:xfrm>
          <a:off x="0" y="1604278"/>
          <a:ext cx="8382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593378" y="1309708"/>
          <a:ext cx="7788621" cy="711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The property has an opportunity cost: You could resell it.</a:t>
          </a:r>
        </a:p>
      </dsp:txBody>
      <dsp:txXfrm>
        <a:off x="628115" y="1344445"/>
        <a:ext cx="7719147" cy="642123"/>
      </dsp:txXfrm>
    </dsp:sp>
    <dsp:sp modelId="{D7153EFD-CC7E-4133-A238-2E9CCC2DF7E5}">
      <dsp:nvSpPr>
        <dsp:cNvPr id="0" name=""/>
        <dsp:cNvSpPr/>
      </dsp:nvSpPr>
      <dsp:spPr>
        <a:xfrm>
          <a:off x="0" y="2828998"/>
          <a:ext cx="8382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2848A-1F5E-406C-A38B-24D98DC3DFBA}">
      <dsp:nvSpPr>
        <dsp:cNvPr id="0" name=""/>
        <dsp:cNvSpPr/>
      </dsp:nvSpPr>
      <dsp:spPr>
        <a:xfrm>
          <a:off x="610041" y="2459084"/>
          <a:ext cx="7771958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You, the owner of the restaurant, have an opportunity cost: The value of your time in other pursuits.</a:t>
          </a:r>
        </a:p>
      </dsp:txBody>
      <dsp:txXfrm>
        <a:off x="648949" y="2497992"/>
        <a:ext cx="7694142" cy="719224"/>
      </dsp:txXfrm>
    </dsp:sp>
    <dsp:sp modelId="{A5A97187-B65B-4A3A-8D0E-6360339B882A}">
      <dsp:nvSpPr>
        <dsp:cNvPr id="0" name=""/>
        <dsp:cNvSpPr/>
      </dsp:nvSpPr>
      <dsp:spPr>
        <a:xfrm>
          <a:off x="0" y="4053718"/>
          <a:ext cx="8382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19009-E379-47C6-A321-684CEEF3EA64}">
      <dsp:nvSpPr>
        <dsp:cNvPr id="0" name=""/>
        <dsp:cNvSpPr/>
      </dsp:nvSpPr>
      <dsp:spPr>
        <a:xfrm>
          <a:off x="685731" y="3667289"/>
          <a:ext cx="7696268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Your money has opportunity costs: What it could earn in other investments.</a:t>
          </a:r>
        </a:p>
      </dsp:txBody>
      <dsp:txXfrm>
        <a:off x="724639" y="3706197"/>
        <a:ext cx="7618452" cy="71922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336618"/>
          <a:ext cx="8382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600984" y="37613"/>
          <a:ext cx="7781015" cy="5306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Economies of scale: when unit costs decline with output</a:t>
          </a:r>
        </a:p>
      </dsp:txBody>
      <dsp:txXfrm>
        <a:off x="626890" y="63519"/>
        <a:ext cx="7729203" cy="478874"/>
      </dsp:txXfrm>
    </dsp:sp>
    <dsp:sp modelId="{1F8B617F-6F76-4877-9489-3A12307C3DBA}">
      <dsp:nvSpPr>
        <dsp:cNvPr id="0" name=""/>
        <dsp:cNvSpPr/>
      </dsp:nvSpPr>
      <dsp:spPr>
        <a:xfrm>
          <a:off x="0" y="1118668"/>
          <a:ext cx="8382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2B433-8614-45F1-8F31-3303130C2290}">
      <dsp:nvSpPr>
        <dsp:cNvPr id="0" name=""/>
        <dsp:cNvSpPr/>
      </dsp:nvSpPr>
      <dsp:spPr>
        <a:xfrm>
          <a:off x="609601" y="797717"/>
          <a:ext cx="7772047" cy="544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Diseconomies of scale: when unit costs rise with production</a:t>
          </a:r>
        </a:p>
      </dsp:txBody>
      <dsp:txXfrm>
        <a:off x="636179" y="824295"/>
        <a:ext cx="7718891" cy="49129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80912-ADAF-4360-923D-0F010CA4ED39}">
      <dsp:nvSpPr>
        <dsp:cNvPr id="0" name=""/>
        <dsp:cNvSpPr/>
      </dsp:nvSpPr>
      <dsp:spPr>
        <a:xfrm>
          <a:off x="0" y="338817"/>
          <a:ext cx="8382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58BC2-FD79-45C5-AE8C-F031019DE00F}">
      <dsp:nvSpPr>
        <dsp:cNvPr id="0" name=""/>
        <dsp:cNvSpPr/>
      </dsp:nvSpPr>
      <dsp:spPr>
        <a:xfrm>
          <a:off x="580351" y="19665"/>
          <a:ext cx="7801648" cy="575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>
              <a:solidFill>
                <a:schemeClr val="tx1"/>
              </a:solidFill>
              <a:latin typeface="Century Gothic" pitchFamily="34" charset="0"/>
            </a:rPr>
            <a:t>More generally Cost Curves Show “Diminishing returns to Scale” in the short run.</a:t>
          </a:r>
          <a:endParaRPr lang="en-US" sz="1800" kern="1200" noProof="0" dirty="0" smtClean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608469" y="47783"/>
        <a:ext cx="7745412" cy="519759"/>
      </dsp:txXfrm>
    </dsp:sp>
    <dsp:sp modelId="{D15AFA3C-46C9-3E49-B115-304369B5D8C1}">
      <dsp:nvSpPr>
        <dsp:cNvPr id="0" name=""/>
        <dsp:cNvSpPr/>
      </dsp:nvSpPr>
      <dsp:spPr>
        <a:xfrm>
          <a:off x="0" y="1382938"/>
          <a:ext cx="8382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536" tIns="395732" rIns="65053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 smtClean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0" y="1382938"/>
        <a:ext cx="8382000" cy="478800"/>
      </dsp:txXfrm>
    </dsp:sp>
    <dsp:sp modelId="{9514EDE9-45DB-A04D-93D4-CB8C956199C1}">
      <dsp:nvSpPr>
        <dsp:cNvPr id="0" name=""/>
        <dsp:cNvSpPr/>
      </dsp:nvSpPr>
      <dsp:spPr>
        <a:xfrm>
          <a:off x="600984" y="933241"/>
          <a:ext cx="7781015" cy="743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Cost can be represented in a graph. It is important to distinguish the short run and the long run since fixed costs are variable in the long run.</a:t>
          </a:r>
        </a:p>
      </dsp:txBody>
      <dsp:txXfrm>
        <a:off x="637262" y="969519"/>
        <a:ext cx="7708459" cy="67060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416350"/>
          <a:ext cx="8382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400179" y="64927"/>
          <a:ext cx="7981820" cy="7372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In the long run more costs are variable.</a:t>
          </a:r>
        </a:p>
      </dsp:txBody>
      <dsp:txXfrm>
        <a:off x="436167" y="100915"/>
        <a:ext cx="7909844" cy="665241"/>
      </dsp:txXfrm>
    </dsp:sp>
    <dsp:sp modelId="{BA6BD8B2-DEC6-704A-9767-9FB093A74C20}">
      <dsp:nvSpPr>
        <dsp:cNvPr id="0" name=""/>
        <dsp:cNvSpPr/>
      </dsp:nvSpPr>
      <dsp:spPr>
        <a:xfrm>
          <a:off x="0" y="1550008"/>
          <a:ext cx="8382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FCD32-F588-2641-82D8-E73DF0F6ED49}">
      <dsp:nvSpPr>
        <dsp:cNvPr id="0" name=""/>
        <dsp:cNvSpPr/>
      </dsp:nvSpPr>
      <dsp:spPr>
        <a:xfrm>
          <a:off x="399045" y="1181008"/>
          <a:ext cx="79809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Fewer fixed costs leading to economies of scale.</a:t>
          </a:r>
        </a:p>
      </dsp:txBody>
      <dsp:txXfrm>
        <a:off x="435071" y="1217034"/>
        <a:ext cx="7908848" cy="665948"/>
      </dsp:txXfrm>
    </dsp:sp>
    <dsp:sp modelId="{A9465AA1-BEEC-E24A-AC8B-836A09837970}">
      <dsp:nvSpPr>
        <dsp:cNvPr id="0" name=""/>
        <dsp:cNvSpPr/>
      </dsp:nvSpPr>
      <dsp:spPr>
        <a:xfrm>
          <a:off x="0" y="2684008"/>
          <a:ext cx="8382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C22CE-E682-B648-92ED-14CA9F473AE4}">
      <dsp:nvSpPr>
        <dsp:cNvPr id="0" name=""/>
        <dsp:cNvSpPr/>
      </dsp:nvSpPr>
      <dsp:spPr>
        <a:xfrm>
          <a:off x="399045" y="2315008"/>
          <a:ext cx="79809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More flexibility to optimize inputs so less diseconomies of scale.</a:t>
          </a:r>
        </a:p>
      </dsp:txBody>
      <dsp:txXfrm>
        <a:off x="435071" y="2351034"/>
        <a:ext cx="7908848" cy="665948"/>
      </dsp:txXfrm>
    </dsp:sp>
    <dsp:sp modelId="{61BCC0AB-3D75-8842-900B-CE587D510060}">
      <dsp:nvSpPr>
        <dsp:cNvPr id="0" name=""/>
        <dsp:cNvSpPr/>
      </dsp:nvSpPr>
      <dsp:spPr>
        <a:xfrm>
          <a:off x="0" y="3818008"/>
          <a:ext cx="8382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75395-9358-894E-BD45-14AC3ECF783C}">
      <dsp:nvSpPr>
        <dsp:cNvPr id="0" name=""/>
        <dsp:cNvSpPr/>
      </dsp:nvSpPr>
      <dsp:spPr>
        <a:xfrm>
          <a:off x="399045" y="3449008"/>
          <a:ext cx="79809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Generally firm’s supply is more “elastic” in the long run—it is easier to increase or decrease output.</a:t>
          </a:r>
        </a:p>
      </dsp:txBody>
      <dsp:txXfrm>
        <a:off x="435071" y="3485034"/>
        <a:ext cx="7908848" cy="66594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DC507-0F6C-AA45-88C8-E5EF2DE3D987}">
      <dsp:nvSpPr>
        <dsp:cNvPr id="0" name=""/>
        <dsp:cNvSpPr/>
      </dsp:nvSpPr>
      <dsp:spPr>
        <a:xfrm>
          <a:off x="1206631" y="272"/>
          <a:ext cx="2490620" cy="1337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Part 1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245798" y="39439"/>
        <a:ext cx="2412286" cy="1258926"/>
      </dsp:txXfrm>
    </dsp:sp>
    <dsp:sp modelId="{76ED8D30-E6DF-2749-8A78-7B1917E23B1A}">
      <dsp:nvSpPr>
        <dsp:cNvPr id="0" name=""/>
        <dsp:cNvSpPr/>
      </dsp:nvSpPr>
      <dsp:spPr>
        <a:xfrm>
          <a:off x="1455693" y="1337533"/>
          <a:ext cx="246571" cy="1089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728"/>
              </a:lnTo>
              <a:lnTo>
                <a:pt x="246571" y="1089728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21CCF-1EDF-A649-B8D4-052044156013}">
      <dsp:nvSpPr>
        <dsp:cNvPr id="0" name=""/>
        <dsp:cNvSpPr/>
      </dsp:nvSpPr>
      <dsp:spPr>
        <a:xfrm>
          <a:off x="1702265" y="1727911"/>
          <a:ext cx="2052212" cy="1398700"/>
        </a:xfrm>
        <a:prstGeom prst="roundRect">
          <a:avLst>
            <a:gd name="adj" fmla="val 10000"/>
          </a:avLst>
        </a:prstGeom>
        <a:solidFill>
          <a:srgbClr val="B0CCB0">
            <a:alpha val="89804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  <a:t>Consumer Demand</a:t>
          </a:r>
        </a:p>
      </dsp:txBody>
      <dsp:txXfrm>
        <a:off x="1743232" y="1768878"/>
        <a:ext cx="1970278" cy="1316766"/>
      </dsp:txXfrm>
    </dsp:sp>
    <dsp:sp modelId="{3A2A5880-A6C2-264B-BDCF-DBD0AF929D89}">
      <dsp:nvSpPr>
        <dsp:cNvPr id="0" name=""/>
        <dsp:cNvSpPr/>
      </dsp:nvSpPr>
      <dsp:spPr>
        <a:xfrm>
          <a:off x="1455693" y="1337533"/>
          <a:ext cx="246571" cy="2764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4353"/>
              </a:lnTo>
              <a:lnTo>
                <a:pt x="246571" y="2764353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32C6F-C99A-3646-8C91-2C2832DEF557}">
      <dsp:nvSpPr>
        <dsp:cNvPr id="0" name=""/>
        <dsp:cNvSpPr/>
      </dsp:nvSpPr>
      <dsp:spPr>
        <a:xfrm>
          <a:off x="1702265" y="3415499"/>
          <a:ext cx="2052212" cy="1372775"/>
        </a:xfrm>
        <a:prstGeom prst="roundRect">
          <a:avLst>
            <a:gd name="adj" fmla="val 10000"/>
          </a:avLst>
        </a:prstGeom>
        <a:solidFill>
          <a:srgbClr val="B0CCB0">
            <a:alpha val="89804"/>
          </a:srgb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  <a:t>Firms and the costs of meeting consumer demand</a:t>
          </a:r>
        </a:p>
      </dsp:txBody>
      <dsp:txXfrm>
        <a:off x="1742472" y="3455706"/>
        <a:ext cx="1971798" cy="1292361"/>
      </dsp:txXfrm>
    </dsp:sp>
    <dsp:sp modelId="{5DB592F2-5BA2-E54D-AD87-72ABDB967F93}">
      <dsp:nvSpPr>
        <dsp:cNvPr id="0" name=""/>
        <dsp:cNvSpPr/>
      </dsp:nvSpPr>
      <dsp:spPr>
        <a:xfrm>
          <a:off x="4534075" y="272"/>
          <a:ext cx="2474888" cy="1315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Century Gothic"/>
              <a:cs typeface="Century Gothic"/>
            </a:rPr>
            <a:t>Part 2</a:t>
          </a:r>
        </a:p>
      </dsp:txBody>
      <dsp:txXfrm>
        <a:off x="4572591" y="38788"/>
        <a:ext cx="2397856" cy="1237985"/>
      </dsp:txXfrm>
    </dsp:sp>
    <dsp:sp modelId="{B9550C60-A2BE-9D4C-BA47-715FBDE04285}">
      <dsp:nvSpPr>
        <dsp:cNvPr id="0" name=""/>
        <dsp:cNvSpPr/>
      </dsp:nvSpPr>
      <dsp:spPr>
        <a:xfrm>
          <a:off x="4781564" y="1315290"/>
          <a:ext cx="247488" cy="1121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1795"/>
              </a:lnTo>
              <a:lnTo>
                <a:pt x="247488" y="1121795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64526-A5B5-A94E-8A36-16FFA39ECABE}">
      <dsp:nvSpPr>
        <dsp:cNvPr id="0" name=""/>
        <dsp:cNvSpPr/>
      </dsp:nvSpPr>
      <dsp:spPr>
        <a:xfrm>
          <a:off x="5029052" y="1733702"/>
          <a:ext cx="1993915" cy="1406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  <a:t>Profit</a:t>
          </a:r>
          <a:b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</a:br>
          <a: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  <a:t> maximization</a:t>
          </a:r>
        </a:p>
      </dsp:txBody>
      <dsp:txXfrm>
        <a:off x="5070255" y="1774905"/>
        <a:ext cx="1911509" cy="1324360"/>
      </dsp:txXfrm>
    </dsp:sp>
    <dsp:sp modelId="{B4569151-AB96-3247-A8BE-ECA3F0E12D6E}">
      <dsp:nvSpPr>
        <dsp:cNvPr id="0" name=""/>
        <dsp:cNvSpPr/>
      </dsp:nvSpPr>
      <dsp:spPr>
        <a:xfrm>
          <a:off x="4781564" y="1315290"/>
          <a:ext cx="253112" cy="2778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019"/>
              </a:lnTo>
              <a:lnTo>
                <a:pt x="253112" y="2778019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4EC45-DFDE-2E42-9F42-C0DF7050579A}">
      <dsp:nvSpPr>
        <dsp:cNvPr id="0" name=""/>
        <dsp:cNvSpPr/>
      </dsp:nvSpPr>
      <dsp:spPr>
        <a:xfrm>
          <a:off x="5034676" y="3396386"/>
          <a:ext cx="1979937" cy="1393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333333"/>
              </a:solidFill>
              <a:latin typeface="Century Gothic"/>
              <a:cs typeface="Century Gothic"/>
            </a:rPr>
            <a:t>Monopoly and market power</a:t>
          </a:r>
          <a:endParaRPr lang="en-US" sz="1600" kern="1200" dirty="0"/>
        </a:p>
      </dsp:txBody>
      <dsp:txXfrm>
        <a:off x="5075500" y="3437210"/>
        <a:ext cx="1898289" cy="1312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199723"/>
          <a:ext cx="845820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533399" y="14734"/>
          <a:ext cx="7859427" cy="858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The demand schedule is the amount of a product that consumers  in the aggregate will purchase at given prices.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75299" y="56634"/>
        <a:ext cx="7775627" cy="774527"/>
      </dsp:txXfrm>
    </dsp:sp>
    <dsp:sp modelId="{9BB55DA5-65AA-224B-B7FE-0536DFB72909}">
      <dsp:nvSpPr>
        <dsp:cNvPr id="0" name=""/>
        <dsp:cNvSpPr/>
      </dsp:nvSpPr>
      <dsp:spPr>
        <a:xfrm>
          <a:off x="0" y="1947209"/>
          <a:ext cx="845820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96196-86D0-DE45-A98A-A423BC6DC7E0}">
      <dsp:nvSpPr>
        <dsp:cNvPr id="0" name=""/>
        <dsp:cNvSpPr/>
      </dsp:nvSpPr>
      <dsp:spPr>
        <a:xfrm>
          <a:off x="528046" y="1607323"/>
          <a:ext cx="7926807" cy="988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The Law of Demand says that people buy </a:t>
          </a:r>
          <a:r>
            <a:rPr lang="en-US" sz="1800" b="1" i="1" kern="1200" dirty="0" smtClean="0">
              <a:solidFill>
                <a:schemeClr val="tx1"/>
              </a:solidFill>
              <a:latin typeface="Century Gothic"/>
              <a:cs typeface="Century Gothic"/>
            </a:rPr>
            <a:t>more</a:t>
          </a:r>
          <a:r>
            <a:rPr lang="en-US" sz="1800" i="1" kern="1200" dirty="0" smtClean="0">
              <a:solidFill>
                <a:schemeClr val="tx1"/>
              </a:solidFill>
              <a:latin typeface="Century Gothic"/>
              <a:cs typeface="Century Gothic"/>
            </a:rPr>
            <a:t> </a:t>
          </a: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at </a:t>
          </a:r>
          <a:r>
            <a:rPr lang="en-US" sz="1800" b="1" i="1" kern="1200" dirty="0" smtClean="0">
              <a:solidFill>
                <a:schemeClr val="tx1"/>
              </a:solidFill>
              <a:latin typeface="Century Gothic"/>
              <a:cs typeface="Century Gothic"/>
            </a:rPr>
            <a:t>lower</a:t>
          </a: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 prices.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76308" y="1655585"/>
        <a:ext cx="7830283" cy="892136"/>
      </dsp:txXfrm>
    </dsp:sp>
    <dsp:sp modelId="{25781B14-7791-4364-AC92-4E3BC1F88586}">
      <dsp:nvSpPr>
        <dsp:cNvPr id="0" name=""/>
        <dsp:cNvSpPr/>
      </dsp:nvSpPr>
      <dsp:spPr>
        <a:xfrm>
          <a:off x="0" y="3773444"/>
          <a:ext cx="845820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02C9F-ED3E-45F0-83C6-29470CB97F72}">
      <dsp:nvSpPr>
        <dsp:cNvPr id="0" name=""/>
        <dsp:cNvSpPr/>
      </dsp:nvSpPr>
      <dsp:spPr>
        <a:xfrm>
          <a:off x="465023" y="3324624"/>
          <a:ext cx="7993176" cy="11277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There are exceptions (e.g. a luxury ring, which at lower prices loses its exclusivity status and quantity demanded also decreases), but extensive empirical evidence supports the Law of Demand.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20077" y="3379678"/>
        <a:ext cx="7883068" cy="10176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EB49A-6340-BA4F-B0EB-C487D1D6011F}">
      <dsp:nvSpPr>
        <dsp:cNvPr id="0" name=""/>
        <dsp:cNvSpPr/>
      </dsp:nvSpPr>
      <dsp:spPr>
        <a:xfrm>
          <a:off x="0" y="373800"/>
          <a:ext cx="8458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B6862-D746-AB41-B140-3727A23C00AF}">
      <dsp:nvSpPr>
        <dsp:cNvPr id="0" name=""/>
        <dsp:cNvSpPr/>
      </dsp:nvSpPr>
      <dsp:spPr>
        <a:xfrm>
          <a:off x="563446" y="4799"/>
          <a:ext cx="7888254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Underlying consumer preferences (taste for drink, taste for beer, age, gender, stress level)</a:t>
          </a:r>
          <a:endParaRPr lang="en-US" sz="1800" i="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99472" y="40825"/>
        <a:ext cx="7816202" cy="665948"/>
      </dsp:txXfrm>
    </dsp:sp>
    <dsp:sp modelId="{AB4845F3-046E-F247-9373-ACB1CE6896E7}">
      <dsp:nvSpPr>
        <dsp:cNvPr id="0" name=""/>
        <dsp:cNvSpPr/>
      </dsp:nvSpPr>
      <dsp:spPr>
        <a:xfrm>
          <a:off x="0" y="1459706"/>
          <a:ext cx="8458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A5C4E-65E1-7E4B-9774-6199E28684BF}">
      <dsp:nvSpPr>
        <dsp:cNvPr id="0" name=""/>
        <dsp:cNvSpPr/>
      </dsp:nvSpPr>
      <dsp:spPr>
        <a:xfrm>
          <a:off x="563446" y="1138800"/>
          <a:ext cx="7888254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Availability of substitutes (wine, whiskey, mineral water)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99472" y="1174826"/>
        <a:ext cx="7816202" cy="665948"/>
      </dsp:txXfrm>
    </dsp:sp>
    <dsp:sp modelId="{D52349FC-1963-004B-990B-B885DC154BDF}">
      <dsp:nvSpPr>
        <dsp:cNvPr id="0" name=""/>
        <dsp:cNvSpPr/>
      </dsp:nvSpPr>
      <dsp:spPr>
        <a:xfrm>
          <a:off x="0" y="2531269"/>
          <a:ext cx="8458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1F7FF-7E1F-EC4E-A30B-44A3A8B3225D}">
      <dsp:nvSpPr>
        <dsp:cNvPr id="0" name=""/>
        <dsp:cNvSpPr/>
      </dsp:nvSpPr>
      <dsp:spPr>
        <a:xfrm>
          <a:off x="563446" y="2272800"/>
          <a:ext cx="7888254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>
              <a:solidFill>
                <a:schemeClr val="tx1"/>
              </a:solidFill>
              <a:latin typeface="Century Gothic"/>
              <a:cs typeface="Century Gothic"/>
            </a:rPr>
            <a:t>Availability of complements (potato chips or crisps) </a:t>
          </a:r>
          <a:endParaRPr lang="en-US" sz="1800" kern="1200" noProof="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99472" y="2308826"/>
        <a:ext cx="7816202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235040"/>
          <a:ext cx="84582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533399" y="23984"/>
          <a:ext cx="7859427" cy="738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Substitutes are alternatives ways of satisfying a need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69426" y="60011"/>
        <a:ext cx="7787373" cy="665962"/>
      </dsp:txXfrm>
    </dsp:sp>
    <dsp:sp modelId="{9BB55DA5-65AA-224B-B7FE-0536DFB72909}">
      <dsp:nvSpPr>
        <dsp:cNvPr id="0" name=""/>
        <dsp:cNvSpPr/>
      </dsp:nvSpPr>
      <dsp:spPr>
        <a:xfrm>
          <a:off x="0" y="1607399"/>
          <a:ext cx="84582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96196-86D0-DE45-A98A-A423BC6DC7E0}">
      <dsp:nvSpPr>
        <dsp:cNvPr id="0" name=""/>
        <dsp:cNvSpPr/>
      </dsp:nvSpPr>
      <dsp:spPr>
        <a:xfrm>
          <a:off x="528046" y="1336640"/>
          <a:ext cx="7926807" cy="773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Product A is a substitute of Product B if people buy more of A when the price of B goes up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65817" y="1374411"/>
        <a:ext cx="7851265" cy="6981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241802"/>
          <a:ext cx="84582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533399" y="0"/>
          <a:ext cx="7859427" cy="8321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Complements are used together with other products to fulfill a want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74019" y="40620"/>
        <a:ext cx="7778187" cy="750869"/>
      </dsp:txXfrm>
    </dsp:sp>
    <dsp:sp modelId="{9BB55DA5-65AA-224B-B7FE-0536DFB72909}">
      <dsp:nvSpPr>
        <dsp:cNvPr id="0" name=""/>
        <dsp:cNvSpPr/>
      </dsp:nvSpPr>
      <dsp:spPr>
        <a:xfrm>
          <a:off x="0" y="1735200"/>
          <a:ext cx="84582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96196-86D0-DE45-A98A-A423BC6DC7E0}">
      <dsp:nvSpPr>
        <dsp:cNvPr id="0" name=""/>
        <dsp:cNvSpPr/>
      </dsp:nvSpPr>
      <dsp:spPr>
        <a:xfrm>
          <a:off x="528046" y="1465802"/>
          <a:ext cx="7926807" cy="859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Product C is a complement of Product A if people buy less of Product A when the price of C goes up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70013" y="1507769"/>
        <a:ext cx="7842873" cy="7757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409917"/>
          <a:ext cx="8458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533399" y="82509"/>
          <a:ext cx="7859427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People buying more because their incomes have gone up.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65102" y="114212"/>
        <a:ext cx="7796021" cy="586034"/>
      </dsp:txXfrm>
    </dsp:sp>
    <dsp:sp modelId="{9BB55DA5-65AA-224B-B7FE-0536DFB72909}">
      <dsp:nvSpPr>
        <dsp:cNvPr id="0" name=""/>
        <dsp:cNvSpPr/>
      </dsp:nvSpPr>
      <dsp:spPr>
        <a:xfrm>
          <a:off x="0" y="1417598"/>
          <a:ext cx="8458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96196-86D0-DE45-A98A-A423BC6DC7E0}">
      <dsp:nvSpPr>
        <dsp:cNvPr id="0" name=""/>
        <dsp:cNvSpPr/>
      </dsp:nvSpPr>
      <dsp:spPr>
        <a:xfrm>
          <a:off x="543313" y="1060212"/>
          <a:ext cx="7914886" cy="644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People switching from an alternative that has become more expensive.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74788" y="1091687"/>
        <a:ext cx="7851936" cy="581814"/>
      </dsp:txXfrm>
    </dsp:sp>
    <dsp:sp modelId="{174644C2-7AD4-4235-9F73-A256D2A1C7DC}">
      <dsp:nvSpPr>
        <dsp:cNvPr id="0" name=""/>
        <dsp:cNvSpPr/>
      </dsp:nvSpPr>
      <dsp:spPr>
        <a:xfrm>
          <a:off x="0" y="2401082"/>
          <a:ext cx="8458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19F0A-D3AC-4292-ADF8-36005D98550B}">
      <dsp:nvSpPr>
        <dsp:cNvPr id="0" name=""/>
        <dsp:cNvSpPr/>
      </dsp:nvSpPr>
      <dsp:spPr>
        <a:xfrm>
          <a:off x="472483" y="2045390"/>
          <a:ext cx="7985716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Changes in preferences.</a:t>
          </a:r>
        </a:p>
      </dsp:txBody>
      <dsp:txXfrm>
        <a:off x="504186" y="2077093"/>
        <a:ext cx="7922310" cy="586034"/>
      </dsp:txXfrm>
    </dsp:sp>
    <dsp:sp modelId="{A16CF6C5-C0BA-45FE-82FB-BF3BA372FB7D}">
      <dsp:nvSpPr>
        <dsp:cNvPr id="0" name=""/>
        <dsp:cNvSpPr/>
      </dsp:nvSpPr>
      <dsp:spPr>
        <a:xfrm>
          <a:off x="0" y="3399002"/>
          <a:ext cx="84582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B95D4-8967-434B-99D0-3A5A62C571EB}">
      <dsp:nvSpPr>
        <dsp:cNvPr id="0" name=""/>
        <dsp:cNvSpPr/>
      </dsp:nvSpPr>
      <dsp:spPr>
        <a:xfrm>
          <a:off x="479292" y="3123080"/>
          <a:ext cx="7978907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More people coming into the market because of population growth.</a:t>
          </a:r>
        </a:p>
      </dsp:txBody>
      <dsp:txXfrm>
        <a:off x="510995" y="3154783"/>
        <a:ext cx="7915501" cy="5860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557519"/>
          <a:ext cx="44958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283518" y="36642"/>
          <a:ext cx="4177533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951" tIns="0" rIns="118951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“Elasticity of demand” tells us how responsive consumers are to changes in price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333955" y="87079"/>
        <a:ext cx="4076659" cy="932326"/>
      </dsp:txXfrm>
    </dsp:sp>
    <dsp:sp modelId="{9BB55DA5-65AA-224B-B7FE-0536DFB72909}">
      <dsp:nvSpPr>
        <dsp:cNvPr id="0" name=""/>
        <dsp:cNvSpPr/>
      </dsp:nvSpPr>
      <dsp:spPr>
        <a:xfrm>
          <a:off x="0" y="2160647"/>
          <a:ext cx="44958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96196-86D0-DE45-A98A-A423BC6DC7E0}">
      <dsp:nvSpPr>
        <dsp:cNvPr id="0" name=""/>
        <dsp:cNvSpPr/>
      </dsp:nvSpPr>
      <dsp:spPr>
        <a:xfrm>
          <a:off x="283519" y="1602555"/>
          <a:ext cx="4207011" cy="102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951" tIns="0" rIns="11895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It answers the question: </a:t>
          </a:r>
          <a:r>
            <a:rPr lang="en-US" sz="1800" i="1" kern="1200" dirty="0" smtClean="0">
              <a:solidFill>
                <a:schemeClr val="tx1"/>
              </a:solidFill>
              <a:latin typeface="Century Gothic"/>
              <a:cs typeface="Century Gothic"/>
            </a:rPr>
            <a:t>How much does the quantity demanded decrease when the price increases</a:t>
          </a:r>
          <a:endParaRPr lang="en-US" sz="1800" i="1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333592" y="1652628"/>
        <a:ext cx="4106865" cy="925614"/>
      </dsp:txXfrm>
    </dsp:sp>
    <dsp:sp modelId="{174644C2-7AD4-4235-9F73-A256D2A1C7DC}">
      <dsp:nvSpPr>
        <dsp:cNvPr id="0" name=""/>
        <dsp:cNvSpPr/>
      </dsp:nvSpPr>
      <dsp:spPr>
        <a:xfrm>
          <a:off x="0" y="3725280"/>
          <a:ext cx="44958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19F0A-D3AC-4292-ADF8-36005D98550B}">
      <dsp:nvSpPr>
        <dsp:cNvPr id="0" name=""/>
        <dsp:cNvSpPr/>
      </dsp:nvSpPr>
      <dsp:spPr>
        <a:xfrm>
          <a:off x="251139" y="3159407"/>
          <a:ext cx="424466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951" tIns="0" rIns="11895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err="1" smtClean="0">
              <a:solidFill>
                <a:schemeClr val="tx1"/>
              </a:solidFill>
              <a:latin typeface="Century Gothic"/>
              <a:cs typeface="Century Gothic"/>
            </a:rPr>
            <a:t>Ε</a:t>
          </a:r>
          <a:r>
            <a:rPr lang="en-US" sz="1800" kern="1200" noProof="0" dirty="0" smtClean="0">
              <a:solidFill>
                <a:schemeClr val="tx1"/>
              </a:solidFill>
              <a:latin typeface="Century Gothic"/>
              <a:cs typeface="Century Gothic"/>
            </a:rPr>
            <a:t> = </a:t>
          </a:r>
          <a:r>
            <a:rPr lang="en-US" sz="1800" u="none" kern="1200" noProof="0" dirty="0" smtClean="0">
              <a:solidFill>
                <a:schemeClr val="tx1"/>
              </a:solidFill>
              <a:latin typeface="Century Gothic"/>
              <a:cs typeface="Century Gothic"/>
            </a:rPr>
            <a:t>Percentage change in Quantity Demanded divided by the percentage c</a:t>
          </a:r>
          <a:r>
            <a:rPr lang="en-US" sz="1800" kern="1200" noProof="0" dirty="0" smtClean="0">
              <a:solidFill>
                <a:schemeClr val="tx1"/>
              </a:solidFill>
              <a:latin typeface="Century Gothic"/>
              <a:cs typeface="Century Gothic"/>
            </a:rPr>
            <a:t>hange in Price</a:t>
          </a:r>
        </a:p>
      </dsp:txBody>
      <dsp:txXfrm>
        <a:off x="301576" y="3209844"/>
        <a:ext cx="4143786" cy="9323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AFA3C-46C9-3E49-B115-304369B5D8C1}">
      <dsp:nvSpPr>
        <dsp:cNvPr id="0" name=""/>
        <dsp:cNvSpPr/>
      </dsp:nvSpPr>
      <dsp:spPr>
        <a:xfrm>
          <a:off x="0" y="660058"/>
          <a:ext cx="84582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4EDE9-45DB-A04D-93D4-CB8C956199C1}">
      <dsp:nvSpPr>
        <dsp:cNvPr id="0" name=""/>
        <dsp:cNvSpPr/>
      </dsp:nvSpPr>
      <dsp:spPr>
        <a:xfrm>
          <a:off x="544242" y="133348"/>
          <a:ext cx="7859427" cy="717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This is a negative number, but is often expressed as a positive one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79243" y="168349"/>
        <a:ext cx="7789425" cy="646999"/>
      </dsp:txXfrm>
    </dsp:sp>
    <dsp:sp modelId="{D1ECE3C3-262F-CC48-8E35-4E6047521DB5}">
      <dsp:nvSpPr>
        <dsp:cNvPr id="0" name=""/>
        <dsp:cNvSpPr/>
      </dsp:nvSpPr>
      <dsp:spPr>
        <a:xfrm>
          <a:off x="0" y="1582980"/>
          <a:ext cx="84582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D8DAE-53C1-0845-AA3F-54CB3D95994B}">
      <dsp:nvSpPr>
        <dsp:cNvPr id="0" name=""/>
        <dsp:cNvSpPr/>
      </dsp:nvSpPr>
      <dsp:spPr>
        <a:xfrm>
          <a:off x="531783" y="1057858"/>
          <a:ext cx="7922417" cy="717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We say demand is </a:t>
          </a:r>
          <a:r>
            <a:rPr lang="en-US" sz="1800" b="1" i="1" kern="1200" dirty="0" smtClean="0">
              <a:solidFill>
                <a:schemeClr val="tx1"/>
              </a:solidFill>
              <a:latin typeface="Century Gothic"/>
              <a:cs typeface="Century Gothic"/>
            </a:rPr>
            <a:t>Elastic </a:t>
          </a:r>
          <a:r>
            <a:rPr lang="en-US" sz="1800" b="0" i="0" kern="1200" dirty="0" smtClean="0">
              <a:solidFill>
                <a:schemeClr val="tx1"/>
              </a:solidFill>
              <a:latin typeface="Century Gothic"/>
              <a:cs typeface="Century Gothic"/>
            </a:rPr>
            <a:t>when E is greater than 1</a:t>
          </a:r>
          <a:endParaRPr lang="en-US" sz="1800" kern="120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66784" y="1092859"/>
        <a:ext cx="7852415" cy="646999"/>
      </dsp:txXfrm>
    </dsp:sp>
    <dsp:sp modelId="{9BB55DA5-65AA-224B-B7FE-0536DFB72909}">
      <dsp:nvSpPr>
        <dsp:cNvPr id="0" name=""/>
        <dsp:cNvSpPr/>
      </dsp:nvSpPr>
      <dsp:spPr>
        <a:xfrm>
          <a:off x="0" y="2509271"/>
          <a:ext cx="84582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96196-86D0-DE45-A98A-A423BC6DC7E0}">
      <dsp:nvSpPr>
        <dsp:cNvPr id="0" name=""/>
        <dsp:cNvSpPr/>
      </dsp:nvSpPr>
      <dsp:spPr>
        <a:xfrm>
          <a:off x="533401" y="1971136"/>
          <a:ext cx="7914886" cy="7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>
              <a:solidFill>
                <a:schemeClr val="tx1"/>
              </a:solidFill>
              <a:latin typeface="Century Gothic"/>
              <a:cs typeface="Century Gothic"/>
            </a:rPr>
            <a:t>We say demand is </a:t>
          </a:r>
          <a:r>
            <a:rPr lang="en-US" sz="1800" b="1" i="1" kern="1200" noProof="0" dirty="0" smtClean="0">
              <a:solidFill>
                <a:schemeClr val="tx1"/>
              </a:solidFill>
              <a:latin typeface="Century Gothic"/>
              <a:cs typeface="Century Gothic"/>
            </a:rPr>
            <a:t>Inelastic </a:t>
          </a:r>
          <a:r>
            <a:rPr lang="en-US" sz="1800" kern="1200" noProof="0" dirty="0" smtClean="0">
              <a:solidFill>
                <a:schemeClr val="tx1"/>
              </a:solidFill>
              <a:latin typeface="Century Gothic"/>
              <a:cs typeface="Century Gothic"/>
            </a:rPr>
            <a:t>when E is less than 1</a:t>
          </a:r>
          <a:endParaRPr lang="en-US" sz="1800" kern="1200" noProof="0" dirty="0">
            <a:solidFill>
              <a:schemeClr val="tx1"/>
            </a:solidFill>
            <a:latin typeface="Century Gothic"/>
            <a:cs typeface="Century Gothic"/>
          </a:endParaRPr>
        </a:p>
      </dsp:txBody>
      <dsp:txXfrm>
        <a:off x="568150" y="2005885"/>
        <a:ext cx="7845388" cy="642342"/>
      </dsp:txXfrm>
    </dsp:sp>
    <dsp:sp modelId="{174644C2-7AD4-4235-9F73-A256D2A1C7DC}">
      <dsp:nvSpPr>
        <dsp:cNvPr id="0" name=""/>
        <dsp:cNvSpPr/>
      </dsp:nvSpPr>
      <dsp:spPr>
        <a:xfrm>
          <a:off x="0" y="3423662"/>
          <a:ext cx="84582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19F0A-D3AC-4292-ADF8-36005D98550B}">
      <dsp:nvSpPr>
        <dsp:cNvPr id="0" name=""/>
        <dsp:cNvSpPr/>
      </dsp:nvSpPr>
      <dsp:spPr>
        <a:xfrm>
          <a:off x="594332" y="2880239"/>
          <a:ext cx="7863867" cy="717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We say demand is </a:t>
          </a:r>
          <a:r>
            <a:rPr lang="en-US" sz="1800" b="1" i="1" kern="1200" dirty="0" smtClean="0">
              <a:solidFill>
                <a:schemeClr val="tx1"/>
              </a:solidFill>
              <a:latin typeface="Century Gothic"/>
              <a:cs typeface="Century Gothic"/>
            </a:rPr>
            <a:t>unit elastic </a:t>
          </a:r>
          <a:r>
            <a:rPr lang="en-US" sz="1800" kern="1200" dirty="0" smtClean="0">
              <a:solidFill>
                <a:schemeClr val="tx1"/>
              </a:solidFill>
              <a:latin typeface="Century Gothic"/>
              <a:cs typeface="Century Gothic"/>
            </a:rPr>
            <a:t>when E=1</a:t>
          </a:r>
        </a:p>
      </dsp:txBody>
      <dsp:txXfrm>
        <a:off x="629333" y="2915240"/>
        <a:ext cx="7793865" cy="646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0.29091</cdr:x>
      <cdr:y>0.35294</cdr:y>
    </cdr:from>
    <cdr:to>
      <cdr:x>0.36364</cdr:x>
      <cdr:y>0.47059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19200" y="914400"/>
          <a:ext cx="304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AR" sz="1100" dirty="0">
            <a:latin typeface="Century Gothic" pitchFamily="34" charset="0"/>
          </a:endParaRPr>
        </a:p>
      </cdr:txBody>
    </cdr:sp>
  </cdr:relSizeAnchor>
  <cdr:relSizeAnchor xmlns:cdr="http://schemas.openxmlformats.org/drawingml/2006/chartDrawing">
    <cdr:from>
      <cdr:x>0.30909</cdr:x>
      <cdr:y>0.35294</cdr:y>
    </cdr:from>
    <cdr:to>
      <cdr:x>0.43636</cdr:x>
      <cdr:y>0.5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295400" y="914400"/>
          <a:ext cx="533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1100" dirty="0" smtClean="0"/>
            <a:t>%</a:t>
          </a:r>
          <a:r>
            <a:rPr lang="es-AR" sz="1100" dirty="0" smtClean="0">
              <a:latin typeface="Cambria Math"/>
              <a:ea typeface="Cambria Math"/>
            </a:rPr>
            <a:t>△ P</a:t>
          </a:r>
          <a:endParaRPr lang="es-AR" sz="1100" dirty="0"/>
        </a:p>
      </cdr:txBody>
    </cdr:sp>
  </cdr:relSizeAnchor>
  <cdr:relSizeAnchor xmlns:cdr="http://schemas.openxmlformats.org/drawingml/2006/chartDrawing">
    <cdr:from>
      <cdr:x>0.43636</cdr:x>
      <cdr:y>0.47059</cdr:y>
    </cdr:from>
    <cdr:to>
      <cdr:x>0.56364</cdr:x>
      <cdr:y>0.61765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1828800" y="1219200"/>
          <a:ext cx="533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es-AR" sz="1100" dirty="0" smtClean="0"/>
            <a:t>%</a:t>
          </a:r>
          <a:r>
            <a:rPr lang="es-AR" sz="1100" dirty="0" smtClean="0">
              <a:latin typeface="Cambria Math"/>
              <a:ea typeface="Cambria Math"/>
            </a:rPr>
            <a:t>△ Q</a:t>
          </a:r>
          <a:endParaRPr lang="es-AR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6" name="5 Conector recto"/>
        <cdr:cNvSpPr/>
      </cdr:nvSpPr>
      <cdr:spPr>
        <a:xfrm xmlns:a="http://schemas.openxmlformats.org/drawingml/2006/main">
          <a:off x="-2590800" y="-41148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0.41818</cdr:x>
      <cdr:y>0.35294</cdr:y>
    </cdr:from>
    <cdr:to>
      <cdr:x>0.58171</cdr:x>
      <cdr:y>0.47461</cdr:y>
    </cdr:to>
    <cdr:sp macro="" textlink="">
      <cdr:nvSpPr>
        <cdr:cNvPr id="7" name="6 Medio marco"/>
        <cdr:cNvSpPr/>
      </cdr:nvSpPr>
      <cdr:spPr>
        <a:xfrm xmlns:a="http://schemas.openxmlformats.org/drawingml/2006/main" rot="16200000">
          <a:off x="1937660" y="729340"/>
          <a:ext cx="315227" cy="685347"/>
        </a:xfrm>
        <a:prstGeom xmlns:a="http://schemas.openxmlformats.org/drawingml/2006/main" prst="halfFrame">
          <a:avLst>
            <a:gd name="adj1" fmla="val 6246"/>
            <a:gd name="adj2" fmla="val 8344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s-A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0.31915</cdr:x>
      <cdr:y>0.34043</cdr:y>
    </cdr:from>
    <cdr:to>
      <cdr:x>0.44066</cdr:x>
      <cdr:y>0.47442</cdr:y>
    </cdr:to>
    <cdr:sp macro="" textlink="">
      <cdr:nvSpPr>
        <cdr:cNvPr id="2" name="Lin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1143000" y="914400"/>
          <a:ext cx="435181" cy="35991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9pPr>
        </a:lstStyle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0.31915</cdr:x>
      <cdr:y>0.25532</cdr:y>
    </cdr:from>
    <cdr:to>
      <cdr:x>0.73171</cdr:x>
      <cdr:y>0.32264</cdr:y>
    </cdr:to>
    <cdr:sp macro="" textlink="">
      <cdr:nvSpPr>
        <cdr:cNvPr id="3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15962" y="1050591"/>
          <a:ext cx="1571853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en-US" sz="1200" b="0" dirty="0">
              <a:latin typeface="+mj-lt"/>
            </a:rPr>
            <a:t>Consumer surplus</a:t>
          </a:r>
        </a:p>
      </cdr:txBody>
    </cdr:sp>
  </cdr:relSizeAnchor>
  <cdr:relSizeAnchor xmlns:cdr="http://schemas.openxmlformats.org/drawingml/2006/chartDrawing">
    <cdr:from>
      <cdr:x>0.82</cdr:x>
      <cdr:y>0.59259</cdr:y>
    </cdr:from>
    <cdr:to>
      <cdr:x>0.92</cdr:x>
      <cdr:y>0.64815</cdr:y>
    </cdr:to>
    <cdr:sp macro="" textlink="">
      <cdr:nvSpPr>
        <cdr:cNvPr id="4" name="Line 9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3124199" y="2438400"/>
          <a:ext cx="380999" cy="2286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9pPr>
        </a:lstStyle>
        <a:p xmlns:a="http://schemas.openxmlformats.org/drawingml/2006/main">
          <a:endParaRPr lang="es-AR" sz="900"/>
        </a:p>
      </cdr:txBody>
    </cdr:sp>
  </cdr:relSizeAnchor>
  <cdr:relSizeAnchor xmlns:cdr="http://schemas.openxmlformats.org/drawingml/2006/chartDrawing">
    <cdr:from>
      <cdr:x>0.8</cdr:x>
      <cdr:y>0.40741</cdr:y>
    </cdr:from>
    <cdr:to>
      <cdr:x>0.97021</cdr:x>
      <cdr:y>0.46415</cdr:y>
    </cdr:to>
    <cdr:sp macro="" textlink="">
      <cdr:nvSpPr>
        <cdr:cNvPr id="5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48000" y="1676400"/>
          <a:ext cx="648500" cy="2334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en-US" sz="1200" b="0" dirty="0">
              <a:latin typeface="+mj-lt"/>
            </a:rPr>
            <a:t>Price</a:t>
          </a:r>
        </a:p>
      </cdr:txBody>
    </cdr:sp>
  </cdr:relSizeAnchor>
  <cdr:relSizeAnchor xmlns:cdr="http://schemas.openxmlformats.org/drawingml/2006/chartDrawing">
    <cdr:from>
      <cdr:x>0.76</cdr:x>
      <cdr:y>0.46296</cdr:y>
    </cdr:from>
    <cdr:to>
      <cdr:x>0.9035</cdr:x>
      <cdr:y>0.53134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2895600" y="1905000"/>
          <a:ext cx="546735" cy="28137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9pPr>
        </a:lstStyle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0.74</cdr:x>
      <cdr:y>0.53704</cdr:y>
    </cdr:from>
    <cdr:to>
      <cdr:x>0.97404</cdr:x>
      <cdr:y>0.63821</cdr:y>
    </cdr:to>
    <cdr:sp macro="" textlink="">
      <cdr:nvSpPr>
        <cdr:cNvPr id="7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19400" y="2209800"/>
          <a:ext cx="891692" cy="4162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>
          <a:no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en-US" sz="1200" dirty="0">
              <a:latin typeface="+mj-lt"/>
            </a:rPr>
            <a:t>Demand</a:t>
          </a:r>
        </a:p>
      </cdr:txBody>
    </cdr:sp>
  </cdr:relSizeAnchor>
  <cdr:relSizeAnchor xmlns:cdr="http://schemas.openxmlformats.org/drawingml/2006/chartDrawing">
    <cdr:from>
      <cdr:x>0.14894</cdr:x>
      <cdr:y>0.28369</cdr:y>
    </cdr:from>
    <cdr:to>
      <cdr:x>0.64</cdr:x>
      <cdr:y>0.55556</cdr:y>
    </cdr:to>
    <cdr:sp macro="" textlink="">
      <cdr:nvSpPr>
        <cdr:cNvPr id="8" name="AutoShape 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7461" y="1167328"/>
          <a:ext cx="1870939" cy="1118672"/>
        </a:xfrm>
        <a:prstGeom xmlns:a="http://schemas.openxmlformats.org/drawingml/2006/main" prst="rtTriangle">
          <a:avLst/>
        </a:prstGeom>
        <a:solidFill xmlns:a="http://schemas.openxmlformats.org/drawingml/2006/main">
          <a:srgbClr val="993333">
            <a:alpha val="50000"/>
          </a:srgbClr>
        </a:solidFill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Goudy" pitchFamily="18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Goudy" pitchFamily="18" charset="0"/>
            </a:defRPr>
          </a:lvl9pPr>
        </a:lstStyle>
        <a:p xmlns:a="http://schemas.openxmlformats.org/drawingml/2006/main">
          <a:endParaRPr lang="es-A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094CF-8D48-0B48-9A19-501C87147D0C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D8322-8096-1C4E-AB8D-1801827F7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64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A78E0-0D34-42CF-BC8A-0A0C70A09C0B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9C313-7ADA-44F2-8126-5075ED755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C313-7ADA-44F2-8126-5075ED7554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Made some changes to last bullet, check meaning did not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C313-7ADA-44F2-8126-5075ED75541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02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C313-7ADA-44F2-8126-5075ED75541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C313-7ADA-44F2-8126-5075ED7554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C313-7ADA-44F2-8126-5075ED7554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64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 WITH OTHER JURISDICTIONS</a:t>
            </a:r>
            <a:r>
              <a:rPr lang="en-US" baseline="0" dirty="0" smtClean="0"/>
              <a:t> IF YOU CAN’T GET A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C313-7ADA-44F2-8126-5075ED7554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64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C313-7ADA-44F2-8126-5075ED75541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1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 your 2</a:t>
            </a:r>
            <a:r>
              <a:rPr lang="en-US" baseline="30000" dirty="0" smtClean="0"/>
              <a:t>nd</a:t>
            </a:r>
            <a:r>
              <a:rPr lang="en-US" baseline="0" dirty="0" smtClean="0"/>
              <a:t> point. </a:t>
            </a:r>
            <a:r>
              <a:rPr lang="en-US" dirty="0" smtClean="0"/>
              <a:t>Are we going to explain the difference between short run and long run costs? That ATC SR measures diminishing marginal returns, and LR ATC measures economies</a:t>
            </a:r>
            <a:r>
              <a:rPr lang="en-US" baseline="0" dirty="0" smtClean="0"/>
              <a:t> of scale?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C313-7ADA-44F2-8126-5075ED75541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1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didn´t realize how to explain in a better way and with only a few words that economies of scale belongs to a long </a:t>
            </a:r>
            <a:r>
              <a:rPr lang="en-US" smtClean="0"/>
              <a:t>run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C313-7ADA-44F2-8126-5075ED75541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54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Marginal costs </a:t>
            </a:r>
            <a:r>
              <a:rPr lang="en-US" smtClean="0"/>
              <a:t>are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C313-7ADA-44F2-8126-5075ED75541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76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9C313-7ADA-44F2-8126-5075ED75541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209800" y="6050036"/>
            <a:ext cx="6934200" cy="8079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z="2000" dirty="0" smtClean="0">
                <a:latin typeface="+mn-lt"/>
                <a:cs typeface="Century Gothic"/>
              </a:rPr>
              <a:t>Topic 1	| Part 1		7 February 2013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Picture 12" descr="Screen Shot 2012-11-06 at 5.07.14 PM.png"/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6172200"/>
            <a:ext cx="1828800" cy="57735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BF83712B-ABC8-49E7-839E-C6F354B422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514"/>
            <a:ext cx="8153400" cy="588086"/>
          </a:xfrm>
          <a:prstGeom prst="rect">
            <a:avLst/>
          </a:prstGeom>
        </p:spPr>
        <p:txBody>
          <a:bodyPr/>
          <a:lstStyle/>
          <a:p>
            <a:r>
              <a:rPr kumimoji="0" lang="en-US" noProof="0" smtClean="0"/>
              <a:t>Click to edit Master title style</a:t>
            </a:r>
            <a:endParaRPr kumimoji="0" lang="en-US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43000"/>
            <a:ext cx="8153400" cy="52578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36917" y="6400800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BF83712B-ABC8-49E7-839E-C6F354B42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BF83712B-ABC8-49E7-839E-C6F354B42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 baseline="0">
                <a:latin typeface="Century Gothic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09800" y="6050036"/>
            <a:ext cx="6934200" cy="8079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3" name="Picture 12" descr="Screen Shot 2012-11-06 at 5.07.14 PM.png"/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6096000"/>
            <a:ext cx="1828800" cy="57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47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6156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kumimoji="0" lang="en-US" noProof="0" smtClean="0"/>
              <a:t>Click to edit Master title style</a:t>
            </a:r>
            <a:endParaRPr kumimoji="0" lang="en-US" noProof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5029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2"/>
          </p:nvPr>
        </p:nvSpPr>
        <p:spPr>
          <a:xfrm>
            <a:off x="6446917" y="6487813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</p:spPr>
        <p:txBody>
          <a:bodyPr/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F83712B-ABC8-49E7-839E-C6F354B422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762000" y="6460201"/>
            <a:ext cx="5421083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53400" cy="51188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kumimoji="0" lang="en-US" noProof="0" smtClean="0"/>
              <a:t>Click to edit Master title style</a:t>
            </a:r>
            <a:endParaRPr kumimoji="0" lang="en-US" noProof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</a:t>
            </a:r>
            <a:r>
              <a:rPr lang="en-US" dirty="0" err="1" smtClean="0"/>
              <a:t>levl</a:t>
            </a:r>
            <a:endParaRPr lang="en-US" dirty="0" smtClean="0"/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492875"/>
            <a:ext cx="2667000" cy="365125"/>
          </a:xfrm>
        </p:spPr>
        <p:txBody>
          <a:bodyPr rtlCol="0"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3581400" y="6492681"/>
            <a:ext cx="1992083" cy="365125"/>
          </a:xfrm>
          <a:prstGeom prst="rect">
            <a:avLst/>
          </a:prstGeom>
        </p:spPr>
        <p:txBody>
          <a:bodyPr rtlCol="0"/>
          <a:lstStyle>
            <a:lvl1pPr>
              <a:defRPr sz="1000" baseline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3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153400" cy="869950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1371600" y="6400800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511886"/>
          </a:xfrm>
          <a:prstGeom prst="rect">
            <a:avLst/>
          </a:prstGeom>
        </p:spPr>
        <p:txBody>
          <a:bodyPr/>
          <a:lstStyle/>
          <a:p>
            <a:r>
              <a:rPr kumimoji="0" lang="en-US" noProof="0" smtClean="0"/>
              <a:t>Click to edit Master title style</a:t>
            </a:r>
            <a:endParaRPr kumimoji="0"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27317" y="6400800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83712B-ABC8-49E7-839E-C6F354B42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71600" y="6400800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83712B-ABC8-49E7-839E-C6F354B422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Relationship Id="rId3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46917" y="6487813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-23785" y="68580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99060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1" name="Picture 10" descr="Screen Shot 2012-11-06 at 5.07.14 PM.png"/>
          <p:cNvPicPr>
            <a:picLocks noChangeAspect="1"/>
          </p:cNvPicPr>
          <p:nvPr userDrawn="1"/>
        </p:nvPicPr>
        <p:blipFill>
          <a:blip r:embed="rId14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84" y="6280642"/>
            <a:ext cx="1743529" cy="577358"/>
          </a:xfrm>
          <a:prstGeom prst="rect">
            <a:avLst/>
          </a:prstGeom>
        </p:spPr>
      </p:pic>
      <p:sp>
        <p:nvSpPr>
          <p:cNvPr id="10" name="Rectangle 7"/>
          <p:cNvSpPr/>
          <p:nvPr userDrawn="1"/>
        </p:nvSpPr>
        <p:spPr>
          <a:xfrm>
            <a:off x="0" y="99060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fld id="{BF83712B-ABC8-49E7-839E-C6F354B42203}" type="slidenum">
              <a:rPr lang="en-US" smtClean="0">
                <a:solidFill>
                  <a:srgbClr val="FFFFFF"/>
                </a:solidFill>
              </a:rPr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88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46917" y="6487813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-23785" y="68580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0960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1" name="Picture 10" descr="Screen Shot 2012-11-06 at 5.07.14 PM.png"/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84" y="6280642"/>
            <a:ext cx="1743529" cy="577358"/>
          </a:xfrm>
          <a:prstGeom prst="rect">
            <a:avLst/>
          </a:prstGeom>
        </p:spPr>
      </p:pic>
      <p:sp>
        <p:nvSpPr>
          <p:cNvPr id="15" name="Content Placeholder 7"/>
          <p:cNvSpPr txBox="1">
            <a:spLocks/>
          </p:cNvSpPr>
          <p:nvPr userDrawn="1"/>
        </p:nvSpPr>
        <p:spPr>
          <a:xfrm>
            <a:off x="533400" y="1066800"/>
            <a:ext cx="8153400" cy="5257800"/>
          </a:xfrm>
          <a:prstGeom prst="rect">
            <a:avLst/>
          </a:prstGeom>
        </p:spPr>
        <p:txBody>
          <a:bodyPr/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entury Gothic" pitchFamily="34" charset="0"/>
              </a:rPr>
              <a:t>Click to edit Master text styles</a:t>
            </a:r>
          </a:p>
          <a:p>
            <a:pPr lvl="1"/>
            <a:r>
              <a:rPr lang="en-US" dirty="0" smtClean="0">
                <a:latin typeface="Century Gothic" pitchFamily="34" charset="0"/>
              </a:rPr>
              <a:t>Second level</a:t>
            </a:r>
          </a:p>
          <a:p>
            <a:pPr lvl="2"/>
            <a:r>
              <a:rPr lang="en-US" dirty="0" smtClean="0">
                <a:latin typeface="Century Gothic" pitchFamily="34" charset="0"/>
              </a:rPr>
              <a:t>Third level</a:t>
            </a:r>
          </a:p>
          <a:p>
            <a:pPr lvl="3"/>
            <a:r>
              <a:rPr lang="en-US" dirty="0" smtClean="0">
                <a:latin typeface="Century Gothic" pitchFamily="34" charset="0"/>
              </a:rPr>
              <a:t>Fourth level</a:t>
            </a:r>
          </a:p>
          <a:p>
            <a:pPr lvl="4"/>
            <a:r>
              <a:rPr lang="en-US" dirty="0" smtClean="0">
                <a:latin typeface="Century Gothic" pitchFamily="34" charset="0"/>
              </a:rPr>
              <a:t>Fifth level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 userDrawn="1"/>
        </p:nvSpPr>
        <p:spPr>
          <a:xfrm>
            <a:off x="609600" y="-6098"/>
            <a:ext cx="8153400" cy="61569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noProof="0" smtClean="0">
                <a:latin typeface="Century Gothic" pitchFamily="34" charset="0"/>
              </a:rPr>
              <a:t>Click to edit Master title style</a:t>
            </a:r>
            <a:endParaRPr lang="en-US" sz="2800" noProof="0">
              <a:latin typeface="Century Gothic" pitchFamily="34" charset="0"/>
            </a:endParaRPr>
          </a:p>
        </p:txBody>
      </p:sp>
      <p:sp>
        <p:nvSpPr>
          <p:cNvPr id="10" name="Rectangle 7"/>
          <p:cNvSpPr/>
          <p:nvPr userDrawn="1"/>
        </p:nvSpPr>
        <p:spPr>
          <a:xfrm>
            <a:off x="0" y="60960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fld id="{BF83712B-ABC8-49E7-839E-C6F354B42203}" type="slidenum">
              <a:rPr lang="en-US" smtClean="0">
                <a:solidFill>
                  <a:srgbClr val="FFFFFF"/>
                </a:solidFill>
              </a:rPr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2824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7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7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4" Type="http://schemas.openxmlformats.org/officeDocument/2006/relationships/diagramQuickStyle" Target="../diagrams/quickStyle18.xml"/><Relationship Id="rId5" Type="http://schemas.openxmlformats.org/officeDocument/2006/relationships/diagramColors" Target="../diagrams/colors18.xml"/><Relationship Id="rId6" Type="http://schemas.microsoft.com/office/2007/relationships/diagramDrawing" Target="../diagrams/drawing18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4" Type="http://schemas.openxmlformats.org/officeDocument/2006/relationships/diagramLayout" Target="../diagrams/layout19.xml"/><Relationship Id="rId5" Type="http://schemas.openxmlformats.org/officeDocument/2006/relationships/diagramQuickStyle" Target="../diagrams/quickStyle19.xml"/><Relationship Id="rId6" Type="http://schemas.openxmlformats.org/officeDocument/2006/relationships/diagramColors" Target="../diagrams/colors19.xml"/><Relationship Id="rId7" Type="http://schemas.microsoft.com/office/2007/relationships/diagramDrawing" Target="../diagrams/drawing19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4" Type="http://schemas.openxmlformats.org/officeDocument/2006/relationships/diagramLayout" Target="../diagrams/layout20.xml"/><Relationship Id="rId5" Type="http://schemas.openxmlformats.org/officeDocument/2006/relationships/diagramQuickStyle" Target="../diagrams/quickStyle20.xml"/><Relationship Id="rId6" Type="http://schemas.openxmlformats.org/officeDocument/2006/relationships/diagramColors" Target="../diagrams/colors20.xml"/><Relationship Id="rId7" Type="http://schemas.microsoft.com/office/2007/relationships/diagramDrawing" Target="../diagrams/drawing20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4" Type="http://schemas.openxmlformats.org/officeDocument/2006/relationships/diagramQuickStyle" Target="../diagrams/quickStyle21.xml"/><Relationship Id="rId5" Type="http://schemas.openxmlformats.org/officeDocument/2006/relationships/diagramColors" Target="../diagrams/colors21.xml"/><Relationship Id="rId6" Type="http://schemas.microsoft.com/office/2007/relationships/diagramDrawing" Target="../diagrams/drawing2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4" Type="http://schemas.openxmlformats.org/officeDocument/2006/relationships/diagramLayout" Target="../diagrams/layout22.xml"/><Relationship Id="rId5" Type="http://schemas.openxmlformats.org/officeDocument/2006/relationships/diagramQuickStyle" Target="../diagrams/quickStyle22.xml"/><Relationship Id="rId6" Type="http://schemas.openxmlformats.org/officeDocument/2006/relationships/diagramColors" Target="../diagrams/colors22.xml"/><Relationship Id="rId7" Type="http://schemas.microsoft.com/office/2007/relationships/diagramDrawing" Target="../diagrams/drawing2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4" Type="http://schemas.openxmlformats.org/officeDocument/2006/relationships/diagramLayout" Target="../diagrams/layout23.xml"/><Relationship Id="rId5" Type="http://schemas.openxmlformats.org/officeDocument/2006/relationships/diagramQuickStyle" Target="../diagrams/quickStyle23.xml"/><Relationship Id="rId6" Type="http://schemas.openxmlformats.org/officeDocument/2006/relationships/diagramColors" Target="../diagrams/colors23.xml"/><Relationship Id="rId7" Type="http://schemas.microsoft.com/office/2007/relationships/diagramDrawing" Target="../diagrams/drawing23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4" Type="http://schemas.openxmlformats.org/officeDocument/2006/relationships/diagramLayout" Target="../diagrams/layout24.xml"/><Relationship Id="rId5" Type="http://schemas.openxmlformats.org/officeDocument/2006/relationships/diagramQuickStyle" Target="../diagrams/quickStyle24.xml"/><Relationship Id="rId6" Type="http://schemas.openxmlformats.org/officeDocument/2006/relationships/diagramColors" Target="../diagrams/colors24.xml"/><Relationship Id="rId7" Type="http://schemas.microsoft.com/office/2007/relationships/diagramDrawing" Target="../diagrams/drawing24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6.xml"/><Relationship Id="rId12" Type="http://schemas.microsoft.com/office/2007/relationships/diagramDrawing" Target="../diagrams/drawing2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diagramData" Target="../diagrams/data25.xml"/><Relationship Id="rId4" Type="http://schemas.openxmlformats.org/officeDocument/2006/relationships/diagramLayout" Target="../diagrams/layout25.xml"/><Relationship Id="rId5" Type="http://schemas.openxmlformats.org/officeDocument/2006/relationships/diagramQuickStyle" Target="../diagrams/quickStyle25.xml"/><Relationship Id="rId6" Type="http://schemas.openxmlformats.org/officeDocument/2006/relationships/diagramColors" Target="../diagrams/colors25.xml"/><Relationship Id="rId7" Type="http://schemas.microsoft.com/office/2007/relationships/diagramDrawing" Target="../diagrams/drawing25.xml"/><Relationship Id="rId8" Type="http://schemas.openxmlformats.org/officeDocument/2006/relationships/diagramData" Target="../diagrams/data26.xml"/><Relationship Id="rId9" Type="http://schemas.openxmlformats.org/officeDocument/2006/relationships/diagramLayout" Target="../diagrams/layout26.xml"/><Relationship Id="rId10" Type="http://schemas.openxmlformats.org/officeDocument/2006/relationships/diagramQuickStyle" Target="../diagrams/quickStyle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8" Type="http://schemas.openxmlformats.org/officeDocument/2006/relationships/image" Target="../media/image4.jpeg"/><Relationship Id="rId9" Type="http://schemas.openxmlformats.org/officeDocument/2006/relationships/image" Target="../media/image5.jpeg"/><Relationship Id="rId10" Type="http://schemas.openxmlformats.org/officeDocument/2006/relationships/image" Target="../media/image6.jpeg"/><Relationship Id="rId11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8.jpeg"/><Relationship Id="rId8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image" Target="../media/image6.jpe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153400" cy="5334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Topic 2:	firms and profit maximization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19800"/>
            <a:ext cx="6858000" cy="838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entury Gothic"/>
                <a:cs typeface="Century Gothic"/>
              </a:rPr>
              <a:t>Topic 2	| Part 1		21 February 2013</a:t>
            </a:r>
            <a:endParaRPr lang="en-US" sz="2000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9" name="Picture 8" descr="Screen Shot 2012-11-06 at 5.07.14 PM.pn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6096000"/>
            <a:ext cx="1828800" cy="57735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5976" y="2157319"/>
            <a:ext cx="8915400" cy="877824"/>
          </a:xfrm>
          <a:prstGeom prst="rect">
            <a:avLst/>
          </a:prstGeom>
          <a:solidFill>
            <a:srgbClr val="54790F"/>
          </a:solidFill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</a:t>
            </a:r>
            <a:r>
              <a:rPr lang="en-US" sz="3600" dirty="0">
                <a:latin typeface="Century Gothic"/>
                <a:cs typeface="Century Gothic"/>
              </a:rPr>
              <a:t>A</a:t>
            </a:r>
            <a:r>
              <a:rPr lang="en-US" sz="3600" dirty="0" smtClean="0">
                <a:latin typeface="Century Gothic"/>
                <a:cs typeface="Century Gothic"/>
              </a:rPr>
              <a:t>ntitrust Economics 2013</a:t>
            </a:r>
            <a:endParaRPr lang="en-US" sz="3600" dirty="0">
              <a:latin typeface="Century Gothic"/>
              <a:cs typeface="Century Gothic"/>
            </a:endParaRPr>
          </a:p>
        </p:txBody>
      </p:sp>
      <p:sp>
        <p:nvSpPr>
          <p:cNvPr id="8" name="TextBox 9"/>
          <p:cNvSpPr txBox="1"/>
          <p:nvPr/>
        </p:nvSpPr>
        <p:spPr>
          <a:xfrm rot="10800000" flipV="1">
            <a:off x="685800" y="3151316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David S. Evans</a:t>
            </a:r>
          </a:p>
          <a:p>
            <a:r>
              <a:rPr lang="en-US" sz="1200" dirty="0" smtClean="0">
                <a:latin typeface="Century Gothic"/>
                <a:cs typeface="Century Gothic"/>
              </a:rPr>
              <a:t>University of Chicago, Global Economics Group</a:t>
            </a:r>
            <a:r>
              <a:rPr lang="en-US" dirty="0" smtClean="0">
                <a:latin typeface="Century Gothic"/>
                <a:cs typeface="Century Gothic"/>
              </a:rPr>
              <a:t>					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0" name="TextBox 10"/>
          <p:cNvSpPr txBox="1"/>
          <p:nvPr/>
        </p:nvSpPr>
        <p:spPr>
          <a:xfrm rot="10800000" flipV="1">
            <a:off x="4800600" y="3200400"/>
            <a:ext cx="3962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Elisa Mariscal</a:t>
            </a:r>
          </a:p>
          <a:p>
            <a:r>
              <a:rPr lang="en-US" sz="1200" dirty="0" smtClean="0">
                <a:latin typeface="Century Gothic"/>
                <a:cs typeface="Century Gothic"/>
              </a:rPr>
              <a:t>CIDE, ITAM, CPI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			</a:t>
            </a:r>
            <a:endParaRPr lang="en-US" dirty="0">
              <a:latin typeface="Century Gothic"/>
              <a:cs typeface="Century Gothic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Elasticity is a key measure</a:t>
            </a:r>
            <a:endParaRPr lang="en-US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1627379092"/>
              </p:ext>
            </p:extLst>
          </p:nvPr>
        </p:nvGraphicFramePr>
        <p:xfrm>
          <a:off x="381000" y="1524000"/>
          <a:ext cx="4495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941835"/>
              </p:ext>
            </p:extLst>
          </p:nvPr>
        </p:nvGraphicFramePr>
        <p:xfrm>
          <a:off x="5181600" y="1905000"/>
          <a:ext cx="3810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0" y="5105400"/>
            <a:ext cx="3657600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cs typeface="Times New Roman" charset="0"/>
              </a:rPr>
              <a:t>E = </a:t>
            </a:r>
            <a:r>
              <a:rPr lang="en-US" sz="1400" u="sng" dirty="0" smtClean="0">
                <a:cs typeface="Times New Roman" charset="0"/>
              </a:rPr>
              <a:t>% </a:t>
            </a:r>
            <a:r>
              <a:rPr lang="en-US" sz="1400" u="sng" dirty="0">
                <a:cs typeface="Times New Roman" charset="0"/>
              </a:rPr>
              <a:t>Change in Quantity </a:t>
            </a:r>
            <a:r>
              <a:rPr lang="en-US" sz="1400" u="sng" dirty="0" smtClean="0">
                <a:cs typeface="Times New Roman" charset="0"/>
              </a:rPr>
              <a:t>Demanded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cs typeface="Times New Roman" charset="0"/>
              </a:rPr>
              <a:t>          </a:t>
            </a:r>
            <a:r>
              <a:rPr lang="en-US" sz="1400" dirty="0">
                <a:cs typeface="Times New Roman" charset="0"/>
              </a:rPr>
              <a:t>% Change in Price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Demand Elasticity and Inelasticity</a:t>
            </a:r>
            <a:endParaRPr lang="en-US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1394628631"/>
              </p:ext>
            </p:extLst>
          </p:nvPr>
        </p:nvGraphicFramePr>
        <p:xfrm>
          <a:off x="457200" y="1600200"/>
          <a:ext cx="8458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Elasticity of demand</a:t>
            </a:r>
            <a:endParaRPr lang="en-US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2782328679"/>
              </p:ext>
            </p:extLst>
          </p:nvPr>
        </p:nvGraphicFramePr>
        <p:xfrm>
          <a:off x="381000" y="1219200"/>
          <a:ext cx="8458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Group 3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55482"/>
              </p:ext>
            </p:extLst>
          </p:nvPr>
        </p:nvGraphicFramePr>
        <p:xfrm>
          <a:off x="1219200" y="4953000"/>
          <a:ext cx="7086600" cy="1391920"/>
        </p:xfrm>
        <a:graphic>
          <a:graphicData uri="http://schemas.openxmlformats.org/drawingml/2006/table">
            <a:tbl>
              <a:tblPr/>
              <a:tblGrid>
                <a:gridCol w="1353620"/>
                <a:gridCol w="1194370"/>
                <a:gridCol w="1672120"/>
                <a:gridCol w="1494890"/>
                <a:gridCol w="1371600"/>
              </a:tblGrid>
              <a:tr h="406400"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Quantity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8E1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8E1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 change in Quantity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8E1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 change in Price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8E1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Elasticity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8E19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$10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DE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10%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763000" cy="511886"/>
          </a:xfrm>
        </p:spPr>
        <p:txBody>
          <a:bodyPr/>
          <a:lstStyle/>
          <a:p>
            <a:r>
              <a:rPr lang="en-US" dirty="0" smtClean="0"/>
              <a:t>Other “elasticities” summarize consumer behavior</a:t>
            </a:r>
            <a:endParaRPr lang="en-US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3153434830"/>
              </p:ext>
            </p:extLst>
          </p:nvPr>
        </p:nvGraphicFramePr>
        <p:xfrm>
          <a:off x="457200" y="1447800"/>
          <a:ext cx="8458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Demand elasticities and antitrust</a:t>
            </a:r>
            <a:endParaRPr lang="es-AR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2861202165"/>
              </p:ext>
            </p:extLst>
          </p:nvPr>
        </p:nvGraphicFramePr>
        <p:xfrm>
          <a:off x="381000" y="1752600"/>
          <a:ext cx="8458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15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consumer welfare</a:t>
            </a:r>
            <a:endParaRPr lang="en-US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70622306"/>
              </p:ext>
            </p:extLst>
          </p:nvPr>
        </p:nvGraphicFramePr>
        <p:xfrm>
          <a:off x="381000" y="1447800"/>
          <a:ext cx="4648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876097"/>
              </p:ext>
            </p:extLst>
          </p:nvPr>
        </p:nvGraphicFramePr>
        <p:xfrm>
          <a:off x="5105400" y="1524000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0"/>
            <a:ext cx="8153400" cy="511886"/>
          </a:xfrm>
        </p:spPr>
        <p:txBody>
          <a:bodyPr/>
          <a:lstStyle/>
          <a:p>
            <a:r>
              <a:rPr lang="en-US" dirty="0" smtClean="0"/>
              <a:t>Consumer welfare is a key concept for antitrust</a:t>
            </a:r>
            <a:endParaRPr lang="en-US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1111365216"/>
              </p:ext>
            </p:extLst>
          </p:nvPr>
        </p:nvGraphicFramePr>
        <p:xfrm>
          <a:off x="457200" y="1524000"/>
          <a:ext cx="8458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Firms consider how much it costs them to meet consumer demand</a:t>
            </a:r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Costs of Production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BF83712B-ABC8-49E7-839E-C6F354B4220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are Critical to Business Decisions</a:t>
            </a:r>
            <a:endParaRPr lang="en-US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2782328679"/>
              </p:ext>
            </p:extLst>
          </p:nvPr>
        </p:nvGraphicFramePr>
        <p:xfrm>
          <a:off x="381000" y="1905000"/>
          <a:ext cx="8458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starting a Restaurant</a:t>
            </a:r>
            <a:endParaRPr lang="en-U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883938"/>
              </p:ext>
            </p:extLst>
          </p:nvPr>
        </p:nvGraphicFramePr>
        <p:xfrm>
          <a:off x="1066800" y="1828800"/>
          <a:ext cx="6934200" cy="3352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67100"/>
                <a:gridCol w="3467100"/>
              </a:tblGrid>
              <a:tr h="83820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0" kern="1200" noProof="0" smtClean="0">
                          <a:latin typeface="Century Gothic" pitchFamily="34" charset="0"/>
                        </a:rPr>
                        <a:t>Rent a restaurant space</a:t>
                      </a:r>
                      <a:endParaRPr kumimoji="0" lang="en-US" b="0" kern="1200" noProof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b="0" kern="1200" noProof="0" smtClean="0">
                          <a:latin typeface="Century Gothic" pitchFamily="34" charset="0"/>
                        </a:rPr>
                        <a:t>$10,000 dollars a month</a:t>
                      </a:r>
                      <a:endParaRPr kumimoji="0" lang="en-US" b="0" kern="1200" noProof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entury Gothic" pitchFamily="34" charset="0"/>
                        </a:rPr>
                        <a:t>Renovate</a:t>
                      </a:r>
                      <a:endParaRPr lang="en-US" noProof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entury Gothic" pitchFamily="34" charset="0"/>
                        </a:rPr>
                        <a:t>$1,000,000</a:t>
                      </a:r>
                      <a:r>
                        <a:rPr lang="en-US" baseline="0" noProof="0" smtClean="0">
                          <a:latin typeface="Century Gothic" pitchFamily="34" charset="0"/>
                        </a:rPr>
                        <a:t> dollars</a:t>
                      </a:r>
                      <a:endParaRPr lang="en-US" noProof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entury Gothic" pitchFamily="34" charset="0"/>
                        </a:rPr>
                        <a:t>Hire Chefs and other staff</a:t>
                      </a:r>
                      <a:endParaRPr lang="en-US" noProof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entury Gothic" pitchFamily="34" charset="0"/>
                        </a:rPr>
                        <a:t>$20,000</a:t>
                      </a:r>
                      <a:r>
                        <a:rPr lang="en-US" baseline="0" noProof="0" smtClean="0">
                          <a:latin typeface="Century Gothic" pitchFamily="34" charset="0"/>
                        </a:rPr>
                        <a:t> dollars a month</a:t>
                      </a:r>
                      <a:endParaRPr lang="en-US" noProof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entury Gothic" pitchFamily="34" charset="0"/>
                        </a:rPr>
                        <a:t>Buy Food</a:t>
                      </a:r>
                      <a:endParaRPr lang="en-US" noProof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Century Gothic" pitchFamily="34" charset="0"/>
                        </a:rPr>
                        <a:t>$5 dollars per meal served</a:t>
                      </a:r>
                      <a:endParaRPr lang="en-US" noProof="0" dirty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57428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Overview</a:t>
            </a:r>
            <a:endParaRPr lang="en-US" dirty="0">
              <a:latin typeface="Century Gothic"/>
              <a:cs typeface="Century Gothic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9639757"/>
              </p:ext>
            </p:extLst>
          </p:nvPr>
        </p:nvGraphicFramePr>
        <p:xfrm>
          <a:off x="-2362200" y="1714500"/>
          <a:ext cx="13411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1339200"/>
              </p:ext>
            </p:extLst>
          </p:nvPr>
        </p:nvGraphicFramePr>
        <p:xfrm>
          <a:off x="228600" y="1447800"/>
          <a:ext cx="8534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214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costs are sunk costs</a:t>
            </a:r>
            <a:endParaRPr lang="en-US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3798724564"/>
              </p:ext>
            </p:extLst>
          </p:nvPr>
        </p:nvGraphicFramePr>
        <p:xfrm>
          <a:off x="381000" y="1752600"/>
          <a:ext cx="8382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costs are fixed</a:t>
            </a:r>
            <a:endParaRPr lang="en-US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1029081640"/>
              </p:ext>
            </p:extLst>
          </p:nvPr>
        </p:nvGraphicFramePr>
        <p:xfrm>
          <a:off x="381000" y="1371600"/>
          <a:ext cx="8382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82240"/>
              </p:ext>
            </p:extLst>
          </p:nvPr>
        </p:nvGraphicFramePr>
        <p:xfrm>
          <a:off x="1066800" y="3429000"/>
          <a:ext cx="6705600" cy="1752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66800"/>
                <a:gridCol w="563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latin typeface="Century Gothic" pitchFamily="34" charset="0"/>
                        </a:rPr>
                        <a:t>Today</a:t>
                      </a:r>
                      <a:endParaRPr lang="en-US" b="0" noProof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latin typeface="Century Gothic" pitchFamily="34" charset="0"/>
                        </a:rPr>
                        <a:t>After you’ve bought food, everything else is fixed</a:t>
                      </a:r>
                      <a:endParaRPr lang="en-US" b="0" noProof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entury Gothic" pitchFamily="34" charset="0"/>
                        </a:rPr>
                        <a:t>Week</a:t>
                      </a:r>
                      <a:endParaRPr lang="en-US" noProof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Century Gothic" pitchFamily="34" charset="0"/>
                        </a:rPr>
                        <a:t>Rent, Staff</a:t>
                      </a:r>
                      <a:endParaRPr lang="en-US" noProof="0" dirty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entury Gothic" pitchFamily="34" charset="0"/>
                        </a:rPr>
                        <a:t>Month</a:t>
                      </a:r>
                      <a:endParaRPr lang="en-US" noProof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Century Gothic" pitchFamily="34" charset="0"/>
                        </a:rPr>
                        <a:t>Rent so long as it is easy to get rid of Staff (UK vs. France)</a:t>
                      </a:r>
                      <a:endParaRPr lang="en-US" noProof="0" dirty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entury Gothic" pitchFamily="34" charset="0"/>
                        </a:rPr>
                        <a:t>Year</a:t>
                      </a:r>
                      <a:endParaRPr lang="en-US" noProof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Century Gothic" pitchFamily="34" charset="0"/>
                        </a:rPr>
                        <a:t>Nothing if you have a year lease</a:t>
                      </a:r>
                      <a:endParaRPr lang="en-US" noProof="0" dirty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costs are variable</a:t>
            </a:r>
            <a:endParaRPr lang="en-US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799419830"/>
              </p:ext>
            </p:extLst>
          </p:nvPr>
        </p:nvGraphicFramePr>
        <p:xfrm>
          <a:off x="381000" y="1295400"/>
          <a:ext cx="8382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29359"/>
              </p:ext>
            </p:extLst>
          </p:nvPr>
        </p:nvGraphicFramePr>
        <p:xfrm>
          <a:off x="1143000" y="4724400"/>
          <a:ext cx="7162800" cy="140663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90600"/>
                <a:gridCol w="6172200"/>
              </a:tblGrid>
              <a:tr h="279476">
                <a:tc>
                  <a:txBody>
                    <a:bodyPr/>
                    <a:lstStyle/>
                    <a:p>
                      <a:r>
                        <a:rPr lang="en-US" b="0" noProof="0" smtClean="0">
                          <a:latin typeface="Century Gothic" pitchFamily="34" charset="0"/>
                        </a:rPr>
                        <a:t>Today</a:t>
                      </a:r>
                      <a:endParaRPr lang="en-US" b="0" noProof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smtClean="0">
                          <a:latin typeface="Century Gothic" pitchFamily="34" charset="0"/>
                        </a:rPr>
                        <a:t>Food</a:t>
                      </a:r>
                      <a:endParaRPr lang="en-US" b="0" noProof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279476"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entury Gothic" pitchFamily="34" charset="0"/>
                        </a:rPr>
                        <a:t>Week</a:t>
                      </a:r>
                      <a:endParaRPr lang="en-US" noProof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entury Gothic" pitchFamily="34" charset="0"/>
                        </a:rPr>
                        <a:t>Food, Staff</a:t>
                      </a:r>
                      <a:endParaRPr lang="en-US" noProof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675114">
                <a:tc>
                  <a:txBody>
                    <a:bodyPr/>
                    <a:lstStyle/>
                    <a:p>
                      <a:r>
                        <a:rPr lang="en-US" noProof="0" smtClean="0">
                          <a:latin typeface="Century Gothic" pitchFamily="34" charset="0"/>
                        </a:rPr>
                        <a:t>Year</a:t>
                      </a:r>
                      <a:endParaRPr lang="en-US" noProof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Century Gothic" pitchFamily="34" charset="0"/>
                        </a:rPr>
                        <a:t>Everything (you can expand or contract your space)</a:t>
                      </a:r>
                      <a:endParaRPr lang="en-US" noProof="0" dirty="0">
                        <a:latin typeface="Century Gothic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DE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Average Costs</a:t>
            </a:r>
            <a:endParaRPr lang="en-US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376743430"/>
              </p:ext>
            </p:extLst>
          </p:nvPr>
        </p:nvGraphicFramePr>
        <p:xfrm>
          <a:off x="381000" y="13716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Cost</a:t>
            </a:r>
            <a:endParaRPr lang="en-US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1433715766"/>
              </p:ext>
            </p:extLst>
          </p:nvPr>
        </p:nvGraphicFramePr>
        <p:xfrm>
          <a:off x="381000" y="1752600"/>
          <a:ext cx="8382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Opportunity Cost</a:t>
            </a:r>
            <a:endParaRPr lang="en-US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4259496991"/>
              </p:ext>
            </p:extLst>
          </p:nvPr>
        </p:nvGraphicFramePr>
        <p:xfrm>
          <a:off x="381000" y="13716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10600" cy="511886"/>
          </a:xfrm>
        </p:spPr>
        <p:txBody>
          <a:bodyPr/>
          <a:lstStyle/>
          <a:p>
            <a:r>
              <a:rPr lang="en-US" dirty="0" smtClean="0"/>
              <a:t>Diminishing marginal returns/Economies of Scale</a:t>
            </a:r>
            <a:endParaRPr lang="en-US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3482013716"/>
              </p:ext>
            </p:extLst>
          </p:nvPr>
        </p:nvGraphicFramePr>
        <p:xfrm>
          <a:off x="381000" y="1295400"/>
          <a:ext cx="83820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743020"/>
              </p:ext>
            </p:extLst>
          </p:nvPr>
        </p:nvGraphicFramePr>
        <p:xfrm>
          <a:off x="1447800" y="2892216"/>
          <a:ext cx="62484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2082800"/>
                <a:gridCol w="2082800"/>
              </a:tblGrid>
              <a:tr h="510865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Meals per Year</a:t>
                      </a:r>
                      <a:endParaRPr lang="en-US" sz="1600" noProof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Average variable Cost</a:t>
                      </a:r>
                      <a:endParaRPr lang="en-US" sz="1600" noProof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Average Total Cost</a:t>
                      </a:r>
                      <a:endParaRPr lang="en-US" sz="1600" noProof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295764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Century Gothic" pitchFamily="34" charset="0"/>
                        </a:rPr>
                        <a:t>100</a:t>
                      </a:r>
                      <a:endParaRPr lang="es-AR" sz="16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205.00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305.00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DEDEDE"/>
                    </a:solidFill>
                  </a:tcPr>
                </a:tc>
              </a:tr>
              <a:tr h="295764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Century Gothic" pitchFamily="34" charset="0"/>
                        </a:rPr>
                        <a:t>500</a:t>
                      </a:r>
                      <a:endParaRPr lang="es-AR" sz="16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45.00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65.00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EFEFEF"/>
                    </a:solidFill>
                  </a:tcPr>
                </a:tc>
              </a:tr>
              <a:tr h="295764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Century Gothic" pitchFamily="34" charset="0"/>
                        </a:rPr>
                        <a:t>1,000</a:t>
                      </a:r>
                      <a:endParaRPr lang="es-AR" sz="16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25.00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35.00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DEDEDE"/>
                    </a:solidFill>
                  </a:tcPr>
                </a:tc>
              </a:tr>
              <a:tr h="295764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Century Gothic" pitchFamily="34" charset="0"/>
                        </a:rPr>
                        <a:t>5,000</a:t>
                      </a:r>
                      <a:endParaRPr lang="es-AR" sz="16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9.00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11.00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EFEFEF"/>
                    </a:solidFill>
                  </a:tcPr>
                </a:tc>
              </a:tr>
              <a:tr h="295764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Century Gothic" pitchFamily="34" charset="0"/>
                        </a:rPr>
                        <a:t>10,000</a:t>
                      </a:r>
                      <a:endParaRPr lang="es-AR" sz="16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7.00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8.00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DEDEDE"/>
                    </a:solidFill>
                  </a:tcPr>
                </a:tc>
              </a:tr>
              <a:tr h="295764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Century Gothic" pitchFamily="34" charset="0"/>
                        </a:rPr>
                        <a:t>50,000</a:t>
                      </a:r>
                      <a:endParaRPr lang="es-AR" sz="16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5.40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5.60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EFEFEF"/>
                    </a:solidFill>
                  </a:tcPr>
                </a:tc>
              </a:tr>
              <a:tr h="295764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Century Gothic" pitchFamily="34" charset="0"/>
                        </a:rPr>
                        <a:t>100,000</a:t>
                      </a:r>
                      <a:endParaRPr lang="es-AR" sz="16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5.20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5.30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DEDEDE"/>
                    </a:solidFill>
                  </a:tcPr>
                </a:tc>
              </a:tr>
              <a:tr h="295764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Century Gothic" pitchFamily="34" charset="0"/>
                        </a:rPr>
                        <a:t>500,000</a:t>
                      </a:r>
                      <a:endParaRPr lang="es-AR" sz="16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5.04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lang="es-AR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5.06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of economies of scale</a:t>
            </a:r>
            <a:endParaRPr lang="en-US" dirty="0"/>
          </a:p>
        </p:txBody>
      </p:sp>
      <p:graphicFrame>
        <p:nvGraphicFramePr>
          <p:cNvPr id="8" name="Chart 4"/>
          <p:cNvGraphicFramePr>
            <a:graphicFrameLocks/>
          </p:cNvGraphicFramePr>
          <p:nvPr/>
        </p:nvGraphicFramePr>
        <p:xfrm>
          <a:off x="1524000" y="1600200"/>
          <a:ext cx="6553200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costs curves</a:t>
            </a:r>
            <a:endParaRPr lang="en-US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3922258901"/>
              </p:ext>
            </p:extLst>
          </p:nvPr>
        </p:nvGraphicFramePr>
        <p:xfrm>
          <a:off x="381000" y="1447800"/>
          <a:ext cx="8382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057400"/>
            <a:ext cx="807720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Times" pitchFamily="18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11" name="Line 42"/>
          <p:cNvSpPr>
            <a:spLocks noChangeShapeType="1"/>
          </p:cNvSpPr>
          <p:nvPr/>
        </p:nvSpPr>
        <p:spPr bwMode="auto">
          <a:xfrm>
            <a:off x="2232101" y="6324600"/>
            <a:ext cx="573763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2" name="Freeform 47"/>
          <p:cNvSpPr>
            <a:spLocks/>
          </p:cNvSpPr>
          <p:nvPr/>
        </p:nvSpPr>
        <p:spPr bwMode="auto">
          <a:xfrm>
            <a:off x="3233854" y="3886201"/>
            <a:ext cx="1885222" cy="2319169"/>
          </a:xfrm>
          <a:custGeom>
            <a:avLst/>
            <a:gdLst/>
            <a:ahLst/>
            <a:cxnLst>
              <a:cxn ang="0">
                <a:pos x="0" y="912"/>
              </a:cxn>
              <a:cxn ang="0">
                <a:pos x="432" y="1440"/>
              </a:cxn>
              <a:cxn ang="0">
                <a:pos x="1104" y="0"/>
              </a:cxn>
            </a:cxnLst>
            <a:rect l="0" t="0" r="r" b="b"/>
            <a:pathLst>
              <a:path w="1104" h="1592">
                <a:moveTo>
                  <a:pt x="0" y="912"/>
                </a:moveTo>
                <a:cubicBezTo>
                  <a:pt x="124" y="1252"/>
                  <a:pt x="248" y="1592"/>
                  <a:pt x="432" y="1440"/>
                </a:cubicBezTo>
                <a:cubicBezTo>
                  <a:pt x="616" y="1288"/>
                  <a:pt x="992" y="240"/>
                  <a:pt x="1104" y="0"/>
                </a:cubicBezTo>
              </a:path>
            </a:pathLst>
          </a:custGeom>
          <a:noFill/>
          <a:ln w="38100" cmpd="sng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3" name="Freeform 48"/>
          <p:cNvSpPr>
            <a:spLocks/>
          </p:cNvSpPr>
          <p:nvPr/>
        </p:nvSpPr>
        <p:spPr bwMode="auto">
          <a:xfrm>
            <a:off x="3048000" y="4114800"/>
            <a:ext cx="3276600" cy="914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720" y="672"/>
              </a:cxn>
              <a:cxn ang="0">
                <a:pos x="1488" y="0"/>
              </a:cxn>
            </a:cxnLst>
            <a:rect l="0" t="0" r="r" b="b"/>
            <a:pathLst>
              <a:path w="1488" h="680">
                <a:moveTo>
                  <a:pt x="0" y="48"/>
                </a:moveTo>
                <a:cubicBezTo>
                  <a:pt x="236" y="364"/>
                  <a:pt x="472" y="680"/>
                  <a:pt x="720" y="672"/>
                </a:cubicBezTo>
                <a:cubicBezTo>
                  <a:pt x="968" y="664"/>
                  <a:pt x="1228" y="332"/>
                  <a:pt x="1488" y="0"/>
                </a:cubicBezTo>
              </a:path>
            </a:pathLst>
          </a:cu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4" name="Line 41"/>
          <p:cNvSpPr>
            <a:spLocks noChangeShapeType="1"/>
          </p:cNvSpPr>
          <p:nvPr/>
        </p:nvSpPr>
        <p:spPr bwMode="auto">
          <a:xfrm>
            <a:off x="2362200" y="3657600"/>
            <a:ext cx="0" cy="24473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5" name="Freeform 49"/>
          <p:cNvSpPr>
            <a:spLocks/>
          </p:cNvSpPr>
          <p:nvPr/>
        </p:nvSpPr>
        <p:spPr bwMode="auto">
          <a:xfrm>
            <a:off x="2971800" y="4267200"/>
            <a:ext cx="3352800" cy="10542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768"/>
              </a:cxn>
              <a:cxn ang="0">
                <a:pos x="1488" y="48"/>
              </a:cxn>
            </a:cxnLst>
            <a:rect l="0" t="0" r="r" b="b"/>
            <a:pathLst>
              <a:path w="1488" h="776">
                <a:moveTo>
                  <a:pt x="0" y="0"/>
                </a:moveTo>
                <a:cubicBezTo>
                  <a:pt x="188" y="380"/>
                  <a:pt x="376" y="760"/>
                  <a:pt x="624" y="768"/>
                </a:cubicBezTo>
                <a:cubicBezTo>
                  <a:pt x="872" y="776"/>
                  <a:pt x="1180" y="412"/>
                  <a:pt x="1488" y="48"/>
                </a:cubicBez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6" name="Text Box 53"/>
          <p:cNvSpPr txBox="1">
            <a:spLocks noChangeArrowheads="1"/>
          </p:cNvSpPr>
          <p:nvPr/>
        </p:nvSpPr>
        <p:spPr bwMode="auto">
          <a:xfrm>
            <a:off x="1579756" y="3655529"/>
            <a:ext cx="90162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500" dirty="0"/>
              <a:t>Costs</a:t>
            </a:r>
          </a:p>
        </p:txBody>
      </p:sp>
      <p:sp>
        <p:nvSpPr>
          <p:cNvPr id="17" name="Text Box 50"/>
          <p:cNvSpPr txBox="1">
            <a:spLocks noChangeArrowheads="1"/>
          </p:cNvSpPr>
          <p:nvPr/>
        </p:nvSpPr>
        <p:spPr bwMode="auto">
          <a:xfrm>
            <a:off x="4953000" y="3505200"/>
            <a:ext cx="762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500" dirty="0"/>
              <a:t>MC</a:t>
            </a:r>
          </a:p>
        </p:txBody>
      </p:sp>
      <p:sp>
        <p:nvSpPr>
          <p:cNvPr id="18" name="Text Box 51"/>
          <p:cNvSpPr txBox="1">
            <a:spLocks noChangeArrowheads="1"/>
          </p:cNvSpPr>
          <p:nvPr/>
        </p:nvSpPr>
        <p:spPr bwMode="auto">
          <a:xfrm>
            <a:off x="6019800" y="3733800"/>
            <a:ext cx="762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500" dirty="0"/>
              <a:t>ATC</a:t>
            </a:r>
          </a:p>
        </p:txBody>
      </p:sp>
      <p:sp>
        <p:nvSpPr>
          <p:cNvPr id="19" name="Text Box 52"/>
          <p:cNvSpPr txBox="1">
            <a:spLocks noChangeArrowheads="1"/>
          </p:cNvSpPr>
          <p:nvPr/>
        </p:nvSpPr>
        <p:spPr bwMode="auto">
          <a:xfrm>
            <a:off x="6248400" y="4020235"/>
            <a:ext cx="762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500" dirty="0"/>
              <a:t>AVC</a:t>
            </a:r>
          </a:p>
        </p:txBody>
      </p:sp>
      <p:sp>
        <p:nvSpPr>
          <p:cNvPr id="20" name="TextBox 2"/>
          <p:cNvSpPr txBox="1"/>
          <p:nvPr/>
        </p:nvSpPr>
        <p:spPr>
          <a:xfrm>
            <a:off x="3352800" y="342900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Short run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21" name="Text Box 53"/>
          <p:cNvSpPr txBox="1">
            <a:spLocks noChangeArrowheads="1"/>
          </p:cNvSpPr>
          <p:nvPr/>
        </p:nvSpPr>
        <p:spPr bwMode="auto">
          <a:xfrm>
            <a:off x="6934200" y="6400800"/>
            <a:ext cx="10668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500" dirty="0" smtClean="0"/>
              <a:t>Output</a:t>
            </a:r>
            <a:endParaRPr lang="en-GB" sz="1500" dirty="0"/>
          </a:p>
        </p:txBody>
      </p:sp>
      <p:sp>
        <p:nvSpPr>
          <p:cNvPr id="5" name="Freeform 4"/>
          <p:cNvSpPr/>
          <p:nvPr/>
        </p:nvSpPr>
        <p:spPr>
          <a:xfrm>
            <a:off x="2971800" y="4419600"/>
            <a:ext cx="3158067" cy="1796814"/>
          </a:xfrm>
          <a:custGeom>
            <a:avLst/>
            <a:gdLst>
              <a:gd name="connsiteX0" fmla="*/ 0 w 3098800"/>
              <a:gd name="connsiteY0" fmla="*/ 0 h 1856081"/>
              <a:gd name="connsiteX1" fmla="*/ 228600 w 3098800"/>
              <a:gd name="connsiteY1" fmla="*/ 592667 h 1856081"/>
              <a:gd name="connsiteX2" fmla="*/ 558800 w 3098800"/>
              <a:gd name="connsiteY2" fmla="*/ 1066800 h 1856081"/>
              <a:gd name="connsiteX3" fmla="*/ 880533 w 3098800"/>
              <a:gd name="connsiteY3" fmla="*/ 1397000 h 1856081"/>
              <a:gd name="connsiteX4" fmla="*/ 1210733 w 3098800"/>
              <a:gd name="connsiteY4" fmla="*/ 1591734 h 1856081"/>
              <a:gd name="connsiteX5" fmla="*/ 1769533 w 3098800"/>
              <a:gd name="connsiteY5" fmla="*/ 1752600 h 1856081"/>
              <a:gd name="connsiteX6" fmla="*/ 2446866 w 3098800"/>
              <a:gd name="connsiteY6" fmla="*/ 1828800 h 1856081"/>
              <a:gd name="connsiteX7" fmla="*/ 2861733 w 3098800"/>
              <a:gd name="connsiteY7" fmla="*/ 1854200 h 1856081"/>
              <a:gd name="connsiteX8" fmla="*/ 2997200 w 3098800"/>
              <a:gd name="connsiteY8" fmla="*/ 1854200 h 1856081"/>
              <a:gd name="connsiteX9" fmla="*/ 3098800 w 3098800"/>
              <a:gd name="connsiteY9" fmla="*/ 1854200 h 1856081"/>
              <a:gd name="connsiteX10" fmla="*/ 3090333 w 3098800"/>
              <a:gd name="connsiteY10" fmla="*/ 1854200 h 1856081"/>
              <a:gd name="connsiteX11" fmla="*/ 3090333 w 3098800"/>
              <a:gd name="connsiteY11" fmla="*/ 1854200 h 185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98800" h="1856081">
                <a:moveTo>
                  <a:pt x="0" y="0"/>
                </a:moveTo>
                <a:cubicBezTo>
                  <a:pt x="67733" y="207433"/>
                  <a:pt x="135467" y="414867"/>
                  <a:pt x="228600" y="592667"/>
                </a:cubicBezTo>
                <a:cubicBezTo>
                  <a:pt x="321733" y="770467"/>
                  <a:pt x="450144" y="932744"/>
                  <a:pt x="558800" y="1066800"/>
                </a:cubicBezTo>
                <a:cubicBezTo>
                  <a:pt x="667456" y="1200856"/>
                  <a:pt x="771878" y="1309511"/>
                  <a:pt x="880533" y="1397000"/>
                </a:cubicBezTo>
                <a:cubicBezTo>
                  <a:pt x="989189" y="1484489"/>
                  <a:pt x="1062566" y="1532467"/>
                  <a:pt x="1210733" y="1591734"/>
                </a:cubicBezTo>
                <a:cubicBezTo>
                  <a:pt x="1358900" y="1651001"/>
                  <a:pt x="1563511" y="1713089"/>
                  <a:pt x="1769533" y="1752600"/>
                </a:cubicBezTo>
                <a:cubicBezTo>
                  <a:pt x="1975555" y="1792111"/>
                  <a:pt x="2264833" y="1811867"/>
                  <a:pt x="2446866" y="1828800"/>
                </a:cubicBezTo>
                <a:cubicBezTo>
                  <a:pt x="2628899" y="1845733"/>
                  <a:pt x="2770011" y="1849967"/>
                  <a:pt x="2861733" y="1854200"/>
                </a:cubicBezTo>
                <a:cubicBezTo>
                  <a:pt x="2953455" y="1858433"/>
                  <a:pt x="2997200" y="1854200"/>
                  <a:pt x="2997200" y="1854200"/>
                </a:cubicBezTo>
                <a:lnTo>
                  <a:pt x="3098800" y="1854200"/>
                </a:lnTo>
                <a:lnTo>
                  <a:pt x="3090333" y="1854200"/>
                </a:lnTo>
                <a:lnTo>
                  <a:pt x="3090333" y="1854200"/>
                </a:lnTo>
              </a:path>
            </a:pathLst>
          </a:custGeom>
          <a:ln w="34925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6019800" y="5791200"/>
            <a:ext cx="762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500" dirty="0" smtClean="0"/>
              <a:t>AFC</a:t>
            </a:r>
            <a:endParaRPr lang="en-GB" sz="15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Long run costs of </a:t>
            </a:r>
            <a:r>
              <a:rPr lang="es-AR" dirty="0"/>
              <a:t>p</a:t>
            </a:r>
            <a:r>
              <a:rPr lang="es-AR" dirty="0" smtClean="0"/>
              <a:t>roduction</a:t>
            </a:r>
            <a:endParaRPr lang="es-AR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1995834004"/>
              </p:ext>
            </p:extLst>
          </p:nvPr>
        </p:nvGraphicFramePr>
        <p:xfrm>
          <a:off x="381000" y="1524000"/>
          <a:ext cx="8382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333333"/>
                </a:solidFill>
                <a:latin typeface="Century Gothic"/>
                <a:cs typeface="Century Gothic"/>
              </a:rPr>
              <a:t>Firms consider consumer demand in assessing how much revenue they can earn</a:t>
            </a:r>
            <a:endParaRPr lang="en-US" dirty="0">
              <a:solidFill>
                <a:srgbClr val="333333"/>
              </a:solidFill>
              <a:latin typeface="Century Gothic"/>
              <a:cs typeface="Century Gothic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Consumer Demand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3712B-ABC8-49E7-839E-C6F354B422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5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153400" cy="57428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End of Part 1, next week Part 2</a:t>
            </a:r>
            <a:endParaRPr lang="en-US" dirty="0">
              <a:latin typeface="Century Gothic"/>
              <a:cs typeface="Century Gothic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9639757"/>
              </p:ext>
            </p:extLst>
          </p:nvPr>
        </p:nvGraphicFramePr>
        <p:xfrm>
          <a:off x="-2362200" y="1714500"/>
          <a:ext cx="13411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22585458"/>
              </p:ext>
            </p:extLst>
          </p:nvPr>
        </p:nvGraphicFramePr>
        <p:xfrm>
          <a:off x="533400" y="14478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214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991600" cy="594895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entury Gothic"/>
                <a:cs typeface="Century Gothic"/>
              </a:rPr>
              <a:t>Consumer demand</a:t>
            </a:r>
            <a:endParaRPr lang="en-US" sz="2800" dirty="0">
              <a:latin typeface="Century Gothic"/>
              <a:cs typeface="Century Gothic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53537652"/>
              </p:ext>
            </p:extLst>
          </p:nvPr>
        </p:nvGraphicFramePr>
        <p:xfrm>
          <a:off x="381000" y="1371600"/>
          <a:ext cx="8458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131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demand</a:t>
            </a:r>
            <a:endParaRPr lang="en-US" dirty="0"/>
          </a:p>
        </p:txBody>
      </p:sp>
      <p:graphicFrame>
        <p:nvGraphicFramePr>
          <p:cNvPr id="6" name="Chart 2"/>
          <p:cNvGraphicFramePr>
            <a:graphicFrameLocks/>
          </p:cNvGraphicFramePr>
          <p:nvPr/>
        </p:nvGraphicFramePr>
        <p:xfrm>
          <a:off x="1295400" y="1371600"/>
          <a:ext cx="6705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486400"/>
            <a:ext cx="831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This and other examples are made up. </a:t>
            </a:r>
            <a:r>
              <a:rPr lang="en-US" dirty="0">
                <a:latin typeface="Century Gothic" pitchFamily="34" charset="0"/>
              </a:rPr>
              <a:t>B</a:t>
            </a:r>
            <a:r>
              <a:rPr lang="en-US" dirty="0" smtClean="0">
                <a:latin typeface="Century Gothic" pitchFamily="34" charset="0"/>
              </a:rPr>
              <a:t>ut in practice it is possible to estimate actual demand schedules.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59489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Factors that affect consumer demand</a:t>
            </a:r>
            <a:endParaRPr lang="en-US" dirty="0">
              <a:latin typeface="Century Gothic"/>
              <a:cs typeface="Century Gothic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77818479"/>
              </p:ext>
            </p:extLst>
          </p:nvPr>
        </p:nvGraphicFramePr>
        <p:xfrm>
          <a:off x="304800" y="13716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win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4572000"/>
            <a:ext cx="1250950" cy="1841500"/>
          </a:xfrm>
          <a:prstGeom prst="rect">
            <a:avLst/>
          </a:prstGeom>
          <a:noFill/>
        </p:spPr>
      </p:pic>
      <p:pic>
        <p:nvPicPr>
          <p:cNvPr id="9" name="Picture 4" descr="jameson'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0" y="4572000"/>
            <a:ext cx="1023938" cy="1828800"/>
          </a:xfrm>
          <a:prstGeom prst="rect">
            <a:avLst/>
          </a:prstGeom>
          <a:noFill/>
        </p:spPr>
      </p:pic>
      <p:pic>
        <p:nvPicPr>
          <p:cNvPr id="10" name="Picture 7" descr="crisp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05400" y="4724400"/>
            <a:ext cx="1112838" cy="1473200"/>
          </a:xfrm>
          <a:prstGeom prst="rect">
            <a:avLst/>
          </a:prstGeom>
          <a:noFill/>
        </p:spPr>
      </p:pic>
      <p:pic>
        <p:nvPicPr>
          <p:cNvPr id="11" name="Picture 6" descr="fish and chips"/>
          <p:cNvPicPr>
            <a:picLocks noChangeAspect="1" noChangeArrowheads="1"/>
          </p:cNvPicPr>
          <p:nvPr/>
        </p:nvPicPr>
        <p:blipFill>
          <a:blip r:embed="rId11" cstate="print"/>
          <a:srcRect r="5624" b="9230"/>
          <a:stretch>
            <a:fillRect/>
          </a:stretch>
        </p:blipFill>
        <p:spPr bwMode="auto">
          <a:xfrm>
            <a:off x="6629400" y="4800600"/>
            <a:ext cx="18288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159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511886"/>
          </a:xfrm>
        </p:spPr>
        <p:txBody>
          <a:bodyPr/>
          <a:lstStyle/>
          <a:p>
            <a:r>
              <a:rPr lang="en-US" sz="2400" dirty="0" smtClean="0"/>
              <a:t>Consumer demand goes up with an increase in the price of Substitutes</a:t>
            </a:r>
            <a:endParaRPr lang="en-US" sz="2400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4022409468"/>
              </p:ext>
            </p:extLst>
          </p:nvPr>
        </p:nvGraphicFramePr>
        <p:xfrm>
          <a:off x="304800" y="1524000"/>
          <a:ext cx="84582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4" descr="pin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6400" y="4251661"/>
            <a:ext cx="1128252" cy="165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jameson'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0" y="4158255"/>
            <a:ext cx="1151757" cy="2057400"/>
          </a:xfrm>
          <a:prstGeom prst="rect">
            <a:avLst/>
          </a:prstGeom>
          <a:noFill/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2971800" y="4128757"/>
            <a:ext cx="627895" cy="1858297"/>
          </a:xfrm>
          <a:prstGeom prst="upArrow">
            <a:avLst>
              <a:gd name="adj1" fmla="val 50000"/>
              <a:gd name="adj2" fmla="val 63636"/>
            </a:avLst>
          </a:prstGeom>
          <a:solidFill>
            <a:srgbClr val="BDC09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/>
              <a:t>$</a:t>
            </a:r>
            <a:endParaRPr lang="en-US" b="1" dirty="0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7543800" y="4128757"/>
            <a:ext cx="627895" cy="1858297"/>
          </a:xfrm>
          <a:prstGeom prst="upArrow">
            <a:avLst>
              <a:gd name="adj1" fmla="val 50000"/>
              <a:gd name="adj2" fmla="val 63636"/>
            </a:avLst>
          </a:prstGeom>
          <a:solidFill>
            <a:srgbClr val="91C2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Q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57200" y="4348877"/>
            <a:ext cx="1143000" cy="10772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>
                <a:alpha val="67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If the price of a pint goes up</a:t>
            </a:r>
            <a:endParaRPr lang="en-US" sz="1600" dirty="0">
              <a:latin typeface="Century Gothic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724400" y="4343400"/>
            <a:ext cx="1371600" cy="1077218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solidFill>
              <a:srgbClr val="000000">
                <a:alpha val="67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The amount of whiskey consumed goes up</a:t>
            </a:r>
            <a:endParaRPr lang="en-US" sz="1600" dirty="0">
              <a:latin typeface="Century Gothic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657600" y="4800600"/>
            <a:ext cx="990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+mn-lt"/>
              </a:rPr>
              <a:t>then…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511886"/>
          </a:xfrm>
        </p:spPr>
        <p:txBody>
          <a:bodyPr/>
          <a:lstStyle/>
          <a:p>
            <a:r>
              <a:rPr lang="en-US" sz="2400" dirty="0" smtClean="0"/>
              <a:t>Consumer demand goes down with an increase in the price of Complements</a:t>
            </a:r>
            <a:endParaRPr lang="en-US" sz="2400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1603010808"/>
              </p:ext>
            </p:extLst>
          </p:nvPr>
        </p:nvGraphicFramePr>
        <p:xfrm>
          <a:off x="381000" y="1524000"/>
          <a:ext cx="84582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276599" y="4414158"/>
            <a:ext cx="609600" cy="1905000"/>
          </a:xfrm>
          <a:prstGeom prst="upArrow">
            <a:avLst>
              <a:gd name="adj1" fmla="val 50000"/>
              <a:gd name="adj2" fmla="val 63636"/>
            </a:avLst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/>
              <a:t>$</a:t>
            </a:r>
            <a:endParaRPr lang="en-US" b="1" dirty="0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 rot="10800000">
            <a:off x="7772399" y="4414158"/>
            <a:ext cx="609600" cy="1981200"/>
          </a:xfrm>
          <a:prstGeom prst="upArrow">
            <a:avLst>
              <a:gd name="adj1" fmla="val 50000"/>
              <a:gd name="adj2" fmla="val 63636"/>
            </a:avLst>
          </a:prstGeom>
          <a:solidFill>
            <a:schemeClr val="accent3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09600" y="4724400"/>
            <a:ext cx="1143000" cy="10772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>
                <a:alpha val="67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If the price of crisps increases</a:t>
            </a:r>
            <a:endParaRPr lang="en-US" sz="1600" dirty="0">
              <a:latin typeface="Century Gothic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53000" y="4800600"/>
            <a:ext cx="1371600" cy="1077218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solidFill>
              <a:srgbClr val="000000">
                <a:alpha val="67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The amount of beer consumed goes down</a:t>
            </a:r>
            <a:endParaRPr lang="en-US" sz="1600" dirty="0">
              <a:latin typeface="Century Gothic" pitchFamily="34" charset="0"/>
            </a:endParaRPr>
          </a:p>
        </p:txBody>
      </p:sp>
      <p:pic>
        <p:nvPicPr>
          <p:cNvPr id="14" name="Picture 10" descr="crisp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4724400"/>
            <a:ext cx="993604" cy="1315357"/>
          </a:xfrm>
          <a:prstGeom prst="rect">
            <a:avLst/>
          </a:prstGeom>
          <a:noFill/>
        </p:spPr>
      </p:pic>
      <p:pic>
        <p:nvPicPr>
          <p:cNvPr id="15" name="Picture 6" descr="pin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4572000"/>
            <a:ext cx="1061357" cy="156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924800" y="518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Q</a:t>
            </a:r>
            <a:endParaRPr lang="en-US" b="1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886200" y="5181600"/>
            <a:ext cx="990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udy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+mn-lt"/>
              </a:rPr>
              <a:t>then…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511886"/>
          </a:xfrm>
        </p:spPr>
        <p:txBody>
          <a:bodyPr/>
          <a:lstStyle/>
          <a:p>
            <a:r>
              <a:rPr lang="en-US" dirty="0" smtClean="0"/>
              <a:t>Increases in demand come from many sources</a:t>
            </a:r>
            <a:endParaRPr lang="en-US" dirty="0"/>
          </a:p>
        </p:txBody>
      </p:sp>
      <p:graphicFrame>
        <p:nvGraphicFramePr>
          <p:cNvPr id="6" name="Diagram 7"/>
          <p:cNvGraphicFramePr/>
          <p:nvPr>
            <p:extLst>
              <p:ext uri="{D42A27DB-BD31-4B8C-83A1-F6EECF244321}">
                <p14:modId xmlns:p14="http://schemas.microsoft.com/office/powerpoint/2010/main" val="4066007040"/>
              </p:ext>
            </p:extLst>
          </p:nvPr>
        </p:nvGraphicFramePr>
        <p:xfrm>
          <a:off x="381000" y="1752600"/>
          <a:ext cx="8458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Work Product 3 _ Key Players 3122010">
  <a:themeElements>
    <a:clrScheme name="Custom 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5A8E19"/>
      </a:accent1>
      <a:accent2>
        <a:srgbClr val="B0CCB0"/>
      </a:accent2>
      <a:accent3>
        <a:srgbClr val="BEDBFF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Work Product 3 _ Key Players 3122010">
  <a:themeElements>
    <a:clrScheme name="Custom 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5A8E19"/>
      </a:accent1>
      <a:accent2>
        <a:srgbClr val="B0CCB0"/>
      </a:accent2>
      <a:accent3>
        <a:srgbClr val="BEDBFF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1779</Words>
  <Application>Microsoft Macintosh PowerPoint</Application>
  <PresentationFormat>On-screen Show (4:3)</PresentationFormat>
  <Paragraphs>240</Paragraphs>
  <Slides>30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Work Product 3 _ Key Players 3122010</vt:lpstr>
      <vt:lpstr>2_Work Product 3 _ Key Players 3122010</vt:lpstr>
      <vt:lpstr>Topic 2: firms and profit maximization  </vt:lpstr>
      <vt:lpstr>Overview</vt:lpstr>
      <vt:lpstr>Consumer Demand</vt:lpstr>
      <vt:lpstr>Consumer demand</vt:lpstr>
      <vt:lpstr>Consumer demand</vt:lpstr>
      <vt:lpstr>Factors that affect consumer demand</vt:lpstr>
      <vt:lpstr>Consumer demand goes up with an increase in the price of Substitutes</vt:lpstr>
      <vt:lpstr>Consumer demand goes down with an increase in the price of Complements</vt:lpstr>
      <vt:lpstr>Increases in demand come from many sources</vt:lpstr>
      <vt:lpstr>Demand Elasticity is a key measure</vt:lpstr>
      <vt:lpstr>Demand Elasticity and Inelasticity</vt:lpstr>
      <vt:lpstr>Example of Elasticity of demand</vt:lpstr>
      <vt:lpstr>Other “elasticities” summarize consumer behavior</vt:lpstr>
      <vt:lpstr>Demand elasticities and antitrust</vt:lpstr>
      <vt:lpstr>Measuring consumer welfare</vt:lpstr>
      <vt:lpstr>Consumer welfare is a key concept for antitrust</vt:lpstr>
      <vt:lpstr>Costs of Production</vt:lpstr>
      <vt:lpstr>Costs are Critical to Business Decisions</vt:lpstr>
      <vt:lpstr>Example of starting a Restaurant</vt:lpstr>
      <vt:lpstr>Some costs are sunk costs</vt:lpstr>
      <vt:lpstr>Some costs are fixed</vt:lpstr>
      <vt:lpstr>Some costs are variable</vt:lpstr>
      <vt:lpstr>Average Costs</vt:lpstr>
      <vt:lpstr>Marginal Cost</vt:lpstr>
      <vt:lpstr>Opportunity Cost</vt:lpstr>
      <vt:lpstr>Diminishing marginal returns/Economies of Scale</vt:lpstr>
      <vt:lpstr>Graph of economies of scale</vt:lpstr>
      <vt:lpstr>Typical costs curves</vt:lpstr>
      <vt:lpstr>Long run costs of production</vt:lpstr>
      <vt:lpstr>End of Part 1, next week Part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REGULATION OF CONSUMER THE PAYMENTS AND LENDING INDUSTRIES: DURBIN AND THE CFPB</dc:title>
  <dc:creator>Administratr</dc:creator>
  <cp:lastModifiedBy>Elisa Mariscal</cp:lastModifiedBy>
  <cp:revision>195</cp:revision>
  <cp:lastPrinted>2013-02-20T17:57:08Z</cp:lastPrinted>
  <dcterms:created xsi:type="dcterms:W3CDTF">2011-10-04T15:45:24Z</dcterms:created>
  <dcterms:modified xsi:type="dcterms:W3CDTF">2013-02-21T16:17:55Z</dcterms:modified>
</cp:coreProperties>
</file>