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5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</p:sldMasterIdLst>
  <p:notesMasterIdLst>
    <p:notesMasterId r:id="rId32"/>
  </p:notesMasterIdLst>
  <p:handoutMasterIdLst>
    <p:handoutMasterId r:id="rId33"/>
  </p:handoutMasterIdLst>
  <p:sldIdLst>
    <p:sldId id="256" r:id="rId3"/>
    <p:sldId id="308" r:id="rId4"/>
    <p:sldId id="260" r:id="rId5"/>
    <p:sldId id="294" r:id="rId6"/>
    <p:sldId id="295" r:id="rId7"/>
    <p:sldId id="296" r:id="rId8"/>
    <p:sldId id="310" r:id="rId9"/>
    <p:sldId id="273" r:id="rId10"/>
    <p:sldId id="311" r:id="rId11"/>
    <p:sldId id="279" r:id="rId12"/>
    <p:sldId id="280" r:id="rId13"/>
    <p:sldId id="312" r:id="rId14"/>
    <p:sldId id="313" r:id="rId15"/>
    <p:sldId id="293" r:id="rId16"/>
    <p:sldId id="262" r:id="rId17"/>
    <p:sldId id="297" r:id="rId18"/>
    <p:sldId id="298" r:id="rId19"/>
    <p:sldId id="314" r:id="rId20"/>
    <p:sldId id="300" r:id="rId21"/>
    <p:sldId id="301" r:id="rId22"/>
    <p:sldId id="303" r:id="rId23"/>
    <p:sldId id="315" r:id="rId24"/>
    <p:sldId id="304" r:id="rId25"/>
    <p:sldId id="316" r:id="rId26"/>
    <p:sldId id="317" r:id="rId27"/>
    <p:sldId id="319" r:id="rId28"/>
    <p:sldId id="318" r:id="rId29"/>
    <p:sldId id="320" r:id="rId30"/>
    <p:sldId id="32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E19"/>
    <a:srgbClr val="60A305"/>
    <a:srgbClr val="4EA328"/>
    <a:srgbClr val="66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01" autoAdjust="0"/>
    <p:restoredTop sz="84861" autoAdjust="0"/>
  </p:normalViewPr>
  <p:slideViewPr>
    <p:cSldViewPr>
      <p:cViewPr varScale="1">
        <p:scale>
          <a:sx n="78" d="100"/>
          <a:sy n="78" d="100"/>
        </p:scale>
        <p:origin x="-1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7CA47-5976-3E41-A801-C3E9F2AD3C15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050571-DDEE-FD49-9FA9-E09E7B5B3D61}" type="pres">
      <dgm:prSet presAssocID="{8E47CA47-5976-3E41-A801-C3E9F2AD3C1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47405A90-8546-4943-91C5-54143B158F10}" type="presOf" srcId="{8E47CA47-5976-3E41-A801-C3E9F2AD3C15}" destId="{49050571-DDEE-FD49-9FA9-E09E7B5B3D61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DD7F60-402A-7C49-8CB2-1900B85674E8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954476-CFBE-284E-AE68-3630E8732F4C}">
      <dgm:prSet custT="1"/>
      <dgm:spPr/>
      <dgm:t>
        <a:bodyPr/>
        <a:lstStyle/>
        <a:p>
          <a:pPr rtl="0"/>
          <a:r>
            <a:rPr lang="en-GB" sz="1800" i="0" dirty="0" smtClean="0">
              <a:solidFill>
                <a:schemeClr val="tx1"/>
              </a:solidFill>
            </a:rPr>
            <a:t>The total welfare gain from the introduction of the minivan over 1984-1988 was about $2.9 billion, of which $2.8 billion came from consumer surplus.</a:t>
          </a:r>
          <a:endParaRPr lang="en-GB" sz="1800" i="0" dirty="0">
            <a:solidFill>
              <a:schemeClr val="tx1"/>
            </a:solidFill>
          </a:endParaRPr>
        </a:p>
      </dgm:t>
    </dgm:pt>
    <dgm:pt modelId="{025431AD-BA16-FC48-9497-D382F2F6B05C}" type="parTrans" cxnId="{42A32CA7-1B8B-BB4A-961C-C8B8DC4072DA}">
      <dgm:prSet/>
      <dgm:spPr/>
      <dgm:t>
        <a:bodyPr/>
        <a:lstStyle/>
        <a:p>
          <a:endParaRPr lang="en-US" sz="1800" i="1"/>
        </a:p>
      </dgm:t>
    </dgm:pt>
    <dgm:pt modelId="{70CDE9DF-4F5F-7649-9F34-3AA1D51D2417}" type="sibTrans" cxnId="{42A32CA7-1B8B-BB4A-961C-C8B8DC4072DA}">
      <dgm:prSet/>
      <dgm:spPr/>
      <dgm:t>
        <a:bodyPr/>
        <a:lstStyle/>
        <a:p>
          <a:endParaRPr lang="en-US" sz="1800" i="1"/>
        </a:p>
      </dgm:t>
    </dgm:pt>
    <dgm:pt modelId="{9ADF565E-24D0-714B-A109-C92B245954E7}" type="pres">
      <dgm:prSet presAssocID="{7CDD7F60-402A-7C49-8CB2-1900B85674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1F3BB5-A620-714A-B2E5-8AE98C4A85ED}" type="pres">
      <dgm:prSet presAssocID="{1D954476-CFBE-284E-AE68-3630E8732F4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A32CA7-1B8B-BB4A-961C-C8B8DC4072DA}" srcId="{7CDD7F60-402A-7C49-8CB2-1900B85674E8}" destId="{1D954476-CFBE-284E-AE68-3630E8732F4C}" srcOrd="0" destOrd="0" parTransId="{025431AD-BA16-FC48-9497-D382F2F6B05C}" sibTransId="{70CDE9DF-4F5F-7649-9F34-3AA1D51D2417}"/>
    <dgm:cxn modelId="{3BFFB995-9839-0E43-A648-C6E13D7A1535}" type="presOf" srcId="{1D954476-CFBE-284E-AE68-3630E8732F4C}" destId="{361F3BB5-A620-714A-B2E5-8AE98C4A85ED}" srcOrd="0" destOrd="0" presId="urn:microsoft.com/office/officeart/2005/8/layout/vList2"/>
    <dgm:cxn modelId="{78488EC4-8976-7E45-9F9F-25E5B4F665A8}" type="presOf" srcId="{7CDD7F60-402A-7C49-8CB2-1900B85674E8}" destId="{9ADF565E-24D0-714B-A109-C92B245954E7}" srcOrd="0" destOrd="0" presId="urn:microsoft.com/office/officeart/2005/8/layout/vList2"/>
    <dgm:cxn modelId="{23539805-4B98-E24C-846B-D57BA763A184}" type="presParOf" srcId="{9ADF565E-24D0-714B-A109-C92B245954E7}" destId="{361F3BB5-A620-714A-B2E5-8AE98C4A85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9E46E5-D5C2-454A-87DA-CA05A42DBA3E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C82D60-DADA-C043-AC02-68865432856A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Should we prevent firms from becoming dominant so that we always have at least two vigorous firms competing in the market place?  (EU </a:t>
          </a:r>
          <a:r>
            <a:rPr lang="en-US" sz="1800" dirty="0" err="1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Ordoliberal</a:t>
          </a:r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 school would seem to favor this.)</a:t>
          </a:r>
        </a:p>
      </dgm:t>
    </dgm:pt>
    <dgm:pt modelId="{3635B572-6FA8-D140-9692-99AB04DD2C81}" type="parTrans" cxnId="{D8C1A3E9-7503-7F49-80F9-3232A42F91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3A5505-C1C2-1F49-8508-04002E155B54}" type="sibTrans" cxnId="{D8C1A3E9-7503-7F49-80F9-3232A42F91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D06B69-D952-B54F-B386-5EB6469CFCE6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Article 101 TFEU prohibits excessive pricing. Shouldn’t the EC enforce these laws vigorously (they don’t now) to prevent dominant firms from charging high prices that reduce social welfare? </a:t>
          </a:r>
        </a:p>
      </dgm:t>
    </dgm:pt>
    <dgm:pt modelId="{0622D89C-B5C7-8145-92A1-07A68A10B8DB}" type="parTrans" cxnId="{224EEC05-FDBE-DB49-8DD8-A01EAE7A39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EC8CAA-7432-6141-AA3E-69A355A900B7}" type="sibTrans" cxnId="{224EEC05-FDBE-DB49-8DD8-A01EAE7A39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06879A-F834-054A-A01D-89581F951200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What’s the basis for throwing people in jail for price fixing but not for abusing their dominant position?  Why does a midlevel Marine Hose executive get a jail sentence for price fixing but Microsoft key executives (e.g. Bill Gates) don’t even get fined personally.</a:t>
          </a:r>
        </a:p>
      </dgm:t>
    </dgm:pt>
    <dgm:pt modelId="{6A05D99D-83AE-EC49-9024-B9B231DF92F2}" type="parTrans" cxnId="{4684F2E1-160A-3549-9F85-B9A39F85BD8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2A09C1-9DE4-4B42-9E0C-4075B3AD2537}" type="sibTrans" cxnId="{4684F2E1-160A-3549-9F85-B9A39F85BD8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49C33D-BE09-F245-9B24-1C2A50D3E379}" type="pres">
      <dgm:prSet presAssocID="{679E46E5-D5C2-454A-87DA-CA05A42DBA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5643A8-FC73-5942-BC23-BD20F17B54C3}" type="pres">
      <dgm:prSet presAssocID="{CCC82D60-DADA-C043-AC02-68865432856A}" presName="parentLin" presStyleCnt="0"/>
      <dgm:spPr/>
    </dgm:pt>
    <dgm:pt modelId="{E50A7459-829C-9940-80CC-F4FED3B2C197}" type="pres">
      <dgm:prSet presAssocID="{CCC82D60-DADA-C043-AC02-68865432856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4B3A578-D5AD-C846-94FE-EED98F691BAE}" type="pres">
      <dgm:prSet presAssocID="{CCC82D60-DADA-C043-AC02-68865432856A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D0344-699B-0E4D-A2D9-5D2482836C70}" type="pres">
      <dgm:prSet presAssocID="{CCC82D60-DADA-C043-AC02-68865432856A}" presName="negativeSpace" presStyleCnt="0"/>
      <dgm:spPr/>
    </dgm:pt>
    <dgm:pt modelId="{07F8AFB3-C69C-7844-AA4C-4F5E26C5086C}" type="pres">
      <dgm:prSet presAssocID="{CCC82D60-DADA-C043-AC02-68865432856A}" presName="childText" presStyleLbl="conFgAcc1" presStyleIdx="0" presStyleCnt="3">
        <dgm:presLayoutVars>
          <dgm:bulletEnabled val="1"/>
        </dgm:presLayoutVars>
      </dgm:prSet>
      <dgm:spPr/>
    </dgm:pt>
    <dgm:pt modelId="{BB0A7FA1-9AD2-744D-B1BC-F1250CC099CA}" type="pres">
      <dgm:prSet presAssocID="{EC3A5505-C1C2-1F49-8508-04002E155B54}" presName="spaceBetweenRectangles" presStyleCnt="0"/>
      <dgm:spPr/>
    </dgm:pt>
    <dgm:pt modelId="{FD6F4619-B84E-BC4D-9615-7F7B84B05848}" type="pres">
      <dgm:prSet presAssocID="{56D06B69-D952-B54F-B386-5EB6469CFCE6}" presName="parentLin" presStyleCnt="0"/>
      <dgm:spPr/>
    </dgm:pt>
    <dgm:pt modelId="{6B217514-0F30-E546-9C65-3ED3A4358D55}" type="pres">
      <dgm:prSet presAssocID="{56D06B69-D952-B54F-B386-5EB6469CFCE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9C3B711-D7FD-5F4C-A047-0EDCF15ED130}" type="pres">
      <dgm:prSet presAssocID="{56D06B69-D952-B54F-B386-5EB6469CFCE6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B5221-DB59-034B-BD50-276CE71DBB98}" type="pres">
      <dgm:prSet presAssocID="{56D06B69-D952-B54F-B386-5EB6469CFCE6}" presName="negativeSpace" presStyleCnt="0"/>
      <dgm:spPr/>
    </dgm:pt>
    <dgm:pt modelId="{B92CB6E9-CF8E-7D48-86E3-F01BD750A562}" type="pres">
      <dgm:prSet presAssocID="{56D06B69-D952-B54F-B386-5EB6469CFCE6}" presName="childText" presStyleLbl="conFgAcc1" presStyleIdx="1" presStyleCnt="3">
        <dgm:presLayoutVars>
          <dgm:bulletEnabled val="1"/>
        </dgm:presLayoutVars>
      </dgm:prSet>
      <dgm:spPr/>
    </dgm:pt>
    <dgm:pt modelId="{58E4F30A-CBC6-254A-8135-A6DD79EA59D9}" type="pres">
      <dgm:prSet presAssocID="{A4EC8CAA-7432-6141-AA3E-69A355A900B7}" presName="spaceBetweenRectangles" presStyleCnt="0"/>
      <dgm:spPr/>
    </dgm:pt>
    <dgm:pt modelId="{49BEAB22-E0CF-D047-86A9-7F3DFB4E3B5F}" type="pres">
      <dgm:prSet presAssocID="{0C06879A-F834-054A-A01D-89581F951200}" presName="parentLin" presStyleCnt="0"/>
      <dgm:spPr/>
    </dgm:pt>
    <dgm:pt modelId="{BB98A3BD-1810-5A4D-8996-20F61E062E0C}" type="pres">
      <dgm:prSet presAssocID="{0C06879A-F834-054A-A01D-89581F95120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9704DE2-19E8-454C-94FB-0DD96A99F077}" type="pres">
      <dgm:prSet presAssocID="{0C06879A-F834-054A-A01D-89581F951200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5E84C-D441-FD4E-A168-C1B6B010ED4D}" type="pres">
      <dgm:prSet presAssocID="{0C06879A-F834-054A-A01D-89581F951200}" presName="negativeSpace" presStyleCnt="0"/>
      <dgm:spPr/>
    </dgm:pt>
    <dgm:pt modelId="{E51F0B0F-F34D-5642-BCFC-8D1F88C2DB07}" type="pres">
      <dgm:prSet presAssocID="{0C06879A-F834-054A-A01D-89581F9512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24EEC05-FDBE-DB49-8DD8-A01EAE7A39AC}" srcId="{679E46E5-D5C2-454A-87DA-CA05A42DBA3E}" destId="{56D06B69-D952-B54F-B386-5EB6469CFCE6}" srcOrd="1" destOrd="0" parTransId="{0622D89C-B5C7-8145-92A1-07A68A10B8DB}" sibTransId="{A4EC8CAA-7432-6141-AA3E-69A355A900B7}"/>
    <dgm:cxn modelId="{E79B00CA-B338-B047-B022-72E0DD5F3E3B}" type="presOf" srcId="{56D06B69-D952-B54F-B386-5EB6469CFCE6}" destId="{6B217514-0F30-E546-9C65-3ED3A4358D55}" srcOrd="0" destOrd="0" presId="urn:microsoft.com/office/officeart/2005/8/layout/list1"/>
    <dgm:cxn modelId="{4684F2E1-160A-3549-9F85-B9A39F85BD80}" srcId="{679E46E5-D5C2-454A-87DA-CA05A42DBA3E}" destId="{0C06879A-F834-054A-A01D-89581F951200}" srcOrd="2" destOrd="0" parTransId="{6A05D99D-83AE-EC49-9024-B9B231DF92F2}" sibTransId="{432A09C1-9DE4-4B42-9E0C-4075B3AD2537}"/>
    <dgm:cxn modelId="{B2D46C52-E024-2C49-AFFB-8A4B0DDFA05D}" type="presOf" srcId="{CCC82D60-DADA-C043-AC02-68865432856A}" destId="{E50A7459-829C-9940-80CC-F4FED3B2C197}" srcOrd="0" destOrd="0" presId="urn:microsoft.com/office/officeart/2005/8/layout/list1"/>
    <dgm:cxn modelId="{EBD1B6E2-C47B-DB4E-BF05-7FF0C5FDC190}" type="presOf" srcId="{56D06B69-D952-B54F-B386-5EB6469CFCE6}" destId="{79C3B711-D7FD-5F4C-A047-0EDCF15ED130}" srcOrd="1" destOrd="0" presId="urn:microsoft.com/office/officeart/2005/8/layout/list1"/>
    <dgm:cxn modelId="{D8C1A3E9-7503-7F49-80F9-3232A42F9111}" srcId="{679E46E5-D5C2-454A-87DA-CA05A42DBA3E}" destId="{CCC82D60-DADA-C043-AC02-68865432856A}" srcOrd="0" destOrd="0" parTransId="{3635B572-6FA8-D140-9692-99AB04DD2C81}" sibTransId="{EC3A5505-C1C2-1F49-8508-04002E155B54}"/>
    <dgm:cxn modelId="{3E4C1A41-A557-F344-A9AF-323B2279A5BF}" type="presOf" srcId="{CCC82D60-DADA-C043-AC02-68865432856A}" destId="{B4B3A578-D5AD-C846-94FE-EED98F691BAE}" srcOrd="1" destOrd="0" presId="urn:microsoft.com/office/officeart/2005/8/layout/list1"/>
    <dgm:cxn modelId="{87553D7E-9718-B04B-BD74-6129A6E87E05}" type="presOf" srcId="{0C06879A-F834-054A-A01D-89581F951200}" destId="{E9704DE2-19E8-454C-94FB-0DD96A99F077}" srcOrd="1" destOrd="0" presId="urn:microsoft.com/office/officeart/2005/8/layout/list1"/>
    <dgm:cxn modelId="{F8AD5425-4E13-1F4B-99BE-90AAFABF8696}" type="presOf" srcId="{0C06879A-F834-054A-A01D-89581F951200}" destId="{BB98A3BD-1810-5A4D-8996-20F61E062E0C}" srcOrd="0" destOrd="0" presId="urn:microsoft.com/office/officeart/2005/8/layout/list1"/>
    <dgm:cxn modelId="{F06D6E1A-5DDB-5140-8E24-314ABD996125}" type="presOf" srcId="{679E46E5-D5C2-454A-87DA-CA05A42DBA3E}" destId="{1549C33D-BE09-F245-9B24-1C2A50D3E379}" srcOrd="0" destOrd="0" presId="urn:microsoft.com/office/officeart/2005/8/layout/list1"/>
    <dgm:cxn modelId="{E4BD03EC-9A05-084E-A809-7F92D94CAB93}" type="presParOf" srcId="{1549C33D-BE09-F245-9B24-1C2A50D3E379}" destId="{645643A8-FC73-5942-BC23-BD20F17B54C3}" srcOrd="0" destOrd="0" presId="urn:microsoft.com/office/officeart/2005/8/layout/list1"/>
    <dgm:cxn modelId="{25D954B9-AE4B-DA49-94D2-3DB4E7C57CF4}" type="presParOf" srcId="{645643A8-FC73-5942-BC23-BD20F17B54C3}" destId="{E50A7459-829C-9940-80CC-F4FED3B2C197}" srcOrd="0" destOrd="0" presId="urn:microsoft.com/office/officeart/2005/8/layout/list1"/>
    <dgm:cxn modelId="{E4948AD6-FECC-B044-8411-B6DB6AAA3A65}" type="presParOf" srcId="{645643A8-FC73-5942-BC23-BD20F17B54C3}" destId="{B4B3A578-D5AD-C846-94FE-EED98F691BAE}" srcOrd="1" destOrd="0" presId="urn:microsoft.com/office/officeart/2005/8/layout/list1"/>
    <dgm:cxn modelId="{9E01FF00-5BC6-E74D-B60F-811FF0D51974}" type="presParOf" srcId="{1549C33D-BE09-F245-9B24-1C2A50D3E379}" destId="{7DBD0344-699B-0E4D-A2D9-5D2482836C70}" srcOrd="1" destOrd="0" presId="urn:microsoft.com/office/officeart/2005/8/layout/list1"/>
    <dgm:cxn modelId="{FAF87310-D13A-4441-BF59-3E8DF48F7D06}" type="presParOf" srcId="{1549C33D-BE09-F245-9B24-1C2A50D3E379}" destId="{07F8AFB3-C69C-7844-AA4C-4F5E26C5086C}" srcOrd="2" destOrd="0" presId="urn:microsoft.com/office/officeart/2005/8/layout/list1"/>
    <dgm:cxn modelId="{2C784083-BAD2-1540-BEF6-F4E6B0300A15}" type="presParOf" srcId="{1549C33D-BE09-F245-9B24-1C2A50D3E379}" destId="{BB0A7FA1-9AD2-744D-B1BC-F1250CC099CA}" srcOrd="3" destOrd="0" presId="urn:microsoft.com/office/officeart/2005/8/layout/list1"/>
    <dgm:cxn modelId="{712F4AF5-C77B-BD4E-B7D1-FD0A60AFB282}" type="presParOf" srcId="{1549C33D-BE09-F245-9B24-1C2A50D3E379}" destId="{FD6F4619-B84E-BC4D-9615-7F7B84B05848}" srcOrd="4" destOrd="0" presId="urn:microsoft.com/office/officeart/2005/8/layout/list1"/>
    <dgm:cxn modelId="{4EAD9FF2-0623-8B4D-9358-97D49199835F}" type="presParOf" srcId="{FD6F4619-B84E-BC4D-9615-7F7B84B05848}" destId="{6B217514-0F30-E546-9C65-3ED3A4358D55}" srcOrd="0" destOrd="0" presId="urn:microsoft.com/office/officeart/2005/8/layout/list1"/>
    <dgm:cxn modelId="{323CF78A-2779-6E4C-A11F-76F95DEF32EF}" type="presParOf" srcId="{FD6F4619-B84E-BC4D-9615-7F7B84B05848}" destId="{79C3B711-D7FD-5F4C-A047-0EDCF15ED130}" srcOrd="1" destOrd="0" presId="urn:microsoft.com/office/officeart/2005/8/layout/list1"/>
    <dgm:cxn modelId="{0C943C91-BFB3-ED46-84B8-E370A8538A03}" type="presParOf" srcId="{1549C33D-BE09-F245-9B24-1C2A50D3E379}" destId="{B95B5221-DB59-034B-BD50-276CE71DBB98}" srcOrd="5" destOrd="0" presId="urn:microsoft.com/office/officeart/2005/8/layout/list1"/>
    <dgm:cxn modelId="{FED51666-214A-C141-97D4-B6161FE97A9A}" type="presParOf" srcId="{1549C33D-BE09-F245-9B24-1C2A50D3E379}" destId="{B92CB6E9-CF8E-7D48-86E3-F01BD750A562}" srcOrd="6" destOrd="0" presId="urn:microsoft.com/office/officeart/2005/8/layout/list1"/>
    <dgm:cxn modelId="{2847DB75-BB70-574A-970F-68CB3573EAD2}" type="presParOf" srcId="{1549C33D-BE09-F245-9B24-1C2A50D3E379}" destId="{58E4F30A-CBC6-254A-8135-A6DD79EA59D9}" srcOrd="7" destOrd="0" presId="urn:microsoft.com/office/officeart/2005/8/layout/list1"/>
    <dgm:cxn modelId="{339B0CC9-3DA9-3642-AD33-9EAD905BB547}" type="presParOf" srcId="{1549C33D-BE09-F245-9B24-1C2A50D3E379}" destId="{49BEAB22-E0CF-D047-86A9-7F3DFB4E3B5F}" srcOrd="8" destOrd="0" presId="urn:microsoft.com/office/officeart/2005/8/layout/list1"/>
    <dgm:cxn modelId="{F519598A-67AC-CE48-A801-2690A8419674}" type="presParOf" srcId="{49BEAB22-E0CF-D047-86A9-7F3DFB4E3B5F}" destId="{BB98A3BD-1810-5A4D-8996-20F61E062E0C}" srcOrd="0" destOrd="0" presId="urn:microsoft.com/office/officeart/2005/8/layout/list1"/>
    <dgm:cxn modelId="{AA93EAFF-D9D2-A14C-97FA-DAEA61FBE90B}" type="presParOf" srcId="{49BEAB22-E0CF-D047-86A9-7F3DFB4E3B5F}" destId="{E9704DE2-19E8-454C-94FB-0DD96A99F077}" srcOrd="1" destOrd="0" presId="urn:microsoft.com/office/officeart/2005/8/layout/list1"/>
    <dgm:cxn modelId="{F0714DA2-8605-E446-B999-6A79D865138E}" type="presParOf" srcId="{1549C33D-BE09-F245-9B24-1C2A50D3E379}" destId="{B1F5E84C-D441-FD4E-A168-C1B6B010ED4D}" srcOrd="9" destOrd="0" presId="urn:microsoft.com/office/officeart/2005/8/layout/list1"/>
    <dgm:cxn modelId="{EC29A032-0BBF-184E-A486-0672603C6067}" type="presParOf" srcId="{1549C33D-BE09-F245-9B24-1C2A50D3E379}" destId="{E51F0B0F-F34D-5642-BCFC-8D1F88C2DB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66DEED-1F13-FE49-ACEA-884D8BC6701B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A6ECA1-C80F-8948-BC4D-299BAC842901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Competition policy is “Judicious regulation to bring out the best in ‘laissez-faire’.” (Vickers)</a:t>
          </a:r>
        </a:p>
      </dgm:t>
    </dgm:pt>
    <dgm:pt modelId="{02B1B8EA-F2F0-CC4D-B5C3-3C69E328150C}" type="parTrans" cxnId="{DDCF94A9-0C3C-3F4B-83DC-9186FF1CA4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6F2582-577A-124A-B670-7265C79C5A16}" type="sibTrans" cxnId="{DDCF94A9-0C3C-3F4B-83DC-9186FF1CA4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16A0DD-5427-DF40-90C5-7B0E4F0B4B77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Sets the rules for firms to compete and intervenes when they break these rules. It has a “light” touch.</a:t>
          </a:r>
          <a:endParaRPr lang="en-US" altLang="zh-CN" sz="1800" dirty="0" smtClean="0">
            <a:solidFill>
              <a:schemeClr val="tx1"/>
            </a:solidFill>
            <a:latin typeface="Century Gothic"/>
            <a:ea typeface="ＭＳ Ｐゴシック" pitchFamily="34" charset="-128"/>
            <a:cs typeface="Century Gothic"/>
          </a:endParaRPr>
        </a:p>
      </dgm:t>
    </dgm:pt>
    <dgm:pt modelId="{0C762358-0853-4A41-8B08-A17E73AFB754}" type="parTrans" cxnId="{D43613CF-C256-3849-A61B-092BDA79BF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5A200B-0509-D245-ABCC-15DE8C35770F}" type="sibTrans" cxnId="{D43613CF-C256-3849-A61B-092BDA79BF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C7008F-F8C2-234A-AD03-DCC497E8A789}">
      <dgm:prSet custT="1"/>
      <dgm:spPr/>
      <dgm:t>
        <a:bodyPr/>
        <a:lstStyle/>
        <a:p>
          <a:endParaRPr lang="en-US" sz="1800" dirty="0" smtClean="0">
            <a:solidFill>
              <a:schemeClr val="tx1"/>
            </a:solidFill>
            <a:latin typeface="Century Gothic"/>
            <a:ea typeface="ＭＳ Ｐゴシック" pitchFamily="34" charset="-128"/>
            <a:cs typeface="Century Gothic"/>
          </a:endParaRPr>
        </a:p>
      </dgm:t>
    </dgm:pt>
    <dgm:pt modelId="{9739FEA9-69AA-554D-8880-63A332509F3E}" type="parTrans" cxnId="{168EE706-21E4-A541-927E-CE5B357CF3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3493A0-1907-B34F-A832-774A4788DBC0}" type="sibTrans" cxnId="{168EE706-21E4-A541-927E-CE5B357CF3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DE1283-31AE-D646-A732-CD3D4299B08B}">
      <dgm:prSet custT="1"/>
      <dgm:spPr/>
      <dgm:t>
        <a:bodyPr/>
        <a:lstStyle/>
        <a:p>
          <a:r>
            <a:rPr lang="en-US" altLang="zh-CN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Antitrust policy in practice usually does not prohibit firms from becoming monopolies or enjoying (many) of the fruits of monopoly power</a:t>
          </a:r>
          <a:endParaRPr lang="en-US" sz="1800" dirty="0" smtClean="0">
            <a:solidFill>
              <a:schemeClr val="tx1"/>
            </a:solidFill>
            <a:latin typeface="Century Gothic"/>
            <a:ea typeface="ＭＳ Ｐゴシック" pitchFamily="34" charset="-128"/>
            <a:cs typeface="Century Gothic"/>
          </a:endParaRPr>
        </a:p>
      </dgm:t>
    </dgm:pt>
    <dgm:pt modelId="{D7DC8460-D240-9E47-910C-1CFE7A0832A6}" type="parTrans" cxnId="{584F1978-BDBB-144F-AE47-80EB2ED5AF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627274-82B5-F649-868C-6136C5A39489}" type="sibTrans" cxnId="{584F1978-BDBB-144F-AE47-80EB2ED5AF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ADCBC8-2DEF-2749-A296-01FB8EE5F0DF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Places reliance on markets and provides rules that govern competition. Some jurisdictions such as the EU have “exploitative abuses” that could prevent dominant firms from charging “excessive prices” but this s seldom enforced.  </a:t>
          </a:r>
        </a:p>
      </dgm:t>
    </dgm:pt>
    <dgm:pt modelId="{61FDB415-02C2-2A49-B2DB-CA3E68C8655D}" type="parTrans" cxnId="{F703E564-744D-104F-9441-243A41A316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974CB8-C75B-544B-BFCB-6B151061196A}" type="sibTrans" cxnId="{F703E564-744D-104F-9441-243A41A316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00520E-C029-FD44-8D6B-0393298C303D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cs typeface="Century Gothic"/>
            </a:rPr>
            <a:t>Antitrust in practice balances the benefits and costs of static and dynamic competition.</a:t>
          </a:r>
          <a:endParaRPr lang="en-US" sz="1800" dirty="0" smtClean="0">
            <a:solidFill>
              <a:schemeClr val="tx1"/>
            </a:solidFill>
            <a:latin typeface="Century Gothic"/>
            <a:ea typeface="ＭＳ Ｐゴシック" pitchFamily="34" charset="-128"/>
            <a:cs typeface="Century Gothic"/>
          </a:endParaRPr>
        </a:p>
      </dgm:t>
    </dgm:pt>
    <dgm:pt modelId="{B3BF8FB8-37D5-0441-8F26-83B1DF5FAF29}" type="parTrans" cxnId="{385A0220-82C9-5640-8978-DACBC54F22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FBB798-6D00-B341-A2D9-C69C83FD572B}" type="sibTrans" cxnId="{385A0220-82C9-5640-8978-DACBC54F22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B83F46-A88B-7940-8D32-12ED33B80CF6}" type="pres">
      <dgm:prSet presAssocID="{7E66DEED-1F13-FE49-ACEA-884D8BC670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BA1E19-F950-AA4F-A481-473B29DC9DC5}" type="pres">
      <dgm:prSet presAssocID="{F200520E-C029-FD44-8D6B-0393298C303D}" presName="parentLin" presStyleCnt="0"/>
      <dgm:spPr/>
    </dgm:pt>
    <dgm:pt modelId="{459E5187-F266-F64D-906D-D70824FF76A1}" type="pres">
      <dgm:prSet presAssocID="{F200520E-C029-FD44-8D6B-0393298C303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9D653B1-C79B-B141-9D27-294782DC2728}" type="pres">
      <dgm:prSet presAssocID="{F200520E-C029-FD44-8D6B-0393298C303D}" presName="parentText" presStyleLbl="node1" presStyleIdx="0" presStyleCnt="3" custScaleX="142857" custLinFactNeighborY="126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FE1FF-D2ED-C840-ADC3-8AEE61A77455}" type="pres">
      <dgm:prSet presAssocID="{F200520E-C029-FD44-8D6B-0393298C303D}" presName="negativeSpace" presStyleCnt="0"/>
      <dgm:spPr/>
    </dgm:pt>
    <dgm:pt modelId="{7E21D293-236C-DD46-BD11-C62B3C6DFF46}" type="pres">
      <dgm:prSet presAssocID="{F200520E-C029-FD44-8D6B-0393298C303D}" presName="childText" presStyleLbl="conFgAcc1" presStyleIdx="0" presStyleCnt="3">
        <dgm:presLayoutVars>
          <dgm:bulletEnabled val="1"/>
        </dgm:presLayoutVars>
      </dgm:prSet>
      <dgm:spPr/>
    </dgm:pt>
    <dgm:pt modelId="{5B600E19-5D5F-4441-9EEC-AD936F1756E6}" type="pres">
      <dgm:prSet presAssocID="{BCFBB798-6D00-B341-A2D9-C69C83FD572B}" presName="spaceBetweenRectangles" presStyleCnt="0"/>
      <dgm:spPr/>
    </dgm:pt>
    <dgm:pt modelId="{DBF15195-FC50-234E-ABDA-9ED62B7AE619}" type="pres">
      <dgm:prSet presAssocID="{E1A6ECA1-C80F-8948-BC4D-299BAC842901}" presName="parentLin" presStyleCnt="0"/>
      <dgm:spPr/>
    </dgm:pt>
    <dgm:pt modelId="{DD9C230F-1916-064E-B748-3CFA412796BE}" type="pres">
      <dgm:prSet presAssocID="{E1A6ECA1-C80F-8948-BC4D-299BAC84290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6E39A61-9EA6-1A48-AFA5-B2F123324D87}" type="pres">
      <dgm:prSet presAssocID="{E1A6ECA1-C80F-8948-BC4D-299BAC842901}" presName="parentText" presStyleLbl="node1" presStyleIdx="1" presStyleCnt="3" custScaleX="142857" custLinFactNeighborY="35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42CE5-48BA-F047-A581-CD2474F98966}" type="pres">
      <dgm:prSet presAssocID="{E1A6ECA1-C80F-8948-BC4D-299BAC842901}" presName="negativeSpace" presStyleCnt="0"/>
      <dgm:spPr/>
    </dgm:pt>
    <dgm:pt modelId="{B61B0E47-530F-FA4B-B09D-090896717BA4}" type="pres">
      <dgm:prSet presAssocID="{E1A6ECA1-C80F-8948-BC4D-299BAC84290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BE0A0-9C9B-7541-BCDC-71B86EF270BC}" type="pres">
      <dgm:prSet presAssocID="{546F2582-577A-124A-B670-7265C79C5A16}" presName="spaceBetweenRectangles" presStyleCnt="0"/>
      <dgm:spPr/>
    </dgm:pt>
    <dgm:pt modelId="{6518CF84-A474-F54B-93D3-05E02978B4C2}" type="pres">
      <dgm:prSet presAssocID="{52DE1283-31AE-D646-A732-CD3D4299B08B}" presName="parentLin" presStyleCnt="0"/>
      <dgm:spPr/>
    </dgm:pt>
    <dgm:pt modelId="{949F3DE8-F195-4441-81B1-6505593E4A64}" type="pres">
      <dgm:prSet presAssocID="{52DE1283-31AE-D646-A732-CD3D4299B08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596C29E-6F8E-4242-B222-34A785A0D1DD}" type="pres">
      <dgm:prSet presAssocID="{52DE1283-31AE-D646-A732-CD3D4299B08B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E3C3B-D367-434A-A4BD-E2DDC09E0233}" type="pres">
      <dgm:prSet presAssocID="{52DE1283-31AE-D646-A732-CD3D4299B08B}" presName="negativeSpace" presStyleCnt="0"/>
      <dgm:spPr/>
    </dgm:pt>
    <dgm:pt modelId="{057548F4-652E-9F42-983A-AFA4F2AB48FD}" type="pres">
      <dgm:prSet presAssocID="{52DE1283-31AE-D646-A732-CD3D4299B08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D50070-5B11-604D-BAFD-82EFE84EBFA5}" type="presOf" srcId="{52DE1283-31AE-D646-A732-CD3D4299B08B}" destId="{0596C29E-6F8E-4242-B222-34A785A0D1DD}" srcOrd="1" destOrd="0" presId="urn:microsoft.com/office/officeart/2005/8/layout/list1"/>
    <dgm:cxn modelId="{F703E564-744D-104F-9441-243A41A31605}" srcId="{52DE1283-31AE-D646-A732-CD3D4299B08B}" destId="{4EADCBC8-2DEF-2749-A296-01FB8EE5F0DF}" srcOrd="0" destOrd="0" parTransId="{61FDB415-02C2-2A49-B2DB-CA3E68C8655D}" sibTransId="{9C974CB8-C75B-544B-BFCB-6B151061196A}"/>
    <dgm:cxn modelId="{EC2D3AE8-8B63-0144-9EE3-446A9F373DDC}" type="presOf" srcId="{7E66DEED-1F13-FE49-ACEA-884D8BC6701B}" destId="{41B83F46-A88B-7940-8D32-12ED33B80CF6}" srcOrd="0" destOrd="0" presId="urn:microsoft.com/office/officeart/2005/8/layout/list1"/>
    <dgm:cxn modelId="{AAA68DC6-CAA4-8A4F-9B62-610EC776B62E}" type="presOf" srcId="{F200520E-C029-FD44-8D6B-0393298C303D}" destId="{459E5187-F266-F64D-906D-D70824FF76A1}" srcOrd="0" destOrd="0" presId="urn:microsoft.com/office/officeart/2005/8/layout/list1"/>
    <dgm:cxn modelId="{D43613CF-C256-3849-A61B-092BDA79BF49}" srcId="{E1A6ECA1-C80F-8948-BC4D-299BAC842901}" destId="{D716A0DD-5427-DF40-90C5-7B0E4F0B4B77}" srcOrd="0" destOrd="0" parTransId="{0C762358-0853-4A41-8B08-A17E73AFB754}" sibTransId="{A95A200B-0509-D245-ABCC-15DE8C35770F}"/>
    <dgm:cxn modelId="{9E93157F-B333-C24D-B8CE-B858424769C1}" type="presOf" srcId="{E1A6ECA1-C80F-8948-BC4D-299BAC842901}" destId="{E6E39A61-9EA6-1A48-AFA5-B2F123324D87}" srcOrd="1" destOrd="0" presId="urn:microsoft.com/office/officeart/2005/8/layout/list1"/>
    <dgm:cxn modelId="{C33D717E-F0AB-6347-AB99-508BBA6B9F47}" type="presOf" srcId="{F200520E-C029-FD44-8D6B-0393298C303D}" destId="{D9D653B1-C79B-B141-9D27-294782DC2728}" srcOrd="1" destOrd="0" presId="urn:microsoft.com/office/officeart/2005/8/layout/list1"/>
    <dgm:cxn modelId="{168EE706-21E4-A541-927E-CE5B357CF316}" srcId="{E1A6ECA1-C80F-8948-BC4D-299BAC842901}" destId="{7EC7008F-F8C2-234A-AD03-DCC497E8A789}" srcOrd="1" destOrd="0" parTransId="{9739FEA9-69AA-554D-8880-63A332509F3E}" sibTransId="{9A3493A0-1907-B34F-A832-774A4788DBC0}"/>
    <dgm:cxn modelId="{584F1978-BDBB-144F-AE47-80EB2ED5AF88}" srcId="{7E66DEED-1F13-FE49-ACEA-884D8BC6701B}" destId="{52DE1283-31AE-D646-A732-CD3D4299B08B}" srcOrd="2" destOrd="0" parTransId="{D7DC8460-D240-9E47-910C-1CFE7A0832A6}" sibTransId="{FD627274-82B5-F649-868C-6136C5A39489}"/>
    <dgm:cxn modelId="{85E80C7D-2E1D-C64D-A212-7CAA6C0150C7}" type="presOf" srcId="{52DE1283-31AE-D646-A732-CD3D4299B08B}" destId="{949F3DE8-F195-4441-81B1-6505593E4A64}" srcOrd="0" destOrd="0" presId="urn:microsoft.com/office/officeart/2005/8/layout/list1"/>
    <dgm:cxn modelId="{385A0220-82C9-5640-8978-DACBC54F229C}" srcId="{7E66DEED-1F13-FE49-ACEA-884D8BC6701B}" destId="{F200520E-C029-FD44-8D6B-0393298C303D}" srcOrd="0" destOrd="0" parTransId="{B3BF8FB8-37D5-0441-8F26-83B1DF5FAF29}" sibTransId="{BCFBB798-6D00-B341-A2D9-C69C83FD572B}"/>
    <dgm:cxn modelId="{DDCF94A9-0C3C-3F4B-83DC-9186FF1CA4E7}" srcId="{7E66DEED-1F13-FE49-ACEA-884D8BC6701B}" destId="{E1A6ECA1-C80F-8948-BC4D-299BAC842901}" srcOrd="1" destOrd="0" parTransId="{02B1B8EA-F2F0-CC4D-B5C3-3C69E328150C}" sibTransId="{546F2582-577A-124A-B670-7265C79C5A16}"/>
    <dgm:cxn modelId="{4FAA100F-948D-154F-8DF5-C06EF4675371}" type="presOf" srcId="{D716A0DD-5427-DF40-90C5-7B0E4F0B4B77}" destId="{B61B0E47-530F-FA4B-B09D-090896717BA4}" srcOrd="0" destOrd="0" presId="urn:microsoft.com/office/officeart/2005/8/layout/list1"/>
    <dgm:cxn modelId="{56463A53-6C5A-3645-8C4C-75F250FED53B}" type="presOf" srcId="{E1A6ECA1-C80F-8948-BC4D-299BAC842901}" destId="{DD9C230F-1916-064E-B748-3CFA412796BE}" srcOrd="0" destOrd="0" presId="urn:microsoft.com/office/officeart/2005/8/layout/list1"/>
    <dgm:cxn modelId="{708ECE15-2F69-B54E-9F71-2B47DFFA2602}" type="presOf" srcId="{4EADCBC8-2DEF-2749-A296-01FB8EE5F0DF}" destId="{057548F4-652E-9F42-983A-AFA4F2AB48FD}" srcOrd="0" destOrd="0" presId="urn:microsoft.com/office/officeart/2005/8/layout/list1"/>
    <dgm:cxn modelId="{FA492E98-3D16-B44C-B291-6F4729EEF308}" type="presOf" srcId="{7EC7008F-F8C2-234A-AD03-DCC497E8A789}" destId="{B61B0E47-530F-FA4B-B09D-090896717BA4}" srcOrd="0" destOrd="1" presId="urn:microsoft.com/office/officeart/2005/8/layout/list1"/>
    <dgm:cxn modelId="{370548BD-001E-1F4B-A439-259103465F51}" type="presParOf" srcId="{41B83F46-A88B-7940-8D32-12ED33B80CF6}" destId="{C9BA1E19-F950-AA4F-A481-473B29DC9DC5}" srcOrd="0" destOrd="0" presId="urn:microsoft.com/office/officeart/2005/8/layout/list1"/>
    <dgm:cxn modelId="{C6836569-FD01-1040-839D-A96E8A0EB73A}" type="presParOf" srcId="{C9BA1E19-F950-AA4F-A481-473B29DC9DC5}" destId="{459E5187-F266-F64D-906D-D70824FF76A1}" srcOrd="0" destOrd="0" presId="urn:microsoft.com/office/officeart/2005/8/layout/list1"/>
    <dgm:cxn modelId="{71A4977C-2B4F-9C40-9305-1605639265C6}" type="presParOf" srcId="{C9BA1E19-F950-AA4F-A481-473B29DC9DC5}" destId="{D9D653B1-C79B-B141-9D27-294782DC2728}" srcOrd="1" destOrd="0" presId="urn:microsoft.com/office/officeart/2005/8/layout/list1"/>
    <dgm:cxn modelId="{D5298A8A-9FAA-424C-BB70-0F8372214EFF}" type="presParOf" srcId="{41B83F46-A88B-7940-8D32-12ED33B80CF6}" destId="{BD1FE1FF-D2ED-C840-ADC3-8AEE61A77455}" srcOrd="1" destOrd="0" presId="urn:microsoft.com/office/officeart/2005/8/layout/list1"/>
    <dgm:cxn modelId="{2411F4E4-F5A5-7B4E-8CBF-CAAA67A603CA}" type="presParOf" srcId="{41B83F46-A88B-7940-8D32-12ED33B80CF6}" destId="{7E21D293-236C-DD46-BD11-C62B3C6DFF46}" srcOrd="2" destOrd="0" presId="urn:microsoft.com/office/officeart/2005/8/layout/list1"/>
    <dgm:cxn modelId="{2DF12EFC-041E-4847-9AE8-EB34C478D971}" type="presParOf" srcId="{41B83F46-A88B-7940-8D32-12ED33B80CF6}" destId="{5B600E19-5D5F-4441-9EEC-AD936F1756E6}" srcOrd="3" destOrd="0" presId="urn:microsoft.com/office/officeart/2005/8/layout/list1"/>
    <dgm:cxn modelId="{BDC7CFE1-E558-214D-9EA1-2CFCF8F39D12}" type="presParOf" srcId="{41B83F46-A88B-7940-8D32-12ED33B80CF6}" destId="{DBF15195-FC50-234E-ABDA-9ED62B7AE619}" srcOrd="4" destOrd="0" presId="urn:microsoft.com/office/officeart/2005/8/layout/list1"/>
    <dgm:cxn modelId="{A20D58E9-7BAB-CB46-B2C4-CA85830ED8F9}" type="presParOf" srcId="{DBF15195-FC50-234E-ABDA-9ED62B7AE619}" destId="{DD9C230F-1916-064E-B748-3CFA412796BE}" srcOrd="0" destOrd="0" presId="urn:microsoft.com/office/officeart/2005/8/layout/list1"/>
    <dgm:cxn modelId="{F0DD4EA0-264B-E146-9100-AFEC0C6A5363}" type="presParOf" srcId="{DBF15195-FC50-234E-ABDA-9ED62B7AE619}" destId="{E6E39A61-9EA6-1A48-AFA5-B2F123324D87}" srcOrd="1" destOrd="0" presId="urn:microsoft.com/office/officeart/2005/8/layout/list1"/>
    <dgm:cxn modelId="{300816E0-8A22-B940-95FF-2E5FD9BAD2AE}" type="presParOf" srcId="{41B83F46-A88B-7940-8D32-12ED33B80CF6}" destId="{C2042CE5-48BA-F047-A581-CD2474F98966}" srcOrd="5" destOrd="0" presId="urn:microsoft.com/office/officeart/2005/8/layout/list1"/>
    <dgm:cxn modelId="{5CA5E9D9-AE8C-B540-8DAA-A7ABB62C5C25}" type="presParOf" srcId="{41B83F46-A88B-7940-8D32-12ED33B80CF6}" destId="{B61B0E47-530F-FA4B-B09D-090896717BA4}" srcOrd="6" destOrd="0" presId="urn:microsoft.com/office/officeart/2005/8/layout/list1"/>
    <dgm:cxn modelId="{A42DC4E1-9D79-BE4B-AAC3-4B116889209A}" type="presParOf" srcId="{41B83F46-A88B-7940-8D32-12ED33B80CF6}" destId="{C7DBE0A0-9C9B-7541-BCDC-71B86EF270BC}" srcOrd="7" destOrd="0" presId="urn:microsoft.com/office/officeart/2005/8/layout/list1"/>
    <dgm:cxn modelId="{B3A932DE-7EDC-EF42-BBE8-21095919738F}" type="presParOf" srcId="{41B83F46-A88B-7940-8D32-12ED33B80CF6}" destId="{6518CF84-A474-F54B-93D3-05E02978B4C2}" srcOrd="8" destOrd="0" presId="urn:microsoft.com/office/officeart/2005/8/layout/list1"/>
    <dgm:cxn modelId="{1784990A-10D3-6745-A954-37FBFA29A1D4}" type="presParOf" srcId="{6518CF84-A474-F54B-93D3-05E02978B4C2}" destId="{949F3DE8-F195-4441-81B1-6505593E4A64}" srcOrd="0" destOrd="0" presId="urn:microsoft.com/office/officeart/2005/8/layout/list1"/>
    <dgm:cxn modelId="{CE328EDC-1CF3-3947-BFAC-9F83225E7229}" type="presParOf" srcId="{6518CF84-A474-F54B-93D3-05E02978B4C2}" destId="{0596C29E-6F8E-4242-B222-34A785A0D1DD}" srcOrd="1" destOrd="0" presId="urn:microsoft.com/office/officeart/2005/8/layout/list1"/>
    <dgm:cxn modelId="{64D4CDDC-7CA3-1F49-A05C-8A047C5EA169}" type="presParOf" srcId="{41B83F46-A88B-7940-8D32-12ED33B80CF6}" destId="{B50E3C3B-D367-434A-A4BD-E2DDC09E0233}" srcOrd="9" destOrd="0" presId="urn:microsoft.com/office/officeart/2005/8/layout/list1"/>
    <dgm:cxn modelId="{3CBB01A7-3398-8144-B09D-E3A736274592}" type="presParOf" srcId="{41B83F46-A88B-7940-8D32-12ED33B80CF6}" destId="{057548F4-652E-9F42-983A-AFA4F2AB48F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79E46E5-D5C2-454A-87DA-CA05A42DBA3E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831F2F-2D39-D845-A1E0-A05D1A6C4552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Monopolies (or “dominant firms”) are lawful but may have some special obligations in how they compete. </a:t>
          </a:r>
        </a:p>
      </dgm:t>
    </dgm:pt>
    <dgm:pt modelId="{665F1050-F9EA-1549-871B-87D7AEA45C72}" type="parTrans" cxnId="{680A9CC6-90B2-B946-8F22-638BB00844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BE26A5-197A-F149-878C-8ECF79C2D39C}" type="sibTrans" cxnId="{680A9CC6-90B2-B946-8F22-638BB00844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DD4712-1EE6-E349-9ACC-72A5C591A91E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Striving for success, including trying to get a monopoly, is lawful so long as it is based on the merits. </a:t>
          </a:r>
        </a:p>
      </dgm:t>
    </dgm:pt>
    <dgm:pt modelId="{18B4E36F-5BB0-8E48-8B15-0DE79B07815E}" type="parTrans" cxnId="{57A61B8E-C6B0-AD45-B29A-2C5615E186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D7CD71-C471-F449-8AD0-323D3E77A9E3}" type="sibTrans" cxnId="{57A61B8E-C6B0-AD45-B29A-2C5615E186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042622-3395-C54E-9142-9DFFB9E7F0F1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Competition policy generally lets markets work freely but subject to some limitations.</a:t>
          </a:r>
          <a:endParaRPr lang="en-US" altLang="zh-CN" sz="1800" dirty="0" smtClean="0">
            <a:solidFill>
              <a:schemeClr val="tx1"/>
            </a:solidFill>
            <a:latin typeface="Century Gothic"/>
            <a:ea typeface="ＭＳ Ｐゴシック" pitchFamily="34" charset="-128"/>
            <a:cs typeface="Century Gothic"/>
          </a:endParaRPr>
        </a:p>
      </dgm:t>
    </dgm:pt>
    <dgm:pt modelId="{002309C6-1BD5-1D4F-860E-FC320CC4F0B6}" type="parTrans" cxnId="{035E8B3A-B4CA-FB4E-8441-684C40BAEE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1A98FC6-2C46-A747-BDB0-BB6E0D40CA99}" type="sibTrans" cxnId="{035E8B3A-B4CA-FB4E-8441-684C40BAEE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6AF099-3609-4F4C-A22A-B9E0DC8CA0D9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No collusive agreements</a:t>
          </a:r>
        </a:p>
      </dgm:t>
    </dgm:pt>
    <dgm:pt modelId="{9FC42C9D-9A18-3448-A029-9CD32AEB6171}" type="parTrans" cxnId="{63B7F07E-CF64-AB42-8A10-D2F17B5EAD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8EFF23-B23F-4F42-8DCD-3CA6F532DE85}" type="sibTrans" cxnId="{63B7F07E-CF64-AB42-8A10-D2F17B5EAD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327869-BEE0-3743-B9DB-0B0D98885F30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Firms can’t engage in certain “anticompetitive practices” that are likely to harm consumers ultimately</a:t>
          </a:r>
        </a:p>
      </dgm:t>
    </dgm:pt>
    <dgm:pt modelId="{8A51C63C-F26A-814B-9E50-396F7ECDE53F}" type="parTrans" cxnId="{941351A0-C969-8A4F-A0B6-23C069F4D5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0E5D00-B812-F248-B9CC-09DD48207066}" type="sibTrans" cxnId="{941351A0-C969-8A4F-A0B6-23C069F4D5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093B9D-6464-E748-9D88-FF25D8CEBC5A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Firms can get big organically but we limit their ability to become monopolies through mergers</a:t>
          </a:r>
          <a:endParaRPr lang="en-US" sz="900" dirty="0" smtClean="0">
            <a:solidFill>
              <a:schemeClr val="tx1"/>
            </a:solidFill>
            <a:ea typeface="ＭＳ Ｐゴシック" pitchFamily="34" charset="-128"/>
          </a:endParaRPr>
        </a:p>
      </dgm:t>
    </dgm:pt>
    <dgm:pt modelId="{56C1A223-B009-4346-8641-D430A6A4D1C2}" type="parTrans" cxnId="{9165BAD2-76E2-8042-85ED-96C5956A9B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677E86-CE1C-E840-82E2-6801C39738C0}" type="sibTrans" cxnId="{9165BAD2-76E2-8042-85ED-96C5956A9B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49C33D-BE09-F245-9B24-1C2A50D3E379}" type="pres">
      <dgm:prSet presAssocID="{679E46E5-D5C2-454A-87DA-CA05A42DBA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4673C-CB78-6540-B4F0-687BD8FF0C22}" type="pres">
      <dgm:prSet presAssocID="{61831F2F-2D39-D845-A1E0-A05D1A6C4552}" presName="parentLin" presStyleCnt="0"/>
      <dgm:spPr/>
    </dgm:pt>
    <dgm:pt modelId="{DB802E7E-1F8A-EA48-AF01-6CE2EE9657AC}" type="pres">
      <dgm:prSet presAssocID="{61831F2F-2D39-D845-A1E0-A05D1A6C455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9134BED-DAF8-AE4A-88DD-A8A1B11153CF}" type="pres">
      <dgm:prSet presAssocID="{61831F2F-2D39-D845-A1E0-A05D1A6C4552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E0C06-BD89-7549-B14B-0D9BD3728996}" type="pres">
      <dgm:prSet presAssocID="{61831F2F-2D39-D845-A1E0-A05D1A6C4552}" presName="negativeSpace" presStyleCnt="0"/>
      <dgm:spPr/>
    </dgm:pt>
    <dgm:pt modelId="{9134016A-0673-6B45-A2E7-23DA651990CE}" type="pres">
      <dgm:prSet presAssocID="{61831F2F-2D39-D845-A1E0-A05D1A6C4552}" presName="childText" presStyleLbl="conFgAcc1" presStyleIdx="0" presStyleCnt="3">
        <dgm:presLayoutVars>
          <dgm:bulletEnabled val="1"/>
        </dgm:presLayoutVars>
      </dgm:prSet>
      <dgm:spPr/>
    </dgm:pt>
    <dgm:pt modelId="{32781006-8BE6-274B-B1AE-887997CF8B84}" type="pres">
      <dgm:prSet presAssocID="{25BE26A5-197A-F149-878C-8ECF79C2D39C}" presName="spaceBetweenRectangles" presStyleCnt="0"/>
      <dgm:spPr/>
    </dgm:pt>
    <dgm:pt modelId="{95A03F89-EB91-814F-900E-642B1840C0EE}" type="pres">
      <dgm:prSet presAssocID="{84DD4712-1EE6-E349-9ACC-72A5C591A91E}" presName="parentLin" presStyleCnt="0"/>
      <dgm:spPr/>
    </dgm:pt>
    <dgm:pt modelId="{D17666CC-2EF2-AE42-9EFC-05CFB32D5ABD}" type="pres">
      <dgm:prSet presAssocID="{84DD4712-1EE6-E349-9ACC-72A5C591A91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059A3CC-FC65-E042-B528-B5D339E0AF07}" type="pres">
      <dgm:prSet presAssocID="{84DD4712-1EE6-E349-9ACC-72A5C591A91E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D199-8BAA-964F-A685-61FCABE9E371}" type="pres">
      <dgm:prSet presAssocID="{84DD4712-1EE6-E349-9ACC-72A5C591A91E}" presName="negativeSpace" presStyleCnt="0"/>
      <dgm:spPr/>
    </dgm:pt>
    <dgm:pt modelId="{5E77FFEB-2F62-2046-8B1B-2C41AEA70186}" type="pres">
      <dgm:prSet presAssocID="{84DD4712-1EE6-E349-9ACC-72A5C591A91E}" presName="childText" presStyleLbl="conFgAcc1" presStyleIdx="1" presStyleCnt="3">
        <dgm:presLayoutVars>
          <dgm:bulletEnabled val="1"/>
        </dgm:presLayoutVars>
      </dgm:prSet>
      <dgm:spPr/>
    </dgm:pt>
    <dgm:pt modelId="{41C51645-E701-C94E-8F4C-9ED661259D22}" type="pres">
      <dgm:prSet presAssocID="{81D7CD71-C471-F449-8AD0-323D3E77A9E3}" presName="spaceBetweenRectangles" presStyleCnt="0"/>
      <dgm:spPr/>
    </dgm:pt>
    <dgm:pt modelId="{EEEFE2B3-E97B-924A-AA82-151A48EF51E2}" type="pres">
      <dgm:prSet presAssocID="{40042622-3395-C54E-9142-9DFFB9E7F0F1}" presName="parentLin" presStyleCnt="0"/>
      <dgm:spPr/>
    </dgm:pt>
    <dgm:pt modelId="{754E02EB-A59C-724D-B35D-E3A939D4DD32}" type="pres">
      <dgm:prSet presAssocID="{40042622-3395-C54E-9142-9DFFB9E7F0F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84D98BA-3C7B-2944-9BDD-BFFCD7DC361A}" type="pres">
      <dgm:prSet presAssocID="{40042622-3395-C54E-9142-9DFFB9E7F0F1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7F48C-B9C2-C94E-B66C-0E0DC65848F0}" type="pres">
      <dgm:prSet presAssocID="{40042622-3395-C54E-9142-9DFFB9E7F0F1}" presName="negativeSpace" presStyleCnt="0"/>
      <dgm:spPr/>
    </dgm:pt>
    <dgm:pt modelId="{F16969CE-8ED1-9448-A9DA-9116C9D642A0}" type="pres">
      <dgm:prSet presAssocID="{40042622-3395-C54E-9142-9DFFB9E7F0F1}" presName="childText" presStyleLbl="conFgAcc1" presStyleIdx="2" presStyleCnt="3" custScaleY="97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BB77BE-2CD6-D849-A8C6-4C4150C11BD2}" type="presOf" srcId="{FB6AF099-3609-4F4C-A22A-B9E0DC8CA0D9}" destId="{F16969CE-8ED1-9448-A9DA-9116C9D642A0}" srcOrd="0" destOrd="0" presId="urn:microsoft.com/office/officeart/2005/8/layout/list1"/>
    <dgm:cxn modelId="{F4E40DA5-B697-9F4C-9753-99419044E862}" type="presOf" srcId="{40042622-3395-C54E-9142-9DFFB9E7F0F1}" destId="{754E02EB-A59C-724D-B35D-E3A939D4DD32}" srcOrd="0" destOrd="0" presId="urn:microsoft.com/office/officeart/2005/8/layout/list1"/>
    <dgm:cxn modelId="{73C05FD7-2A68-0541-B06E-0B0A44A382EB}" type="presOf" srcId="{84DD4712-1EE6-E349-9ACC-72A5C591A91E}" destId="{3059A3CC-FC65-E042-B528-B5D339E0AF07}" srcOrd="1" destOrd="0" presId="urn:microsoft.com/office/officeart/2005/8/layout/list1"/>
    <dgm:cxn modelId="{035E8B3A-B4CA-FB4E-8441-684C40BAEE49}" srcId="{679E46E5-D5C2-454A-87DA-CA05A42DBA3E}" destId="{40042622-3395-C54E-9142-9DFFB9E7F0F1}" srcOrd="2" destOrd="0" parTransId="{002309C6-1BD5-1D4F-860E-FC320CC4F0B6}" sibTransId="{11A98FC6-2C46-A747-BDB0-BB6E0D40CA99}"/>
    <dgm:cxn modelId="{B79FF26F-BB59-7C43-9D19-B5D1C0CC6181}" type="presOf" srcId="{40042622-3395-C54E-9142-9DFFB9E7F0F1}" destId="{E84D98BA-3C7B-2944-9BDD-BFFCD7DC361A}" srcOrd="1" destOrd="0" presId="urn:microsoft.com/office/officeart/2005/8/layout/list1"/>
    <dgm:cxn modelId="{941351A0-C969-8A4F-A0B6-23C069F4D585}" srcId="{40042622-3395-C54E-9142-9DFFB9E7F0F1}" destId="{55327869-BEE0-3743-B9DB-0B0D98885F30}" srcOrd="1" destOrd="0" parTransId="{8A51C63C-F26A-814B-9E50-396F7ECDE53F}" sibTransId="{780E5D00-B812-F248-B9CC-09DD48207066}"/>
    <dgm:cxn modelId="{73A83EA7-8FAC-5B46-A365-D335C52EF825}" type="presOf" srcId="{84DD4712-1EE6-E349-9ACC-72A5C591A91E}" destId="{D17666CC-2EF2-AE42-9EFC-05CFB32D5ABD}" srcOrd="0" destOrd="0" presId="urn:microsoft.com/office/officeart/2005/8/layout/list1"/>
    <dgm:cxn modelId="{57A61B8E-C6B0-AD45-B29A-2C5615E18643}" srcId="{679E46E5-D5C2-454A-87DA-CA05A42DBA3E}" destId="{84DD4712-1EE6-E349-9ACC-72A5C591A91E}" srcOrd="1" destOrd="0" parTransId="{18B4E36F-5BB0-8E48-8B15-0DE79B07815E}" sibTransId="{81D7CD71-C471-F449-8AD0-323D3E77A9E3}"/>
    <dgm:cxn modelId="{864CA3F8-047B-D94B-919C-9AD7BE2CCBC4}" type="presOf" srcId="{61831F2F-2D39-D845-A1E0-A05D1A6C4552}" destId="{E9134BED-DAF8-AE4A-88DD-A8A1B11153CF}" srcOrd="1" destOrd="0" presId="urn:microsoft.com/office/officeart/2005/8/layout/list1"/>
    <dgm:cxn modelId="{63B7F07E-CF64-AB42-8A10-D2F17B5EAD01}" srcId="{40042622-3395-C54E-9142-9DFFB9E7F0F1}" destId="{FB6AF099-3609-4F4C-A22A-B9E0DC8CA0D9}" srcOrd="0" destOrd="0" parTransId="{9FC42C9D-9A18-3448-A029-9CD32AEB6171}" sibTransId="{378EFF23-B23F-4F42-8DCD-3CA6F532DE85}"/>
    <dgm:cxn modelId="{E29378EA-B86B-EA47-9DFB-7A213232DEA7}" type="presOf" srcId="{55327869-BEE0-3743-B9DB-0B0D98885F30}" destId="{F16969CE-8ED1-9448-A9DA-9116C9D642A0}" srcOrd="0" destOrd="1" presId="urn:microsoft.com/office/officeart/2005/8/layout/list1"/>
    <dgm:cxn modelId="{07F6A399-8095-AA41-A8D3-A8B45115FA05}" type="presOf" srcId="{61831F2F-2D39-D845-A1E0-A05D1A6C4552}" destId="{DB802E7E-1F8A-EA48-AF01-6CE2EE9657AC}" srcOrd="0" destOrd="0" presId="urn:microsoft.com/office/officeart/2005/8/layout/list1"/>
    <dgm:cxn modelId="{04580942-F22D-0141-B4D4-627A0C3F7E22}" type="presOf" srcId="{679E46E5-D5C2-454A-87DA-CA05A42DBA3E}" destId="{1549C33D-BE09-F245-9B24-1C2A50D3E379}" srcOrd="0" destOrd="0" presId="urn:microsoft.com/office/officeart/2005/8/layout/list1"/>
    <dgm:cxn modelId="{9165BAD2-76E2-8042-85ED-96C5956A9B38}" srcId="{40042622-3395-C54E-9142-9DFFB9E7F0F1}" destId="{17093B9D-6464-E748-9D88-FF25D8CEBC5A}" srcOrd="2" destOrd="0" parTransId="{56C1A223-B009-4346-8641-D430A6A4D1C2}" sibTransId="{C2677E86-CE1C-E840-82E2-6801C39738C0}"/>
    <dgm:cxn modelId="{B0A294E2-4727-F14F-A325-747D331FA5F7}" type="presOf" srcId="{17093B9D-6464-E748-9D88-FF25D8CEBC5A}" destId="{F16969CE-8ED1-9448-A9DA-9116C9D642A0}" srcOrd="0" destOrd="2" presId="urn:microsoft.com/office/officeart/2005/8/layout/list1"/>
    <dgm:cxn modelId="{680A9CC6-90B2-B946-8F22-638BB00844E0}" srcId="{679E46E5-D5C2-454A-87DA-CA05A42DBA3E}" destId="{61831F2F-2D39-D845-A1E0-A05D1A6C4552}" srcOrd="0" destOrd="0" parTransId="{665F1050-F9EA-1549-871B-87D7AEA45C72}" sibTransId="{25BE26A5-197A-F149-878C-8ECF79C2D39C}"/>
    <dgm:cxn modelId="{CB37F180-A940-B845-9998-FE8A18C2E4A9}" type="presParOf" srcId="{1549C33D-BE09-F245-9B24-1C2A50D3E379}" destId="{6F24673C-CB78-6540-B4F0-687BD8FF0C22}" srcOrd="0" destOrd="0" presId="urn:microsoft.com/office/officeart/2005/8/layout/list1"/>
    <dgm:cxn modelId="{B9FAEA70-2B46-D848-BEA7-E74E291CF6BE}" type="presParOf" srcId="{6F24673C-CB78-6540-B4F0-687BD8FF0C22}" destId="{DB802E7E-1F8A-EA48-AF01-6CE2EE9657AC}" srcOrd="0" destOrd="0" presId="urn:microsoft.com/office/officeart/2005/8/layout/list1"/>
    <dgm:cxn modelId="{EF26BDBA-6E50-DA48-897B-AA06980C0A0B}" type="presParOf" srcId="{6F24673C-CB78-6540-B4F0-687BD8FF0C22}" destId="{E9134BED-DAF8-AE4A-88DD-A8A1B11153CF}" srcOrd="1" destOrd="0" presId="urn:microsoft.com/office/officeart/2005/8/layout/list1"/>
    <dgm:cxn modelId="{03E49C97-8B30-9440-BD6F-6B61B2593120}" type="presParOf" srcId="{1549C33D-BE09-F245-9B24-1C2A50D3E379}" destId="{5D3E0C06-BD89-7549-B14B-0D9BD3728996}" srcOrd="1" destOrd="0" presId="urn:microsoft.com/office/officeart/2005/8/layout/list1"/>
    <dgm:cxn modelId="{1C765F25-1530-F845-B95B-7F302F457B08}" type="presParOf" srcId="{1549C33D-BE09-F245-9B24-1C2A50D3E379}" destId="{9134016A-0673-6B45-A2E7-23DA651990CE}" srcOrd="2" destOrd="0" presId="urn:microsoft.com/office/officeart/2005/8/layout/list1"/>
    <dgm:cxn modelId="{F3BCD7EB-93A9-A44A-A8A2-262BEBE51215}" type="presParOf" srcId="{1549C33D-BE09-F245-9B24-1C2A50D3E379}" destId="{32781006-8BE6-274B-B1AE-887997CF8B84}" srcOrd="3" destOrd="0" presId="urn:microsoft.com/office/officeart/2005/8/layout/list1"/>
    <dgm:cxn modelId="{69AAF1A8-81D3-0742-A225-FDF9A4208B60}" type="presParOf" srcId="{1549C33D-BE09-F245-9B24-1C2A50D3E379}" destId="{95A03F89-EB91-814F-900E-642B1840C0EE}" srcOrd="4" destOrd="0" presId="urn:microsoft.com/office/officeart/2005/8/layout/list1"/>
    <dgm:cxn modelId="{160165D0-552C-2E49-B8F7-75C9B573B3D3}" type="presParOf" srcId="{95A03F89-EB91-814F-900E-642B1840C0EE}" destId="{D17666CC-2EF2-AE42-9EFC-05CFB32D5ABD}" srcOrd="0" destOrd="0" presId="urn:microsoft.com/office/officeart/2005/8/layout/list1"/>
    <dgm:cxn modelId="{FBA89577-8BEC-6D40-A0B1-341D5071DF97}" type="presParOf" srcId="{95A03F89-EB91-814F-900E-642B1840C0EE}" destId="{3059A3CC-FC65-E042-B528-B5D339E0AF07}" srcOrd="1" destOrd="0" presId="urn:microsoft.com/office/officeart/2005/8/layout/list1"/>
    <dgm:cxn modelId="{74FEF6E2-E543-354C-B313-804188D5E20E}" type="presParOf" srcId="{1549C33D-BE09-F245-9B24-1C2A50D3E379}" destId="{C455D199-8BAA-964F-A685-61FCABE9E371}" srcOrd="5" destOrd="0" presId="urn:microsoft.com/office/officeart/2005/8/layout/list1"/>
    <dgm:cxn modelId="{5F695C73-E094-4644-94DE-1A383EF52F5D}" type="presParOf" srcId="{1549C33D-BE09-F245-9B24-1C2A50D3E379}" destId="{5E77FFEB-2F62-2046-8B1B-2C41AEA70186}" srcOrd="6" destOrd="0" presId="urn:microsoft.com/office/officeart/2005/8/layout/list1"/>
    <dgm:cxn modelId="{E27955E8-E93A-CD47-A734-99FE5EAF7614}" type="presParOf" srcId="{1549C33D-BE09-F245-9B24-1C2A50D3E379}" destId="{41C51645-E701-C94E-8F4C-9ED661259D22}" srcOrd="7" destOrd="0" presId="urn:microsoft.com/office/officeart/2005/8/layout/list1"/>
    <dgm:cxn modelId="{4BF9233C-DD28-5B43-8A2B-536D99B8C37C}" type="presParOf" srcId="{1549C33D-BE09-F245-9B24-1C2A50D3E379}" destId="{EEEFE2B3-E97B-924A-AA82-151A48EF51E2}" srcOrd="8" destOrd="0" presId="urn:microsoft.com/office/officeart/2005/8/layout/list1"/>
    <dgm:cxn modelId="{5539EBD6-6129-2E4B-B8F1-95178C454F3B}" type="presParOf" srcId="{EEEFE2B3-E97B-924A-AA82-151A48EF51E2}" destId="{754E02EB-A59C-724D-B35D-E3A939D4DD32}" srcOrd="0" destOrd="0" presId="urn:microsoft.com/office/officeart/2005/8/layout/list1"/>
    <dgm:cxn modelId="{F0EE4FE9-B7A7-A043-B854-8964C28B21AB}" type="presParOf" srcId="{EEEFE2B3-E97B-924A-AA82-151A48EF51E2}" destId="{E84D98BA-3C7B-2944-9BDD-BFFCD7DC361A}" srcOrd="1" destOrd="0" presId="urn:microsoft.com/office/officeart/2005/8/layout/list1"/>
    <dgm:cxn modelId="{E1383CA7-C280-7944-8C4A-E8C80DFBBDF0}" type="presParOf" srcId="{1549C33D-BE09-F245-9B24-1C2A50D3E379}" destId="{4BE7F48C-B9C2-C94E-B66C-0E0DC65848F0}" srcOrd="9" destOrd="0" presId="urn:microsoft.com/office/officeart/2005/8/layout/list1"/>
    <dgm:cxn modelId="{02954E04-44C5-2244-8E7B-E29DA13CAB3E}" type="presParOf" srcId="{1549C33D-BE09-F245-9B24-1C2A50D3E379}" destId="{F16969CE-8ED1-9448-A9DA-9116C9D642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79E46E5-D5C2-454A-87DA-CA05A42DBA3E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CFDC47-3F64-894E-ACA4-E379D54364DE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Static vs. dynamic efficiency</a:t>
          </a:r>
        </a:p>
        <a:p>
          <a:pPr algn="l"/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Tradeoff between increasing static welfare in markets versus 	 increasing dynamic welfare from competition for the markets.</a:t>
          </a:r>
          <a:endParaRPr lang="en-GB" sz="1800" i="1" dirty="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8D6803E5-3B88-F746-9BB0-57031BC3CF64}" type="parTrans" cxnId="{5B3733C2-AF9C-DF4F-8E1D-958A6583F8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4F8D2A-FDD7-6D42-9855-0A4A4474754A}" type="sibTrans" cxnId="{5B3733C2-AF9C-DF4F-8E1D-958A6583F8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FED3E8-7F5D-9242-AB39-169A17486411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Other costs of decisions include:</a:t>
          </a:r>
        </a:p>
      </dgm:t>
    </dgm:pt>
    <dgm:pt modelId="{9EBD686A-CBFE-0749-AA70-172C54B8A992}" type="parTrans" cxnId="{BE9F781A-50DE-8B40-A6B2-16939A76FF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B282B9-0F9E-3F4C-8C95-8558F87D4AAE}" type="sibTrans" cxnId="{BE9F781A-50DE-8B40-A6B2-16939A76FF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C5BA3C-AB4A-A342-9937-BB047392BD58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Cost of uncertainty faced by businesses in adopting business practices (businesses may prefer clear rules even if those rules err on the side of discouraging pro-competitive practices)</a:t>
          </a:r>
        </a:p>
      </dgm:t>
    </dgm:pt>
    <dgm:pt modelId="{E8794A87-BA23-9640-B9C8-AA2E1DBFC62C}" type="parTrans" cxnId="{B4B0EEEB-25CF-564A-B9A6-01541CE305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B9DEB4-1373-0F41-B326-5E0E210577D2}" type="sibTrans" cxnId="{B4B0EEEB-25CF-564A-B9A6-01541CE305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7EA62B-4968-9B4D-BA17-D1C0AC297A1E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Costs of administration faced by judicial system including legal costs for parties and opportunity costs of the judicial system</a:t>
          </a:r>
        </a:p>
      </dgm:t>
    </dgm:pt>
    <dgm:pt modelId="{AC52F588-9946-2441-8337-0AA991607B9C}" type="parTrans" cxnId="{3F19779A-86A0-9E48-8919-A28FFDA051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2035CE-D372-1040-BFE6-649B41C85429}" type="sibTrans" cxnId="{3F19779A-86A0-9E48-8919-A28FFDA051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C0460F-8157-674F-80F6-4D78C76B9623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False negative vs. false positive decisions</a:t>
          </a:r>
        </a:p>
        <a:p>
          <a:pPr algn="l"/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Tradeoff between costs of condemning practices that promote consumer welfare versus allowing practices that harm consumer welfare. </a:t>
          </a:r>
          <a:endParaRPr lang="en-GB" sz="1800" i="1" dirty="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DA99D0B4-6C91-3D46-AA47-F3A3939E78DE}" type="parTrans" cxnId="{3B2D97C6-EB54-BB45-A70F-D016351D721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B18C47-8438-8D41-9E0C-5A14793A9481}" type="sibTrans" cxnId="{3B2D97C6-EB54-BB45-A70F-D016351D721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49C33D-BE09-F245-9B24-1C2A50D3E379}" type="pres">
      <dgm:prSet presAssocID="{679E46E5-D5C2-454A-87DA-CA05A42DBA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23177C-929A-8C4E-B8B2-9EF6E77B76D1}" type="pres">
      <dgm:prSet presAssocID="{51CFDC47-3F64-894E-ACA4-E379D54364DE}" presName="parentLin" presStyleCnt="0"/>
      <dgm:spPr/>
    </dgm:pt>
    <dgm:pt modelId="{42FDF38B-D6F6-F740-955B-5132916268C5}" type="pres">
      <dgm:prSet presAssocID="{51CFDC47-3F64-894E-ACA4-E379D54364D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017370-D29E-2A46-A661-470E6EAD52D9}" type="pres">
      <dgm:prSet presAssocID="{51CFDC47-3F64-894E-ACA4-E379D54364DE}" presName="parentText" presStyleLbl="node1" presStyleIdx="0" presStyleCnt="3" custScaleX="172616" custScaleY="1465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1881F-0549-D040-AB06-67F419F2331A}" type="pres">
      <dgm:prSet presAssocID="{51CFDC47-3F64-894E-ACA4-E379D54364DE}" presName="negativeSpace" presStyleCnt="0"/>
      <dgm:spPr/>
    </dgm:pt>
    <dgm:pt modelId="{073820BC-BF33-F843-84EA-5C0D48396F86}" type="pres">
      <dgm:prSet presAssocID="{51CFDC47-3F64-894E-ACA4-E379D54364DE}" presName="childText" presStyleLbl="conFgAcc1" presStyleIdx="0" presStyleCnt="3">
        <dgm:presLayoutVars>
          <dgm:bulletEnabled val="1"/>
        </dgm:presLayoutVars>
      </dgm:prSet>
      <dgm:spPr/>
    </dgm:pt>
    <dgm:pt modelId="{5C455948-92DB-A040-B64E-B07605CFD616}" type="pres">
      <dgm:prSet presAssocID="{1F4F8D2A-FDD7-6D42-9855-0A4A4474754A}" presName="spaceBetweenRectangles" presStyleCnt="0"/>
      <dgm:spPr/>
    </dgm:pt>
    <dgm:pt modelId="{7C706313-560D-7345-AB93-75BD78830811}" type="pres">
      <dgm:prSet presAssocID="{57C0460F-8157-674F-80F6-4D78C76B9623}" presName="parentLin" presStyleCnt="0"/>
      <dgm:spPr/>
    </dgm:pt>
    <dgm:pt modelId="{065FC870-D0F0-0C4B-92E0-AD26BF8AC25F}" type="pres">
      <dgm:prSet presAssocID="{57C0460F-8157-674F-80F6-4D78C76B96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2B9A25A-8E38-EB41-A857-040AF61A282B}" type="pres">
      <dgm:prSet presAssocID="{57C0460F-8157-674F-80F6-4D78C76B9623}" presName="parentText" presStyleLbl="node1" presStyleIdx="1" presStyleCnt="3" custScaleX="163763" custScaleY="180724" custLinFactNeighborX="-4609" custLinFactNeighborY="25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A7E92-53F5-0B4E-89C3-F2F9D171F84C}" type="pres">
      <dgm:prSet presAssocID="{57C0460F-8157-674F-80F6-4D78C76B9623}" presName="negativeSpace" presStyleCnt="0"/>
      <dgm:spPr/>
    </dgm:pt>
    <dgm:pt modelId="{4857958D-F0E0-9746-A8C7-FC376D26AAA7}" type="pres">
      <dgm:prSet presAssocID="{57C0460F-8157-674F-80F6-4D78C76B9623}" presName="childText" presStyleLbl="conFgAcc1" presStyleIdx="1" presStyleCnt="3">
        <dgm:presLayoutVars>
          <dgm:bulletEnabled val="1"/>
        </dgm:presLayoutVars>
      </dgm:prSet>
      <dgm:spPr/>
    </dgm:pt>
    <dgm:pt modelId="{E40AD5AB-B53B-1145-8B22-87AA0FC47CDC}" type="pres">
      <dgm:prSet presAssocID="{1DB18C47-8438-8D41-9E0C-5A14793A9481}" presName="spaceBetweenRectangles" presStyleCnt="0"/>
      <dgm:spPr/>
    </dgm:pt>
    <dgm:pt modelId="{C7917043-AAF3-8849-89FF-B29891A988C1}" type="pres">
      <dgm:prSet presAssocID="{51FED3E8-7F5D-9242-AB39-169A17486411}" presName="parentLin" presStyleCnt="0"/>
      <dgm:spPr/>
    </dgm:pt>
    <dgm:pt modelId="{FB6825DD-F042-F94A-9DD0-701664049FD2}" type="pres">
      <dgm:prSet presAssocID="{51FED3E8-7F5D-9242-AB39-169A1748641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01236B7-DC1E-884D-8345-F193E34E23DD}" type="pres">
      <dgm:prSet presAssocID="{51FED3E8-7F5D-9242-AB39-169A17486411}" presName="parentText" presStyleLbl="node1" presStyleIdx="2" presStyleCnt="3" custScaleX="157296" custScaleY="123637" custLinFactNeighborX="21258" custLinFactNeighborY="93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366F8-D447-FF4C-BFF0-35FF909DF4AE}" type="pres">
      <dgm:prSet presAssocID="{51FED3E8-7F5D-9242-AB39-169A17486411}" presName="negativeSpace" presStyleCnt="0"/>
      <dgm:spPr/>
    </dgm:pt>
    <dgm:pt modelId="{0176E768-5E23-D143-AAD2-39751A6D9C52}" type="pres">
      <dgm:prSet presAssocID="{51FED3E8-7F5D-9242-AB39-169A1748641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C16A95-570A-1D45-A404-FDD705DC7AD9}" type="presOf" srcId="{A1C5BA3C-AB4A-A342-9937-BB047392BD58}" destId="{0176E768-5E23-D143-AAD2-39751A6D9C52}" srcOrd="0" destOrd="0" presId="urn:microsoft.com/office/officeart/2005/8/layout/list1"/>
    <dgm:cxn modelId="{7CECC208-39C5-FD44-9FD2-54985C1FF9CA}" type="presOf" srcId="{57C0460F-8157-674F-80F6-4D78C76B9623}" destId="{065FC870-D0F0-0C4B-92E0-AD26BF8AC25F}" srcOrd="0" destOrd="0" presId="urn:microsoft.com/office/officeart/2005/8/layout/list1"/>
    <dgm:cxn modelId="{EA424094-A04B-5440-9537-309E9CFDC5BF}" type="presOf" srcId="{679E46E5-D5C2-454A-87DA-CA05A42DBA3E}" destId="{1549C33D-BE09-F245-9B24-1C2A50D3E379}" srcOrd="0" destOrd="0" presId="urn:microsoft.com/office/officeart/2005/8/layout/list1"/>
    <dgm:cxn modelId="{BBED53A3-34A5-5544-8819-E36BACD229B5}" type="presOf" srcId="{B37EA62B-4968-9B4D-BA17-D1C0AC297A1E}" destId="{0176E768-5E23-D143-AAD2-39751A6D9C52}" srcOrd="0" destOrd="1" presId="urn:microsoft.com/office/officeart/2005/8/layout/list1"/>
    <dgm:cxn modelId="{B4B0EEEB-25CF-564A-B9A6-01541CE30540}" srcId="{51FED3E8-7F5D-9242-AB39-169A17486411}" destId="{A1C5BA3C-AB4A-A342-9937-BB047392BD58}" srcOrd="0" destOrd="0" parTransId="{E8794A87-BA23-9640-B9C8-AA2E1DBFC62C}" sibTransId="{03B9DEB4-1373-0F41-B326-5E0E210577D2}"/>
    <dgm:cxn modelId="{5B3733C2-AF9C-DF4F-8E1D-958A6583F853}" srcId="{679E46E5-D5C2-454A-87DA-CA05A42DBA3E}" destId="{51CFDC47-3F64-894E-ACA4-E379D54364DE}" srcOrd="0" destOrd="0" parTransId="{8D6803E5-3B88-F746-9BB0-57031BC3CF64}" sibTransId="{1F4F8D2A-FDD7-6D42-9855-0A4A4474754A}"/>
    <dgm:cxn modelId="{E2109CE0-9478-5741-AB5F-BDCB07B73FCA}" type="presOf" srcId="{51FED3E8-7F5D-9242-AB39-169A17486411}" destId="{FB6825DD-F042-F94A-9DD0-701664049FD2}" srcOrd="0" destOrd="0" presId="urn:microsoft.com/office/officeart/2005/8/layout/list1"/>
    <dgm:cxn modelId="{BE9F781A-50DE-8B40-A6B2-16939A76FFD3}" srcId="{679E46E5-D5C2-454A-87DA-CA05A42DBA3E}" destId="{51FED3E8-7F5D-9242-AB39-169A17486411}" srcOrd="2" destOrd="0" parTransId="{9EBD686A-CBFE-0749-AA70-172C54B8A992}" sibTransId="{12B282B9-0F9E-3F4C-8C95-8558F87D4AAE}"/>
    <dgm:cxn modelId="{3F19779A-86A0-9E48-8919-A28FFDA05195}" srcId="{51FED3E8-7F5D-9242-AB39-169A17486411}" destId="{B37EA62B-4968-9B4D-BA17-D1C0AC297A1E}" srcOrd="1" destOrd="0" parTransId="{AC52F588-9946-2441-8337-0AA991607B9C}" sibTransId="{FA2035CE-D372-1040-BFE6-649B41C85429}"/>
    <dgm:cxn modelId="{86C5945D-E94A-C74F-AF68-DF4815C82EFD}" type="presOf" srcId="{51CFDC47-3F64-894E-ACA4-E379D54364DE}" destId="{C1017370-D29E-2A46-A661-470E6EAD52D9}" srcOrd="1" destOrd="0" presId="urn:microsoft.com/office/officeart/2005/8/layout/list1"/>
    <dgm:cxn modelId="{3B2D97C6-EB54-BB45-A70F-D016351D7214}" srcId="{679E46E5-D5C2-454A-87DA-CA05A42DBA3E}" destId="{57C0460F-8157-674F-80F6-4D78C76B9623}" srcOrd="1" destOrd="0" parTransId="{DA99D0B4-6C91-3D46-AA47-F3A3939E78DE}" sibTransId="{1DB18C47-8438-8D41-9E0C-5A14793A9481}"/>
    <dgm:cxn modelId="{2C8D5DB6-0E5B-0F40-B813-B4574649BF55}" type="presOf" srcId="{51CFDC47-3F64-894E-ACA4-E379D54364DE}" destId="{42FDF38B-D6F6-F740-955B-5132916268C5}" srcOrd="0" destOrd="0" presId="urn:microsoft.com/office/officeart/2005/8/layout/list1"/>
    <dgm:cxn modelId="{04D7900E-13E2-A54F-9649-9354124BD793}" type="presOf" srcId="{57C0460F-8157-674F-80F6-4D78C76B9623}" destId="{42B9A25A-8E38-EB41-A857-040AF61A282B}" srcOrd="1" destOrd="0" presId="urn:microsoft.com/office/officeart/2005/8/layout/list1"/>
    <dgm:cxn modelId="{1BAA0261-0AC1-7E40-8EDA-798748316B74}" type="presOf" srcId="{51FED3E8-7F5D-9242-AB39-169A17486411}" destId="{901236B7-DC1E-884D-8345-F193E34E23DD}" srcOrd="1" destOrd="0" presId="urn:microsoft.com/office/officeart/2005/8/layout/list1"/>
    <dgm:cxn modelId="{593EBC18-5CBA-CE48-AC37-41942BFB6F7D}" type="presParOf" srcId="{1549C33D-BE09-F245-9B24-1C2A50D3E379}" destId="{F723177C-929A-8C4E-B8B2-9EF6E77B76D1}" srcOrd="0" destOrd="0" presId="urn:microsoft.com/office/officeart/2005/8/layout/list1"/>
    <dgm:cxn modelId="{61B052F2-E1A2-9E4F-ACEA-0C5E7C13C30A}" type="presParOf" srcId="{F723177C-929A-8C4E-B8B2-9EF6E77B76D1}" destId="{42FDF38B-D6F6-F740-955B-5132916268C5}" srcOrd="0" destOrd="0" presId="urn:microsoft.com/office/officeart/2005/8/layout/list1"/>
    <dgm:cxn modelId="{DD0DCD21-8B4F-6446-BDE1-671FE3975315}" type="presParOf" srcId="{F723177C-929A-8C4E-B8B2-9EF6E77B76D1}" destId="{C1017370-D29E-2A46-A661-470E6EAD52D9}" srcOrd="1" destOrd="0" presId="urn:microsoft.com/office/officeart/2005/8/layout/list1"/>
    <dgm:cxn modelId="{E21C01C5-4E2C-8349-A1B7-40B14460D2CC}" type="presParOf" srcId="{1549C33D-BE09-F245-9B24-1C2A50D3E379}" destId="{46F1881F-0549-D040-AB06-67F419F2331A}" srcOrd="1" destOrd="0" presId="urn:microsoft.com/office/officeart/2005/8/layout/list1"/>
    <dgm:cxn modelId="{CD79EB39-7486-E247-AFB7-FCBA59690639}" type="presParOf" srcId="{1549C33D-BE09-F245-9B24-1C2A50D3E379}" destId="{073820BC-BF33-F843-84EA-5C0D48396F86}" srcOrd="2" destOrd="0" presId="urn:microsoft.com/office/officeart/2005/8/layout/list1"/>
    <dgm:cxn modelId="{321191B4-04CF-C44C-8677-A3AA0A5F0A2A}" type="presParOf" srcId="{1549C33D-BE09-F245-9B24-1C2A50D3E379}" destId="{5C455948-92DB-A040-B64E-B07605CFD616}" srcOrd="3" destOrd="0" presId="urn:microsoft.com/office/officeart/2005/8/layout/list1"/>
    <dgm:cxn modelId="{395D2EF1-3C5A-5B4D-B809-A4558CFEA3C5}" type="presParOf" srcId="{1549C33D-BE09-F245-9B24-1C2A50D3E379}" destId="{7C706313-560D-7345-AB93-75BD78830811}" srcOrd="4" destOrd="0" presId="urn:microsoft.com/office/officeart/2005/8/layout/list1"/>
    <dgm:cxn modelId="{4C40ECC8-A11D-C542-A84C-6DBA8F5299C8}" type="presParOf" srcId="{7C706313-560D-7345-AB93-75BD78830811}" destId="{065FC870-D0F0-0C4B-92E0-AD26BF8AC25F}" srcOrd="0" destOrd="0" presId="urn:microsoft.com/office/officeart/2005/8/layout/list1"/>
    <dgm:cxn modelId="{8CFAC133-FC05-AD47-957D-F72CA4131CFC}" type="presParOf" srcId="{7C706313-560D-7345-AB93-75BD78830811}" destId="{42B9A25A-8E38-EB41-A857-040AF61A282B}" srcOrd="1" destOrd="0" presId="urn:microsoft.com/office/officeart/2005/8/layout/list1"/>
    <dgm:cxn modelId="{7A346557-882D-2C4B-BE91-FE3E680680EF}" type="presParOf" srcId="{1549C33D-BE09-F245-9B24-1C2A50D3E379}" destId="{304A7E92-53F5-0B4E-89C3-F2F9D171F84C}" srcOrd="5" destOrd="0" presId="urn:microsoft.com/office/officeart/2005/8/layout/list1"/>
    <dgm:cxn modelId="{1A63DB6C-1813-0746-A617-3E49943984B7}" type="presParOf" srcId="{1549C33D-BE09-F245-9B24-1C2A50D3E379}" destId="{4857958D-F0E0-9746-A8C7-FC376D26AAA7}" srcOrd="6" destOrd="0" presId="urn:microsoft.com/office/officeart/2005/8/layout/list1"/>
    <dgm:cxn modelId="{01A832CD-5E0E-624B-A6E2-86ADAA5F09B4}" type="presParOf" srcId="{1549C33D-BE09-F245-9B24-1C2A50D3E379}" destId="{E40AD5AB-B53B-1145-8B22-87AA0FC47CDC}" srcOrd="7" destOrd="0" presId="urn:microsoft.com/office/officeart/2005/8/layout/list1"/>
    <dgm:cxn modelId="{D75EE4B3-F7A4-7B4C-8526-99E1D4767642}" type="presParOf" srcId="{1549C33D-BE09-F245-9B24-1C2A50D3E379}" destId="{C7917043-AAF3-8849-89FF-B29891A988C1}" srcOrd="8" destOrd="0" presId="urn:microsoft.com/office/officeart/2005/8/layout/list1"/>
    <dgm:cxn modelId="{CACD397E-CE38-A944-986E-B68220B769D0}" type="presParOf" srcId="{C7917043-AAF3-8849-89FF-B29891A988C1}" destId="{FB6825DD-F042-F94A-9DD0-701664049FD2}" srcOrd="0" destOrd="0" presId="urn:microsoft.com/office/officeart/2005/8/layout/list1"/>
    <dgm:cxn modelId="{97A99100-4DB2-174D-80C6-BD4620A248A3}" type="presParOf" srcId="{C7917043-AAF3-8849-89FF-B29891A988C1}" destId="{901236B7-DC1E-884D-8345-F193E34E23DD}" srcOrd="1" destOrd="0" presId="urn:microsoft.com/office/officeart/2005/8/layout/list1"/>
    <dgm:cxn modelId="{DDC8C040-6459-3940-932C-3759FA54C3F8}" type="presParOf" srcId="{1549C33D-BE09-F245-9B24-1C2A50D3E379}" destId="{FA9366F8-D447-FF4C-BFF0-35FF909DF4AE}" srcOrd="9" destOrd="0" presId="urn:microsoft.com/office/officeart/2005/8/layout/list1"/>
    <dgm:cxn modelId="{0697DFE3-A220-274E-85C0-6DF31C7344CD}" type="presParOf" srcId="{1549C33D-BE09-F245-9B24-1C2A50D3E379}" destId="{0176E768-5E23-D143-AAD2-39751A6D9C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79E46E5-D5C2-454A-87DA-CA05A42DBA3E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04A2D1-CFD4-3446-A562-0113479F002E}">
      <dgm:prSet custT="1"/>
      <dgm:spPr/>
      <dgm:t>
        <a:bodyPr/>
        <a:lstStyle/>
        <a:p>
          <a:r>
            <a:rPr lang="en-US" sz="1800" noProof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Given that we don’t have a perfect “test” we need to consider the cost of mistakes which can go two ways (using colorful criminal terminology):</a:t>
          </a:r>
        </a:p>
      </dgm:t>
    </dgm:pt>
    <dgm:pt modelId="{C743E6C1-07E2-3A45-85A1-7699ABDFF628}" type="parTrans" cxnId="{CDD07049-37AA-084D-930B-EB68114AD7F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8FD4D9-18FD-4246-B605-4B1231500480}" type="sibTrans" cxnId="{CDD07049-37AA-084D-930B-EB68114AD7F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5E9B62-550B-0D4E-A024-8F48CB03CDF5}">
      <dgm:prSet custT="1"/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Convicting the innocent (“false positive” aka “Type I error”)</a:t>
          </a:r>
        </a:p>
      </dgm:t>
    </dgm:pt>
    <dgm:pt modelId="{14EF6161-A4EB-E441-B65B-ADC1C479BD55}" type="parTrans" cxnId="{E84F2D24-58D7-7C4A-98AC-0BF79135FF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93C47B-2751-8B44-A8EC-6C5E32AFF293}" type="sibTrans" cxnId="{E84F2D24-58D7-7C4A-98AC-0BF79135FF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BDB7A3-F5E6-2341-913E-42678F0AFF28}">
      <dgm:prSet custT="1"/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Absolving the guilty (“false negative” aka “Type II error”)</a:t>
          </a:r>
        </a:p>
      </dgm:t>
    </dgm:pt>
    <dgm:pt modelId="{65A926ED-193A-C54C-A748-95AEBBF817E2}" type="parTrans" cxnId="{245E935A-91A8-D348-9153-1C88CFF340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02605F-1585-824B-A32E-86AABEC65371}" type="sibTrans" cxnId="{245E935A-91A8-D348-9153-1C88CFF340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EFA2E1-D618-3441-9DEB-35AC2B7702BE}">
      <dgm:prSet custT="1"/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A rule that is “too” easy to violate will discourage pro-competitive practices thereby imposing losses in consumer welfare throughout the economy.</a:t>
          </a:r>
        </a:p>
      </dgm:t>
    </dgm:pt>
    <dgm:pt modelId="{294AC235-9E21-1248-8E13-E847AC1C5DBE}" type="parTrans" cxnId="{C06C1A91-E006-6A42-A4E2-FD3AE1E9F9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2D3131-EBB6-3F45-8F00-A71546078F10}" type="sibTrans" cxnId="{C06C1A91-E006-6A42-A4E2-FD3AE1E9F9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0EF5BB0-A88A-994F-AD78-105C4AE65CA1}">
      <dgm:prSet custT="1"/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A rule that is “too” hard to violate will not discourage anti-competitive practices enough thereby imposing losses in consumer welfare throughout the economy.</a:t>
          </a:r>
        </a:p>
      </dgm:t>
    </dgm:pt>
    <dgm:pt modelId="{0DCCCCEC-6E05-3B41-9513-08BD12E3A778}" type="parTrans" cxnId="{B4B1238E-5E57-B84F-8CD4-225FD7A73C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5FA821-9707-0746-AF10-E509386892B4}" type="sibTrans" cxnId="{B4B1238E-5E57-B84F-8CD4-225FD7A73C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49C33D-BE09-F245-9B24-1C2A50D3E379}" type="pres">
      <dgm:prSet presAssocID="{679E46E5-D5C2-454A-87DA-CA05A42DBA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6B3B72-8FB1-A140-B15B-8C7BBD0EB835}" type="pres">
      <dgm:prSet presAssocID="{B304A2D1-CFD4-3446-A562-0113479F002E}" presName="parentLin" presStyleCnt="0"/>
      <dgm:spPr/>
    </dgm:pt>
    <dgm:pt modelId="{5CD5456E-D5C3-1243-A583-ACAF4E4FBA19}" type="pres">
      <dgm:prSet presAssocID="{B304A2D1-CFD4-3446-A562-0113479F002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A090B50-BFBD-BB4B-B3A7-91A01D227EE4}" type="pres">
      <dgm:prSet presAssocID="{B304A2D1-CFD4-3446-A562-0113479F002E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56015-1D4C-4E4E-A0C6-0E33A19C43F6}" type="pres">
      <dgm:prSet presAssocID="{B304A2D1-CFD4-3446-A562-0113479F002E}" presName="negativeSpace" presStyleCnt="0"/>
      <dgm:spPr/>
    </dgm:pt>
    <dgm:pt modelId="{E3F98164-A06D-0246-B0F0-4306F15C7B73}" type="pres">
      <dgm:prSet presAssocID="{B304A2D1-CFD4-3446-A562-0113479F002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CDE90-7C28-6140-94DA-3A9A2A4C2CC8}" type="pres">
      <dgm:prSet presAssocID="{6F8FD4D9-18FD-4246-B605-4B1231500480}" presName="spaceBetweenRectangles" presStyleCnt="0"/>
      <dgm:spPr/>
    </dgm:pt>
    <dgm:pt modelId="{BA9BF118-552D-AD4A-8C85-D64A9F861DC8}" type="pres">
      <dgm:prSet presAssocID="{E9EFA2E1-D618-3441-9DEB-35AC2B7702BE}" presName="parentLin" presStyleCnt="0"/>
      <dgm:spPr/>
    </dgm:pt>
    <dgm:pt modelId="{0070372B-30C4-FE4C-94A7-8D4E5C970064}" type="pres">
      <dgm:prSet presAssocID="{E9EFA2E1-D618-3441-9DEB-35AC2B7702B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793A991-DA95-0949-AEF8-57A7956A7528}" type="pres">
      <dgm:prSet presAssocID="{E9EFA2E1-D618-3441-9DEB-35AC2B7702BE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78F6A-6182-E344-A58E-33B677D20DDD}" type="pres">
      <dgm:prSet presAssocID="{E9EFA2E1-D618-3441-9DEB-35AC2B7702BE}" presName="negativeSpace" presStyleCnt="0"/>
      <dgm:spPr/>
    </dgm:pt>
    <dgm:pt modelId="{D8E6BEDD-79EA-0F4C-A4DC-1C9BB30E570A}" type="pres">
      <dgm:prSet presAssocID="{E9EFA2E1-D618-3441-9DEB-35AC2B7702BE}" presName="childText" presStyleLbl="conFgAcc1" presStyleIdx="1" presStyleCnt="3">
        <dgm:presLayoutVars>
          <dgm:bulletEnabled val="1"/>
        </dgm:presLayoutVars>
      </dgm:prSet>
      <dgm:spPr/>
    </dgm:pt>
    <dgm:pt modelId="{3E6E3712-4D08-7B4A-BCAD-676D01F7836C}" type="pres">
      <dgm:prSet presAssocID="{032D3131-EBB6-3F45-8F00-A71546078F10}" presName="spaceBetweenRectangles" presStyleCnt="0"/>
      <dgm:spPr/>
    </dgm:pt>
    <dgm:pt modelId="{4DD726FA-3AC8-464C-B083-8AD6E4E120F3}" type="pres">
      <dgm:prSet presAssocID="{80EF5BB0-A88A-994F-AD78-105C4AE65CA1}" presName="parentLin" presStyleCnt="0"/>
      <dgm:spPr/>
    </dgm:pt>
    <dgm:pt modelId="{2B9641D3-D2E0-7440-912A-E3CB34D77542}" type="pres">
      <dgm:prSet presAssocID="{80EF5BB0-A88A-994F-AD78-105C4AE65CA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470B7CC-24AC-C04B-BD51-088789BE8EB1}" type="pres">
      <dgm:prSet presAssocID="{80EF5BB0-A88A-994F-AD78-105C4AE65CA1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96E2A-C3EF-514A-934D-8AD9FA863D7C}" type="pres">
      <dgm:prSet presAssocID="{80EF5BB0-A88A-994F-AD78-105C4AE65CA1}" presName="negativeSpace" presStyleCnt="0"/>
      <dgm:spPr/>
    </dgm:pt>
    <dgm:pt modelId="{2B19C27A-42F7-9B40-8A2E-CEEB8FA2FA97}" type="pres">
      <dgm:prSet presAssocID="{80EF5BB0-A88A-994F-AD78-105C4AE65CA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2276A0E-8456-8E4D-B30D-2CEB01F931E4}" type="presOf" srcId="{D95E9B62-550B-0D4E-A024-8F48CB03CDF5}" destId="{E3F98164-A06D-0246-B0F0-4306F15C7B73}" srcOrd="0" destOrd="0" presId="urn:microsoft.com/office/officeart/2005/8/layout/list1"/>
    <dgm:cxn modelId="{FD931A49-5D69-C74F-97DE-70390753E97E}" type="presOf" srcId="{E9EFA2E1-D618-3441-9DEB-35AC2B7702BE}" destId="{4793A991-DA95-0949-AEF8-57A7956A7528}" srcOrd="1" destOrd="0" presId="urn:microsoft.com/office/officeart/2005/8/layout/list1"/>
    <dgm:cxn modelId="{9DDDF58F-5B42-E140-A80D-EEF2B1049741}" type="presOf" srcId="{679E46E5-D5C2-454A-87DA-CA05A42DBA3E}" destId="{1549C33D-BE09-F245-9B24-1C2A50D3E379}" srcOrd="0" destOrd="0" presId="urn:microsoft.com/office/officeart/2005/8/layout/list1"/>
    <dgm:cxn modelId="{6EC76D8E-F58B-7E40-B6C8-9DD81832B463}" type="presOf" srcId="{80EF5BB0-A88A-994F-AD78-105C4AE65CA1}" destId="{2B9641D3-D2E0-7440-912A-E3CB34D77542}" srcOrd="0" destOrd="0" presId="urn:microsoft.com/office/officeart/2005/8/layout/list1"/>
    <dgm:cxn modelId="{245E935A-91A8-D348-9153-1C88CFF340A1}" srcId="{B304A2D1-CFD4-3446-A562-0113479F002E}" destId="{E6BDB7A3-F5E6-2341-913E-42678F0AFF28}" srcOrd="1" destOrd="0" parTransId="{65A926ED-193A-C54C-A748-95AEBBF817E2}" sibTransId="{FC02605F-1585-824B-A32E-86AABEC65371}"/>
    <dgm:cxn modelId="{C5270822-5926-0E48-A412-212F2D2B2F6B}" type="presOf" srcId="{80EF5BB0-A88A-994F-AD78-105C4AE65CA1}" destId="{4470B7CC-24AC-C04B-BD51-088789BE8EB1}" srcOrd="1" destOrd="0" presId="urn:microsoft.com/office/officeart/2005/8/layout/list1"/>
    <dgm:cxn modelId="{C06C1A91-E006-6A42-A4E2-FD3AE1E9F9CA}" srcId="{679E46E5-D5C2-454A-87DA-CA05A42DBA3E}" destId="{E9EFA2E1-D618-3441-9DEB-35AC2B7702BE}" srcOrd="1" destOrd="0" parTransId="{294AC235-9E21-1248-8E13-E847AC1C5DBE}" sibTransId="{032D3131-EBB6-3F45-8F00-A71546078F10}"/>
    <dgm:cxn modelId="{409936F5-1F80-8744-AB7E-341693FFEBBD}" type="presOf" srcId="{B304A2D1-CFD4-3446-A562-0113479F002E}" destId="{5CD5456E-D5C3-1243-A583-ACAF4E4FBA19}" srcOrd="0" destOrd="0" presId="urn:microsoft.com/office/officeart/2005/8/layout/list1"/>
    <dgm:cxn modelId="{674E46A3-177F-0F4D-9CE6-AC504C16E47F}" type="presOf" srcId="{E6BDB7A3-F5E6-2341-913E-42678F0AFF28}" destId="{E3F98164-A06D-0246-B0F0-4306F15C7B73}" srcOrd="0" destOrd="1" presId="urn:microsoft.com/office/officeart/2005/8/layout/list1"/>
    <dgm:cxn modelId="{B4B1238E-5E57-B84F-8CD4-225FD7A73C01}" srcId="{679E46E5-D5C2-454A-87DA-CA05A42DBA3E}" destId="{80EF5BB0-A88A-994F-AD78-105C4AE65CA1}" srcOrd="2" destOrd="0" parTransId="{0DCCCCEC-6E05-3B41-9513-08BD12E3A778}" sibTransId="{3E5FA821-9707-0746-AF10-E509386892B4}"/>
    <dgm:cxn modelId="{CDD07049-37AA-084D-930B-EB68114AD7F0}" srcId="{679E46E5-D5C2-454A-87DA-CA05A42DBA3E}" destId="{B304A2D1-CFD4-3446-A562-0113479F002E}" srcOrd="0" destOrd="0" parTransId="{C743E6C1-07E2-3A45-85A1-7699ABDFF628}" sibTransId="{6F8FD4D9-18FD-4246-B605-4B1231500480}"/>
    <dgm:cxn modelId="{D37BB22A-3D4A-D148-831F-37393D66D486}" type="presOf" srcId="{E9EFA2E1-D618-3441-9DEB-35AC2B7702BE}" destId="{0070372B-30C4-FE4C-94A7-8D4E5C970064}" srcOrd="0" destOrd="0" presId="urn:microsoft.com/office/officeart/2005/8/layout/list1"/>
    <dgm:cxn modelId="{E84F2D24-58D7-7C4A-98AC-0BF79135FFDE}" srcId="{B304A2D1-CFD4-3446-A562-0113479F002E}" destId="{D95E9B62-550B-0D4E-A024-8F48CB03CDF5}" srcOrd="0" destOrd="0" parTransId="{14EF6161-A4EB-E441-B65B-ADC1C479BD55}" sibTransId="{8393C47B-2751-8B44-A8EC-6C5E32AFF293}"/>
    <dgm:cxn modelId="{D500EFF6-6540-6E4A-9801-1E0D7FDBD553}" type="presOf" srcId="{B304A2D1-CFD4-3446-A562-0113479F002E}" destId="{CA090B50-BFBD-BB4B-B3A7-91A01D227EE4}" srcOrd="1" destOrd="0" presId="urn:microsoft.com/office/officeart/2005/8/layout/list1"/>
    <dgm:cxn modelId="{091B564A-0A79-2E43-A91A-82DAFBA223B3}" type="presParOf" srcId="{1549C33D-BE09-F245-9B24-1C2A50D3E379}" destId="{796B3B72-8FB1-A140-B15B-8C7BBD0EB835}" srcOrd="0" destOrd="0" presId="urn:microsoft.com/office/officeart/2005/8/layout/list1"/>
    <dgm:cxn modelId="{806C7263-6C3F-7F4B-ABB1-7326252D8927}" type="presParOf" srcId="{796B3B72-8FB1-A140-B15B-8C7BBD0EB835}" destId="{5CD5456E-D5C3-1243-A583-ACAF4E4FBA19}" srcOrd="0" destOrd="0" presId="urn:microsoft.com/office/officeart/2005/8/layout/list1"/>
    <dgm:cxn modelId="{74E96E29-B617-0840-8879-858FAD100B34}" type="presParOf" srcId="{796B3B72-8FB1-A140-B15B-8C7BBD0EB835}" destId="{CA090B50-BFBD-BB4B-B3A7-91A01D227EE4}" srcOrd="1" destOrd="0" presId="urn:microsoft.com/office/officeart/2005/8/layout/list1"/>
    <dgm:cxn modelId="{DD8904F3-7B94-DD45-9C0E-FC4A2A6321E4}" type="presParOf" srcId="{1549C33D-BE09-F245-9B24-1C2A50D3E379}" destId="{08F56015-1D4C-4E4E-A0C6-0E33A19C43F6}" srcOrd="1" destOrd="0" presId="urn:microsoft.com/office/officeart/2005/8/layout/list1"/>
    <dgm:cxn modelId="{F8C75CB7-FFE4-014C-92A3-8607B576817A}" type="presParOf" srcId="{1549C33D-BE09-F245-9B24-1C2A50D3E379}" destId="{E3F98164-A06D-0246-B0F0-4306F15C7B73}" srcOrd="2" destOrd="0" presId="urn:microsoft.com/office/officeart/2005/8/layout/list1"/>
    <dgm:cxn modelId="{793DC790-367E-7249-BF63-86D35D331C00}" type="presParOf" srcId="{1549C33D-BE09-F245-9B24-1C2A50D3E379}" destId="{733CDE90-7C28-6140-94DA-3A9A2A4C2CC8}" srcOrd="3" destOrd="0" presId="urn:microsoft.com/office/officeart/2005/8/layout/list1"/>
    <dgm:cxn modelId="{4296035B-E678-ED48-B994-22B54BFAD0D1}" type="presParOf" srcId="{1549C33D-BE09-F245-9B24-1C2A50D3E379}" destId="{BA9BF118-552D-AD4A-8C85-D64A9F861DC8}" srcOrd="4" destOrd="0" presId="urn:microsoft.com/office/officeart/2005/8/layout/list1"/>
    <dgm:cxn modelId="{4CDA922E-9F9D-0F43-B3DE-FC32F34E3867}" type="presParOf" srcId="{BA9BF118-552D-AD4A-8C85-D64A9F861DC8}" destId="{0070372B-30C4-FE4C-94A7-8D4E5C970064}" srcOrd="0" destOrd="0" presId="urn:microsoft.com/office/officeart/2005/8/layout/list1"/>
    <dgm:cxn modelId="{266C3B9E-FB97-8048-8E41-B929F219DAFB}" type="presParOf" srcId="{BA9BF118-552D-AD4A-8C85-D64A9F861DC8}" destId="{4793A991-DA95-0949-AEF8-57A7956A7528}" srcOrd="1" destOrd="0" presId="urn:microsoft.com/office/officeart/2005/8/layout/list1"/>
    <dgm:cxn modelId="{20979F41-781A-014D-8BED-E576B26329E2}" type="presParOf" srcId="{1549C33D-BE09-F245-9B24-1C2A50D3E379}" destId="{68678F6A-6182-E344-A58E-33B677D20DDD}" srcOrd="5" destOrd="0" presId="urn:microsoft.com/office/officeart/2005/8/layout/list1"/>
    <dgm:cxn modelId="{08F1D5B9-6BEA-284C-A0A2-A9F65224BCA5}" type="presParOf" srcId="{1549C33D-BE09-F245-9B24-1C2A50D3E379}" destId="{D8E6BEDD-79EA-0F4C-A4DC-1C9BB30E570A}" srcOrd="6" destOrd="0" presId="urn:microsoft.com/office/officeart/2005/8/layout/list1"/>
    <dgm:cxn modelId="{FB6AEAA4-744A-C143-9519-A453A4AE7477}" type="presParOf" srcId="{1549C33D-BE09-F245-9B24-1C2A50D3E379}" destId="{3E6E3712-4D08-7B4A-BCAD-676D01F7836C}" srcOrd="7" destOrd="0" presId="urn:microsoft.com/office/officeart/2005/8/layout/list1"/>
    <dgm:cxn modelId="{3406F32B-3126-8841-B3F7-300B7D1C5B3F}" type="presParOf" srcId="{1549C33D-BE09-F245-9B24-1C2A50D3E379}" destId="{4DD726FA-3AC8-464C-B083-8AD6E4E120F3}" srcOrd="8" destOrd="0" presId="urn:microsoft.com/office/officeart/2005/8/layout/list1"/>
    <dgm:cxn modelId="{0B7D4DD8-348C-1842-B73D-E0CE832047B6}" type="presParOf" srcId="{4DD726FA-3AC8-464C-B083-8AD6E4E120F3}" destId="{2B9641D3-D2E0-7440-912A-E3CB34D77542}" srcOrd="0" destOrd="0" presId="urn:microsoft.com/office/officeart/2005/8/layout/list1"/>
    <dgm:cxn modelId="{C4F9BEDD-B8B7-B64C-BA51-DB449148095B}" type="presParOf" srcId="{4DD726FA-3AC8-464C-B083-8AD6E4E120F3}" destId="{4470B7CC-24AC-C04B-BD51-088789BE8EB1}" srcOrd="1" destOrd="0" presId="urn:microsoft.com/office/officeart/2005/8/layout/list1"/>
    <dgm:cxn modelId="{834EC5EF-6D23-714A-A02F-02470BCA9D81}" type="presParOf" srcId="{1549C33D-BE09-F245-9B24-1C2A50D3E379}" destId="{27596E2A-C3EF-514A-934D-8AD9FA863D7C}" srcOrd="9" destOrd="0" presId="urn:microsoft.com/office/officeart/2005/8/layout/list1"/>
    <dgm:cxn modelId="{684F43CC-61ED-CD41-94E0-C3C0CDC239C7}" type="presParOf" srcId="{1549C33D-BE09-F245-9B24-1C2A50D3E379}" destId="{2B19C27A-42F7-9B40-8A2E-CEEB8FA2FA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7B049CD-6476-2144-9E1E-7738F7F56C53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4A5361-07F1-9742-9E1F-74397CD205C9}">
      <dgm:prSet/>
      <dgm:spPr/>
      <dgm:t>
        <a:bodyPr/>
        <a:lstStyle/>
        <a:p>
          <a:pPr rtl="0"/>
          <a:r>
            <a:rPr lang="en-US" i="0" dirty="0" smtClean="0"/>
            <a:t>Analogy in medical tests: test for inoperable cancer with high error rate; better not to conduct test since psychic cost to healthy outweighs cost of letting sick get their affairs in order.</a:t>
          </a:r>
          <a:endParaRPr lang="en-US" i="0" dirty="0"/>
        </a:p>
      </dgm:t>
    </dgm:pt>
    <dgm:pt modelId="{A99C58BC-F34B-B64A-A1F6-20C5C925EACC}" type="parTrans" cxnId="{0FCE9127-EF3C-5F40-A1FC-DC8A14AA6CC9}">
      <dgm:prSet/>
      <dgm:spPr/>
      <dgm:t>
        <a:bodyPr/>
        <a:lstStyle/>
        <a:p>
          <a:endParaRPr lang="en-US"/>
        </a:p>
      </dgm:t>
    </dgm:pt>
    <dgm:pt modelId="{9D4CBA2D-1A93-9847-A968-BDC3AB5E2612}" type="sibTrans" cxnId="{0FCE9127-EF3C-5F40-A1FC-DC8A14AA6CC9}">
      <dgm:prSet/>
      <dgm:spPr/>
      <dgm:t>
        <a:bodyPr/>
        <a:lstStyle/>
        <a:p>
          <a:endParaRPr lang="en-US"/>
        </a:p>
      </dgm:t>
    </dgm:pt>
    <dgm:pt modelId="{FD38198F-CC9A-1E44-8FFC-B927A6E2BC78}" type="pres">
      <dgm:prSet presAssocID="{C7B049CD-6476-2144-9E1E-7738F7F56C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52819A-7029-8343-A5CF-401CA633621E}" type="pres">
      <dgm:prSet presAssocID="{8A4A5361-07F1-9742-9E1F-74397CD205C9}" presName="parentText" presStyleLbl="node1" presStyleIdx="0" presStyleCnt="1" custScaleX="95000" custLinFactNeighborX="16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701721-3A45-3B46-B750-C1043A0873DD}" type="presOf" srcId="{C7B049CD-6476-2144-9E1E-7738F7F56C53}" destId="{FD38198F-CC9A-1E44-8FFC-B927A6E2BC78}" srcOrd="0" destOrd="0" presId="urn:microsoft.com/office/officeart/2005/8/layout/vList2"/>
    <dgm:cxn modelId="{75A18590-105B-3544-8E6A-63A11312B78C}" type="presOf" srcId="{8A4A5361-07F1-9742-9E1F-74397CD205C9}" destId="{CA52819A-7029-8343-A5CF-401CA633621E}" srcOrd="0" destOrd="0" presId="urn:microsoft.com/office/officeart/2005/8/layout/vList2"/>
    <dgm:cxn modelId="{0FCE9127-EF3C-5F40-A1FC-DC8A14AA6CC9}" srcId="{C7B049CD-6476-2144-9E1E-7738F7F56C53}" destId="{8A4A5361-07F1-9742-9E1F-74397CD205C9}" srcOrd="0" destOrd="0" parTransId="{A99C58BC-F34B-B64A-A1F6-20C5C925EACC}" sibTransId="{9D4CBA2D-1A93-9847-A968-BDC3AB5E2612}"/>
    <dgm:cxn modelId="{D2F03A34-9C72-8F49-90D9-3EA2C90E3CD5}" type="presParOf" srcId="{FD38198F-CC9A-1E44-8FFC-B927A6E2BC78}" destId="{CA52819A-7029-8343-A5CF-401CA63362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79E46E5-D5C2-454A-87DA-CA05A42DBA3E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CFDC47-3F64-894E-ACA4-E379D54364DE}">
      <dgm:prSet custT="1"/>
      <dgm:spPr/>
      <dgm:t>
        <a:bodyPr/>
        <a:lstStyle/>
        <a:p>
          <a:pPr algn="l"/>
          <a:r>
            <a:rPr lang="en-GB" sz="1800" i="0" dirty="0" smtClean="0">
              <a:solidFill>
                <a:schemeClr val="tx1"/>
              </a:solidFill>
              <a:latin typeface="Century Gothic"/>
              <a:cs typeface="Century Gothic"/>
            </a:rPr>
            <a:t>Antitrust has become more rigorous about predatory pricing because of high cost of prohibiting low prices.</a:t>
          </a:r>
          <a:endParaRPr lang="en-GB" sz="1800" i="0" dirty="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8D6803E5-3B88-F746-9BB0-57031BC3CF64}" type="parTrans" cxnId="{5B3733C2-AF9C-DF4F-8E1D-958A6583F8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4F8D2A-FDD7-6D42-9855-0A4A4474754A}" type="sibTrans" cxnId="{5B3733C2-AF9C-DF4F-8E1D-958A6583F8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4B49A0-113A-2C44-8E0B-AD58E265DBC0}">
      <dgm:prSet custT="1"/>
      <dgm:spPr/>
      <dgm:t>
        <a:bodyPr/>
        <a:lstStyle/>
        <a:p>
          <a:pPr algn="l"/>
          <a:r>
            <a:rPr lang="en-GB" sz="1800" i="0" dirty="0" smtClean="0">
              <a:solidFill>
                <a:schemeClr val="tx1"/>
              </a:solidFill>
              <a:latin typeface="Century Gothic"/>
              <a:cs typeface="Century Gothic"/>
            </a:rPr>
            <a:t>Error cost framework regularly used to think through degree of burden of proof and who bears it.</a:t>
          </a:r>
          <a:endParaRPr lang="en-GB" sz="1800" i="0" dirty="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A3E6B8AD-AA35-4A4E-BA29-969F7FF680AE}" type="parTrans" cxnId="{13B5CB19-A413-BB40-93E2-2336A47024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75A9AC-3BF4-F64D-940B-942830B0F54D}" type="sibTrans" cxnId="{13B5CB19-A413-BB40-93E2-2336A47024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865503-B7FB-D94F-8070-D564FB414C79}">
      <dgm:prSet custT="1"/>
      <dgm:spPr/>
      <dgm:t>
        <a:bodyPr/>
        <a:lstStyle/>
        <a:p>
          <a:pPr algn="l"/>
          <a:r>
            <a:rPr lang="en-GB" sz="1800" i="0" dirty="0" smtClean="0">
              <a:solidFill>
                <a:schemeClr val="tx1"/>
              </a:solidFill>
              <a:latin typeface="Century Gothic"/>
              <a:cs typeface="Century Gothic"/>
            </a:rPr>
            <a:t>Recent work looking into mergers and examining whether approvals have had false negatives where price ended up rising significantly.</a:t>
          </a:r>
          <a:endParaRPr lang="en-GB" sz="1800" i="0" dirty="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2669D3B5-58AA-A74C-9930-2A93962D5D95}" type="parTrans" cxnId="{AD86BD46-6391-3B44-A560-639E12F0531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306CE8-A6CE-D649-A2DA-1BB6EA31A07B}" type="sibTrans" cxnId="{AD86BD46-6391-3B44-A560-639E12F0531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49C33D-BE09-F245-9B24-1C2A50D3E379}" type="pres">
      <dgm:prSet presAssocID="{679E46E5-D5C2-454A-87DA-CA05A42DBA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23177C-929A-8C4E-B8B2-9EF6E77B76D1}" type="pres">
      <dgm:prSet presAssocID="{51CFDC47-3F64-894E-ACA4-E379D54364DE}" presName="parentLin" presStyleCnt="0"/>
      <dgm:spPr/>
    </dgm:pt>
    <dgm:pt modelId="{42FDF38B-D6F6-F740-955B-5132916268C5}" type="pres">
      <dgm:prSet presAssocID="{51CFDC47-3F64-894E-ACA4-E379D54364D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017370-D29E-2A46-A661-470E6EAD52D9}" type="pres">
      <dgm:prSet presAssocID="{51CFDC47-3F64-894E-ACA4-E379D54364DE}" presName="parentText" presStyleLbl="node1" presStyleIdx="0" presStyleCnt="3" custScaleX="149578" custScaleY="1021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1881F-0549-D040-AB06-67F419F2331A}" type="pres">
      <dgm:prSet presAssocID="{51CFDC47-3F64-894E-ACA4-E379D54364DE}" presName="negativeSpace" presStyleCnt="0"/>
      <dgm:spPr/>
    </dgm:pt>
    <dgm:pt modelId="{073820BC-BF33-F843-84EA-5C0D48396F86}" type="pres">
      <dgm:prSet presAssocID="{51CFDC47-3F64-894E-ACA4-E379D54364DE}" presName="childText" presStyleLbl="conFgAcc1" presStyleIdx="0" presStyleCnt="3" custLinFactNeighborX="1258">
        <dgm:presLayoutVars>
          <dgm:bulletEnabled val="1"/>
        </dgm:presLayoutVars>
      </dgm:prSet>
      <dgm:spPr/>
    </dgm:pt>
    <dgm:pt modelId="{5C455948-92DB-A040-B64E-B07605CFD616}" type="pres">
      <dgm:prSet presAssocID="{1F4F8D2A-FDD7-6D42-9855-0A4A4474754A}" presName="spaceBetweenRectangles" presStyleCnt="0"/>
      <dgm:spPr/>
    </dgm:pt>
    <dgm:pt modelId="{64D14B65-F8D4-824D-91CF-DAB948D94563}" type="pres">
      <dgm:prSet presAssocID="{174B49A0-113A-2C44-8E0B-AD58E265DBC0}" presName="parentLin" presStyleCnt="0"/>
      <dgm:spPr/>
    </dgm:pt>
    <dgm:pt modelId="{B78F1411-4B73-BF4C-95E1-BE435DCD389F}" type="pres">
      <dgm:prSet presAssocID="{174B49A0-113A-2C44-8E0B-AD58E265DBC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9E8E232-7EF1-BC4C-B6F9-36289C15F007}" type="pres">
      <dgm:prSet presAssocID="{174B49A0-113A-2C44-8E0B-AD58E265DBC0}" presName="parentText" presStyleLbl="node1" presStyleIdx="1" presStyleCnt="3" custScaleX="151482" custScaleY="1349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5C8BD-96FF-C940-BC8E-3AB9A57296C4}" type="pres">
      <dgm:prSet presAssocID="{174B49A0-113A-2C44-8E0B-AD58E265DBC0}" presName="negativeSpace" presStyleCnt="0"/>
      <dgm:spPr/>
    </dgm:pt>
    <dgm:pt modelId="{EEB90C7F-AD1B-8E4E-BDEB-6A5F7140ADA7}" type="pres">
      <dgm:prSet presAssocID="{174B49A0-113A-2C44-8E0B-AD58E265DBC0}" presName="childText" presStyleLbl="conFgAcc1" presStyleIdx="1" presStyleCnt="3">
        <dgm:presLayoutVars>
          <dgm:bulletEnabled val="1"/>
        </dgm:presLayoutVars>
      </dgm:prSet>
      <dgm:spPr/>
    </dgm:pt>
    <dgm:pt modelId="{36520B01-6A27-9B4F-ACCC-411883FC006F}" type="pres">
      <dgm:prSet presAssocID="{4275A9AC-3BF4-F64D-940B-942830B0F54D}" presName="spaceBetweenRectangles" presStyleCnt="0"/>
      <dgm:spPr/>
    </dgm:pt>
    <dgm:pt modelId="{49A5828D-9DC5-7347-8D03-3421A61E3327}" type="pres">
      <dgm:prSet presAssocID="{1D865503-B7FB-D94F-8070-D564FB414C79}" presName="parentLin" presStyleCnt="0"/>
      <dgm:spPr/>
    </dgm:pt>
    <dgm:pt modelId="{9D2C0D3D-2878-BB43-8BC7-B8A815371A80}" type="pres">
      <dgm:prSet presAssocID="{1D865503-B7FB-D94F-8070-D564FB414C7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0CB5DF9-318F-AD42-856A-CB8CA0A6BCA2}" type="pres">
      <dgm:prSet presAssocID="{1D865503-B7FB-D94F-8070-D564FB414C79}" presName="parentText" presStyleLbl="node1" presStyleIdx="2" presStyleCnt="3" custScaleX="150037" custScaleY="1422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75406-BB94-594D-84B6-2DE118198AC8}" type="pres">
      <dgm:prSet presAssocID="{1D865503-B7FB-D94F-8070-D564FB414C79}" presName="negativeSpace" presStyleCnt="0"/>
      <dgm:spPr/>
    </dgm:pt>
    <dgm:pt modelId="{41510CDC-BC20-B646-B566-9ADEFAB6C1C3}" type="pres">
      <dgm:prSet presAssocID="{1D865503-B7FB-D94F-8070-D564FB414C7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4CE0B54-BC5E-0D4B-9801-E72E11978860}" type="presOf" srcId="{679E46E5-D5C2-454A-87DA-CA05A42DBA3E}" destId="{1549C33D-BE09-F245-9B24-1C2A50D3E379}" srcOrd="0" destOrd="0" presId="urn:microsoft.com/office/officeart/2005/8/layout/list1"/>
    <dgm:cxn modelId="{AD86BD46-6391-3B44-A560-639E12F05310}" srcId="{679E46E5-D5C2-454A-87DA-CA05A42DBA3E}" destId="{1D865503-B7FB-D94F-8070-D564FB414C79}" srcOrd="2" destOrd="0" parTransId="{2669D3B5-58AA-A74C-9930-2A93962D5D95}" sibTransId="{32306CE8-A6CE-D649-A2DA-1BB6EA31A07B}"/>
    <dgm:cxn modelId="{5B3733C2-AF9C-DF4F-8E1D-958A6583F853}" srcId="{679E46E5-D5C2-454A-87DA-CA05A42DBA3E}" destId="{51CFDC47-3F64-894E-ACA4-E379D54364DE}" srcOrd="0" destOrd="0" parTransId="{8D6803E5-3B88-F746-9BB0-57031BC3CF64}" sibTransId="{1F4F8D2A-FDD7-6D42-9855-0A4A4474754A}"/>
    <dgm:cxn modelId="{13B5CB19-A413-BB40-93E2-2336A470249D}" srcId="{679E46E5-D5C2-454A-87DA-CA05A42DBA3E}" destId="{174B49A0-113A-2C44-8E0B-AD58E265DBC0}" srcOrd="1" destOrd="0" parTransId="{A3E6B8AD-AA35-4A4E-BA29-969F7FF680AE}" sibTransId="{4275A9AC-3BF4-F64D-940B-942830B0F54D}"/>
    <dgm:cxn modelId="{C269CA61-49DA-3949-AEA7-3028ACF44D86}" type="presOf" srcId="{51CFDC47-3F64-894E-ACA4-E379D54364DE}" destId="{42FDF38B-D6F6-F740-955B-5132916268C5}" srcOrd="0" destOrd="0" presId="urn:microsoft.com/office/officeart/2005/8/layout/list1"/>
    <dgm:cxn modelId="{222E5875-3C24-7A40-88A9-817494CF33D7}" type="presOf" srcId="{1D865503-B7FB-D94F-8070-D564FB414C79}" destId="{E0CB5DF9-318F-AD42-856A-CB8CA0A6BCA2}" srcOrd="1" destOrd="0" presId="urn:microsoft.com/office/officeart/2005/8/layout/list1"/>
    <dgm:cxn modelId="{360B5065-EC09-6941-A173-AC5F9B1F51A2}" type="presOf" srcId="{51CFDC47-3F64-894E-ACA4-E379D54364DE}" destId="{C1017370-D29E-2A46-A661-470E6EAD52D9}" srcOrd="1" destOrd="0" presId="urn:microsoft.com/office/officeart/2005/8/layout/list1"/>
    <dgm:cxn modelId="{DA35E700-CD47-5342-A28D-00ACA0C2BD47}" type="presOf" srcId="{1D865503-B7FB-D94F-8070-D564FB414C79}" destId="{9D2C0D3D-2878-BB43-8BC7-B8A815371A80}" srcOrd="0" destOrd="0" presId="urn:microsoft.com/office/officeart/2005/8/layout/list1"/>
    <dgm:cxn modelId="{B3907078-6B07-1B42-8566-DC0489EAF354}" type="presOf" srcId="{174B49A0-113A-2C44-8E0B-AD58E265DBC0}" destId="{19E8E232-7EF1-BC4C-B6F9-36289C15F007}" srcOrd="1" destOrd="0" presId="urn:microsoft.com/office/officeart/2005/8/layout/list1"/>
    <dgm:cxn modelId="{8A9E4253-50AA-EC42-8B12-1BF0446ED64D}" type="presOf" srcId="{174B49A0-113A-2C44-8E0B-AD58E265DBC0}" destId="{B78F1411-4B73-BF4C-95E1-BE435DCD389F}" srcOrd="0" destOrd="0" presId="urn:microsoft.com/office/officeart/2005/8/layout/list1"/>
    <dgm:cxn modelId="{BB24DE23-CDF0-7648-A5A3-DEBB5F3664A5}" type="presParOf" srcId="{1549C33D-BE09-F245-9B24-1C2A50D3E379}" destId="{F723177C-929A-8C4E-B8B2-9EF6E77B76D1}" srcOrd="0" destOrd="0" presId="urn:microsoft.com/office/officeart/2005/8/layout/list1"/>
    <dgm:cxn modelId="{F7EF93A5-A537-4D43-85DA-4FD0628F399F}" type="presParOf" srcId="{F723177C-929A-8C4E-B8B2-9EF6E77B76D1}" destId="{42FDF38B-D6F6-F740-955B-5132916268C5}" srcOrd="0" destOrd="0" presId="urn:microsoft.com/office/officeart/2005/8/layout/list1"/>
    <dgm:cxn modelId="{E70D1354-261A-EB42-AF19-BC18A68D81CD}" type="presParOf" srcId="{F723177C-929A-8C4E-B8B2-9EF6E77B76D1}" destId="{C1017370-D29E-2A46-A661-470E6EAD52D9}" srcOrd="1" destOrd="0" presId="urn:microsoft.com/office/officeart/2005/8/layout/list1"/>
    <dgm:cxn modelId="{FA0647D9-B614-2641-ADCC-460F4801256A}" type="presParOf" srcId="{1549C33D-BE09-F245-9B24-1C2A50D3E379}" destId="{46F1881F-0549-D040-AB06-67F419F2331A}" srcOrd="1" destOrd="0" presId="urn:microsoft.com/office/officeart/2005/8/layout/list1"/>
    <dgm:cxn modelId="{FD5856D2-D19F-D349-BEF5-FF5AE1930E43}" type="presParOf" srcId="{1549C33D-BE09-F245-9B24-1C2A50D3E379}" destId="{073820BC-BF33-F843-84EA-5C0D48396F86}" srcOrd="2" destOrd="0" presId="urn:microsoft.com/office/officeart/2005/8/layout/list1"/>
    <dgm:cxn modelId="{F6F28333-37AA-834D-B1D0-FDA65773249D}" type="presParOf" srcId="{1549C33D-BE09-F245-9B24-1C2A50D3E379}" destId="{5C455948-92DB-A040-B64E-B07605CFD616}" srcOrd="3" destOrd="0" presId="urn:microsoft.com/office/officeart/2005/8/layout/list1"/>
    <dgm:cxn modelId="{A759E006-5FE3-C245-8F35-DE015FB5CECF}" type="presParOf" srcId="{1549C33D-BE09-F245-9B24-1C2A50D3E379}" destId="{64D14B65-F8D4-824D-91CF-DAB948D94563}" srcOrd="4" destOrd="0" presId="urn:microsoft.com/office/officeart/2005/8/layout/list1"/>
    <dgm:cxn modelId="{959E6679-A628-5F43-ACC2-35430E2C10BC}" type="presParOf" srcId="{64D14B65-F8D4-824D-91CF-DAB948D94563}" destId="{B78F1411-4B73-BF4C-95E1-BE435DCD389F}" srcOrd="0" destOrd="0" presId="urn:microsoft.com/office/officeart/2005/8/layout/list1"/>
    <dgm:cxn modelId="{6C1E8DC9-77A5-8949-9156-AEEBBB4FDDC8}" type="presParOf" srcId="{64D14B65-F8D4-824D-91CF-DAB948D94563}" destId="{19E8E232-7EF1-BC4C-B6F9-36289C15F007}" srcOrd="1" destOrd="0" presId="urn:microsoft.com/office/officeart/2005/8/layout/list1"/>
    <dgm:cxn modelId="{D9AAC713-C5CB-4940-9E43-1B4B854F7546}" type="presParOf" srcId="{1549C33D-BE09-F245-9B24-1C2A50D3E379}" destId="{6385C8BD-96FF-C940-BC8E-3AB9A57296C4}" srcOrd="5" destOrd="0" presId="urn:microsoft.com/office/officeart/2005/8/layout/list1"/>
    <dgm:cxn modelId="{A588E1B1-E80F-8448-84B1-0449823FD662}" type="presParOf" srcId="{1549C33D-BE09-F245-9B24-1C2A50D3E379}" destId="{EEB90C7F-AD1B-8E4E-BDEB-6A5F7140ADA7}" srcOrd="6" destOrd="0" presId="urn:microsoft.com/office/officeart/2005/8/layout/list1"/>
    <dgm:cxn modelId="{4B50AA8D-30F0-8742-A0DE-CBF2B2A8216B}" type="presParOf" srcId="{1549C33D-BE09-F245-9B24-1C2A50D3E379}" destId="{36520B01-6A27-9B4F-ACCC-411883FC006F}" srcOrd="7" destOrd="0" presId="urn:microsoft.com/office/officeart/2005/8/layout/list1"/>
    <dgm:cxn modelId="{7947248F-86A6-A34E-AAD0-50D65B33DECB}" type="presParOf" srcId="{1549C33D-BE09-F245-9B24-1C2A50D3E379}" destId="{49A5828D-9DC5-7347-8D03-3421A61E3327}" srcOrd="8" destOrd="0" presId="urn:microsoft.com/office/officeart/2005/8/layout/list1"/>
    <dgm:cxn modelId="{DF7783FD-106F-7541-818A-2560C21C30DB}" type="presParOf" srcId="{49A5828D-9DC5-7347-8D03-3421A61E3327}" destId="{9D2C0D3D-2878-BB43-8BC7-B8A815371A80}" srcOrd="0" destOrd="0" presId="urn:microsoft.com/office/officeart/2005/8/layout/list1"/>
    <dgm:cxn modelId="{980ADB40-99D5-2F46-9D7D-A7B04896123F}" type="presParOf" srcId="{49A5828D-9DC5-7347-8D03-3421A61E3327}" destId="{E0CB5DF9-318F-AD42-856A-CB8CA0A6BCA2}" srcOrd="1" destOrd="0" presId="urn:microsoft.com/office/officeart/2005/8/layout/list1"/>
    <dgm:cxn modelId="{54C10F57-0E8A-694E-B769-4C867CBC68C5}" type="presParOf" srcId="{1549C33D-BE09-F245-9B24-1C2A50D3E379}" destId="{50075406-BB94-594D-84B6-2DE118198AC8}" srcOrd="9" destOrd="0" presId="urn:microsoft.com/office/officeart/2005/8/layout/list1"/>
    <dgm:cxn modelId="{C67A1B7D-BA10-1044-ACEA-02134E0361F2}" type="presParOf" srcId="{1549C33D-BE09-F245-9B24-1C2A50D3E379}" destId="{41510CDC-BC20-B646-B566-9ADEFAB6C1C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E246436-190B-C043-B624-2367FFD151E1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A6CB40-69A0-DD4D-B64E-C6DA83B3D4F5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Firms considering particular practices will weigh likelihood of detection and cost of being convicted</a:t>
          </a:r>
        </a:p>
      </dgm:t>
    </dgm:pt>
    <dgm:pt modelId="{9C16A565-B5C0-814F-93E6-A74B833BE59B}" type="parTrans" cxnId="{F965852F-5827-D64C-92F3-CEF852EA81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D21944-F7B2-FA4C-8826-72A72E9140F6}" type="sibTrans" cxnId="{F965852F-5827-D64C-92F3-CEF852EA81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65187D-6C9E-5A42-8D1A-C4C6D7F37E28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Society can spend resources on detection</a:t>
          </a:r>
        </a:p>
      </dgm:t>
    </dgm:pt>
    <dgm:pt modelId="{C615A95C-9339-B644-ACAF-8CAF6441A7CF}" type="parTrans" cxnId="{A2679C40-D065-AC4C-9805-5970E89BB2F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006E45-2328-3A4C-8093-35D71557947C}" type="sibTrans" cxnId="{A2679C40-D065-AC4C-9805-5970E89BB2F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7954F4-81E1-1B41-B984-7EED68735C7B}">
      <dgm:prSet custT="1"/>
      <dgm:spPr/>
      <dgm:t>
        <a:bodyPr/>
        <a:lstStyle/>
        <a:p>
          <a:r>
            <a:rPr lang="en-US" sz="1800" i="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Public</a:t>
          </a:r>
        </a:p>
      </dgm:t>
    </dgm:pt>
    <dgm:pt modelId="{412595D7-E6FF-1447-A08F-39E50C9B44DD}" type="parTrans" cxnId="{42880645-131B-D54D-8A37-B911A9B164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53CA20-1C08-3E47-B7B4-228F467C32B9}" type="sibTrans" cxnId="{42880645-131B-D54D-8A37-B911A9B164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AF1383-CBDB-1149-99D9-DC48F09FA411}">
      <dgm:prSet custT="1"/>
      <dgm:spPr/>
      <dgm:t>
        <a:bodyPr/>
        <a:lstStyle/>
        <a:p>
          <a:r>
            <a:rPr lang="en-US" sz="1800" i="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Private Actions</a:t>
          </a:r>
        </a:p>
      </dgm:t>
    </dgm:pt>
    <dgm:pt modelId="{8450A9FF-2CB2-6042-962F-869F2377659E}" type="parTrans" cxnId="{AFC99D5F-478C-CD42-A7C2-AACD36D4FF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20719C-034A-904A-A127-931C9E29A249}" type="sibTrans" cxnId="{AFC99D5F-478C-CD42-A7C2-AACD36D4FF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4C3A97-711B-A84A-80F0-3A4CF773F992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Society can impose penalties on guilty to signal cost to potential violators</a:t>
          </a:r>
        </a:p>
      </dgm:t>
    </dgm:pt>
    <dgm:pt modelId="{8DA0A8D0-E033-AE46-B748-7D6CC0D3FAB9}" type="parTrans" cxnId="{A31AA12F-44F7-2F4B-B765-BA3AAEF11C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49E90F-E344-5D4D-B866-89A54ABF3767}" type="sibTrans" cxnId="{A31AA12F-44F7-2F4B-B765-BA3AAEF11C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6DD0CC-1772-904C-A835-9C58A71E802D}">
      <dgm:prSet custT="1"/>
      <dgm:spPr/>
      <dgm:t>
        <a:bodyPr/>
        <a:lstStyle/>
        <a:p>
          <a:r>
            <a:rPr lang="en-US" sz="1800" i="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Jail</a:t>
          </a:r>
        </a:p>
      </dgm:t>
    </dgm:pt>
    <dgm:pt modelId="{37102DAB-40DB-3B42-8B2C-D4F43EC8A0CA}" type="parTrans" cxnId="{36B0412A-5E12-7E42-B74A-C6A495F610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7D290A-1EC3-3547-BDFA-460C7E6F0EB7}" type="sibTrans" cxnId="{36B0412A-5E12-7E42-B74A-C6A495F610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899358-704F-B44F-A0A3-2B087F99FEFE}">
      <dgm:prSet custT="1"/>
      <dgm:spPr/>
      <dgm:t>
        <a:bodyPr/>
        <a:lstStyle/>
        <a:p>
          <a:r>
            <a:rPr lang="en-US" sz="1800" i="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Fines by competition authorities</a:t>
          </a:r>
        </a:p>
      </dgm:t>
    </dgm:pt>
    <dgm:pt modelId="{BE70B00B-05A7-D04C-8497-BD7A7DF4E5C6}" type="parTrans" cxnId="{F731F736-B22E-BA49-B3AE-9EEC17A8453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09901D-FD01-1B44-A71C-8F49B76B4EE1}" type="sibTrans" cxnId="{F731F736-B22E-BA49-B3AE-9EEC17A8453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7F4BED-7B7A-7F44-999D-B5253CD1CC34}">
      <dgm:prSet custT="1"/>
      <dgm:spPr/>
      <dgm:t>
        <a:bodyPr/>
        <a:lstStyle/>
        <a:p>
          <a:r>
            <a:rPr lang="en-US" sz="1800" i="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Damages imposed through private actions</a:t>
          </a:r>
        </a:p>
      </dgm:t>
    </dgm:pt>
    <dgm:pt modelId="{A471737A-8E21-4C49-A9DA-F4729EF84091}" type="parTrans" cxnId="{AC87C54A-0B2C-B543-8FF6-EAC27791D4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F4B616-FE9C-9344-8679-67EB85472B3F}" type="sibTrans" cxnId="{AC87C54A-0B2C-B543-8FF6-EAC27791D4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66D19B-42F8-C14B-B365-501529764F83}">
      <dgm:prSet custT="1"/>
      <dgm:spPr/>
      <dgm:t>
        <a:bodyPr/>
        <a:lstStyle/>
        <a:p>
          <a:r>
            <a:rPr lang="en-US" sz="1800" i="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Professional sanctions</a:t>
          </a:r>
        </a:p>
      </dgm:t>
    </dgm:pt>
    <dgm:pt modelId="{F1850EF3-55BF-2C40-96E1-EC653B0A20FB}" type="parTrans" cxnId="{D5F88D45-BC98-684F-877C-E2CB41E350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33EBC9-8326-1D44-A1D3-E84B332B28C4}" type="sibTrans" cxnId="{D5F88D45-BC98-684F-877C-E2CB41E350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5E0F38-F17C-2548-975F-7AA43CF5EFCC}" type="pres">
      <dgm:prSet presAssocID="{BE246436-190B-C043-B624-2367FFD151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BB49FF-E132-4247-AA2A-F7666139481E}" type="pres">
      <dgm:prSet presAssocID="{37A6CB40-69A0-DD4D-B64E-C6DA83B3D4F5}" presName="parentLin" presStyleCnt="0"/>
      <dgm:spPr/>
    </dgm:pt>
    <dgm:pt modelId="{3FEE35D5-84B6-5949-BB4E-FBDE869FB358}" type="pres">
      <dgm:prSet presAssocID="{37A6CB40-69A0-DD4D-B64E-C6DA83B3D4F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D44301D-B4D0-D541-B8B2-A99F5F2B10BA}" type="pres">
      <dgm:prSet presAssocID="{37A6CB40-69A0-DD4D-B64E-C6DA83B3D4F5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59BF9-1B4A-4742-B0A9-42B10EB4DFFA}" type="pres">
      <dgm:prSet presAssocID="{37A6CB40-69A0-DD4D-B64E-C6DA83B3D4F5}" presName="negativeSpace" presStyleCnt="0"/>
      <dgm:spPr/>
    </dgm:pt>
    <dgm:pt modelId="{B625D9FA-5045-474C-8791-639DB3F278A7}" type="pres">
      <dgm:prSet presAssocID="{37A6CB40-69A0-DD4D-B64E-C6DA83B3D4F5}" presName="childText" presStyleLbl="conFgAcc1" presStyleIdx="0" presStyleCnt="3">
        <dgm:presLayoutVars>
          <dgm:bulletEnabled val="1"/>
        </dgm:presLayoutVars>
      </dgm:prSet>
      <dgm:spPr/>
    </dgm:pt>
    <dgm:pt modelId="{EC480E2A-FB29-7E4D-A995-60E26C2282F7}" type="pres">
      <dgm:prSet presAssocID="{F7D21944-F7B2-FA4C-8826-72A72E9140F6}" presName="spaceBetweenRectangles" presStyleCnt="0"/>
      <dgm:spPr/>
    </dgm:pt>
    <dgm:pt modelId="{CB5C9E6D-A5A9-6746-9F3B-C56B43CE87EA}" type="pres">
      <dgm:prSet presAssocID="{6465187D-6C9E-5A42-8D1A-C4C6D7F37E28}" presName="parentLin" presStyleCnt="0"/>
      <dgm:spPr/>
    </dgm:pt>
    <dgm:pt modelId="{198A8A68-41DB-5346-9F1F-9631B5849B88}" type="pres">
      <dgm:prSet presAssocID="{6465187D-6C9E-5A42-8D1A-C4C6D7F37E2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D97AA61-1EC4-544E-AC33-48FE7E237726}" type="pres">
      <dgm:prSet presAssocID="{6465187D-6C9E-5A42-8D1A-C4C6D7F37E28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D976A-D10D-604A-B35E-CAA3AD682165}" type="pres">
      <dgm:prSet presAssocID="{6465187D-6C9E-5A42-8D1A-C4C6D7F37E28}" presName="negativeSpace" presStyleCnt="0"/>
      <dgm:spPr/>
    </dgm:pt>
    <dgm:pt modelId="{22A55CAC-AE7F-0047-8349-5E8922516568}" type="pres">
      <dgm:prSet presAssocID="{6465187D-6C9E-5A42-8D1A-C4C6D7F37E2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4D8A5-3DE6-C04B-8839-ABC49AF56DBE}" type="pres">
      <dgm:prSet presAssocID="{BB006E45-2328-3A4C-8093-35D71557947C}" presName="spaceBetweenRectangles" presStyleCnt="0"/>
      <dgm:spPr/>
    </dgm:pt>
    <dgm:pt modelId="{EEBDEFEE-14E8-464D-8153-3990C6991201}" type="pres">
      <dgm:prSet presAssocID="{264C3A97-711B-A84A-80F0-3A4CF773F992}" presName="parentLin" presStyleCnt="0"/>
      <dgm:spPr/>
    </dgm:pt>
    <dgm:pt modelId="{90040F39-744F-7D49-A069-8DB43B930628}" type="pres">
      <dgm:prSet presAssocID="{264C3A97-711B-A84A-80F0-3A4CF773F99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2290AFB-E64D-5C47-A200-13CBCA228F3A}" type="pres">
      <dgm:prSet presAssocID="{264C3A97-711B-A84A-80F0-3A4CF773F992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3EE1C-3008-C34F-9F3B-B02D162EE0A5}" type="pres">
      <dgm:prSet presAssocID="{264C3A97-711B-A84A-80F0-3A4CF773F992}" presName="negativeSpace" presStyleCnt="0"/>
      <dgm:spPr/>
    </dgm:pt>
    <dgm:pt modelId="{268385FF-0F72-B24E-A1C0-013CEF8B1BDF}" type="pres">
      <dgm:prSet presAssocID="{264C3A97-711B-A84A-80F0-3A4CF773F99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679C40-D065-AC4C-9805-5970E89BB2F0}" srcId="{BE246436-190B-C043-B624-2367FFD151E1}" destId="{6465187D-6C9E-5A42-8D1A-C4C6D7F37E28}" srcOrd="1" destOrd="0" parTransId="{C615A95C-9339-B644-ACAF-8CAF6441A7CF}" sibTransId="{BB006E45-2328-3A4C-8093-35D71557947C}"/>
    <dgm:cxn modelId="{F92124B3-8940-5040-AE9E-467D4F2CF50E}" type="presOf" srcId="{2A899358-704F-B44F-A0A3-2B087F99FEFE}" destId="{268385FF-0F72-B24E-A1C0-013CEF8B1BDF}" srcOrd="0" destOrd="1" presId="urn:microsoft.com/office/officeart/2005/8/layout/list1"/>
    <dgm:cxn modelId="{B27835FE-9F0F-014F-8423-38BC582577F4}" type="presOf" srcId="{BE246436-190B-C043-B624-2367FFD151E1}" destId="{AE5E0F38-F17C-2548-975F-7AA43CF5EFCC}" srcOrd="0" destOrd="0" presId="urn:microsoft.com/office/officeart/2005/8/layout/list1"/>
    <dgm:cxn modelId="{F731F736-B22E-BA49-B3AE-9EEC17A84536}" srcId="{264C3A97-711B-A84A-80F0-3A4CF773F992}" destId="{2A899358-704F-B44F-A0A3-2B087F99FEFE}" srcOrd="1" destOrd="0" parTransId="{BE70B00B-05A7-D04C-8497-BD7A7DF4E5C6}" sibTransId="{5B09901D-FD01-1B44-A71C-8F49B76B4EE1}"/>
    <dgm:cxn modelId="{D5640809-3C1C-0945-891F-07AEDDA4E41D}" type="presOf" srcId="{37A6CB40-69A0-DD4D-B64E-C6DA83B3D4F5}" destId="{BD44301D-B4D0-D541-B8B2-A99F5F2B10BA}" srcOrd="1" destOrd="0" presId="urn:microsoft.com/office/officeart/2005/8/layout/list1"/>
    <dgm:cxn modelId="{42880645-131B-D54D-8A37-B911A9B16454}" srcId="{6465187D-6C9E-5A42-8D1A-C4C6D7F37E28}" destId="{C47954F4-81E1-1B41-B984-7EED68735C7B}" srcOrd="0" destOrd="0" parTransId="{412595D7-E6FF-1447-A08F-39E50C9B44DD}" sibTransId="{5153CA20-1C08-3E47-B7B4-228F467C32B9}"/>
    <dgm:cxn modelId="{BF5E5539-D183-2044-88A6-704DB6ACE7D3}" type="presOf" srcId="{37A6CB40-69A0-DD4D-B64E-C6DA83B3D4F5}" destId="{3FEE35D5-84B6-5949-BB4E-FBDE869FB358}" srcOrd="0" destOrd="0" presId="urn:microsoft.com/office/officeart/2005/8/layout/list1"/>
    <dgm:cxn modelId="{DBB26886-E4A8-5F46-B34F-796EE5BAD44B}" type="presOf" srcId="{686DD0CC-1772-904C-A835-9C58A71E802D}" destId="{268385FF-0F72-B24E-A1C0-013CEF8B1BDF}" srcOrd="0" destOrd="0" presId="urn:microsoft.com/office/officeart/2005/8/layout/list1"/>
    <dgm:cxn modelId="{A31AA12F-44F7-2F4B-B765-BA3AAEF11CC6}" srcId="{BE246436-190B-C043-B624-2367FFD151E1}" destId="{264C3A97-711B-A84A-80F0-3A4CF773F992}" srcOrd="2" destOrd="0" parTransId="{8DA0A8D0-E033-AE46-B748-7D6CC0D3FAB9}" sibTransId="{CA49E90F-E344-5D4D-B866-89A54ABF3767}"/>
    <dgm:cxn modelId="{ACC3B594-76B8-5E46-A4F5-03C751FDC66F}" type="presOf" srcId="{6465187D-6C9E-5A42-8D1A-C4C6D7F37E28}" destId="{198A8A68-41DB-5346-9F1F-9631B5849B88}" srcOrd="0" destOrd="0" presId="urn:microsoft.com/office/officeart/2005/8/layout/list1"/>
    <dgm:cxn modelId="{36B0412A-5E12-7E42-B74A-C6A495F610F4}" srcId="{264C3A97-711B-A84A-80F0-3A4CF773F992}" destId="{686DD0CC-1772-904C-A835-9C58A71E802D}" srcOrd="0" destOrd="0" parTransId="{37102DAB-40DB-3B42-8B2C-D4F43EC8A0CA}" sibTransId="{3B7D290A-1EC3-3547-BDFA-460C7E6F0EB7}"/>
    <dgm:cxn modelId="{B0139B4C-D8E6-0E43-A265-1250192A27A0}" type="presOf" srcId="{264C3A97-711B-A84A-80F0-3A4CF773F992}" destId="{02290AFB-E64D-5C47-A200-13CBCA228F3A}" srcOrd="1" destOrd="0" presId="urn:microsoft.com/office/officeart/2005/8/layout/list1"/>
    <dgm:cxn modelId="{2C5C2018-CEDC-9D44-800B-3BB3E2030799}" type="presOf" srcId="{58AF1383-CBDB-1149-99D9-DC48F09FA411}" destId="{22A55CAC-AE7F-0047-8349-5E8922516568}" srcOrd="0" destOrd="1" presId="urn:microsoft.com/office/officeart/2005/8/layout/list1"/>
    <dgm:cxn modelId="{AC87C54A-0B2C-B543-8FF6-EAC27791D41A}" srcId="{264C3A97-711B-A84A-80F0-3A4CF773F992}" destId="{D67F4BED-7B7A-7F44-999D-B5253CD1CC34}" srcOrd="3" destOrd="0" parTransId="{A471737A-8E21-4C49-A9DA-F4729EF84091}" sibTransId="{6AF4B616-FE9C-9344-8679-67EB85472B3F}"/>
    <dgm:cxn modelId="{54219FA8-1B3F-1F4A-890E-497637E33010}" type="presOf" srcId="{264C3A97-711B-A84A-80F0-3A4CF773F992}" destId="{90040F39-744F-7D49-A069-8DB43B930628}" srcOrd="0" destOrd="0" presId="urn:microsoft.com/office/officeart/2005/8/layout/list1"/>
    <dgm:cxn modelId="{8BF08F25-9F7E-6445-B1C8-EA14C9D3726F}" type="presOf" srcId="{D67F4BED-7B7A-7F44-999D-B5253CD1CC34}" destId="{268385FF-0F72-B24E-A1C0-013CEF8B1BDF}" srcOrd="0" destOrd="3" presId="urn:microsoft.com/office/officeart/2005/8/layout/list1"/>
    <dgm:cxn modelId="{933CBB45-63E5-1B41-B5FE-7AD427C19959}" type="presOf" srcId="{9266D19B-42F8-C14B-B365-501529764F83}" destId="{268385FF-0F72-B24E-A1C0-013CEF8B1BDF}" srcOrd="0" destOrd="2" presId="urn:microsoft.com/office/officeart/2005/8/layout/list1"/>
    <dgm:cxn modelId="{D5F88D45-BC98-684F-877C-E2CB41E35072}" srcId="{264C3A97-711B-A84A-80F0-3A4CF773F992}" destId="{9266D19B-42F8-C14B-B365-501529764F83}" srcOrd="2" destOrd="0" parTransId="{F1850EF3-55BF-2C40-96E1-EC653B0A20FB}" sibTransId="{E133EBC9-8326-1D44-A1D3-E84B332B28C4}"/>
    <dgm:cxn modelId="{AFC99D5F-478C-CD42-A7C2-AACD36D4FFAC}" srcId="{6465187D-6C9E-5A42-8D1A-C4C6D7F37E28}" destId="{58AF1383-CBDB-1149-99D9-DC48F09FA411}" srcOrd="1" destOrd="0" parTransId="{8450A9FF-2CB2-6042-962F-869F2377659E}" sibTransId="{6B20719C-034A-904A-A127-931C9E29A249}"/>
    <dgm:cxn modelId="{F965852F-5827-D64C-92F3-CEF852EA8108}" srcId="{BE246436-190B-C043-B624-2367FFD151E1}" destId="{37A6CB40-69A0-DD4D-B64E-C6DA83B3D4F5}" srcOrd="0" destOrd="0" parTransId="{9C16A565-B5C0-814F-93E6-A74B833BE59B}" sibTransId="{F7D21944-F7B2-FA4C-8826-72A72E9140F6}"/>
    <dgm:cxn modelId="{8A47736C-5FB9-1943-AC20-7405008E4F88}" type="presOf" srcId="{C47954F4-81E1-1B41-B984-7EED68735C7B}" destId="{22A55CAC-AE7F-0047-8349-5E8922516568}" srcOrd="0" destOrd="0" presId="urn:microsoft.com/office/officeart/2005/8/layout/list1"/>
    <dgm:cxn modelId="{126748EA-4B5F-7A44-8983-1A045CDB6D5F}" type="presOf" srcId="{6465187D-6C9E-5A42-8D1A-C4C6D7F37E28}" destId="{9D97AA61-1EC4-544E-AC33-48FE7E237726}" srcOrd="1" destOrd="0" presId="urn:microsoft.com/office/officeart/2005/8/layout/list1"/>
    <dgm:cxn modelId="{CF251DD7-FEEF-7D49-A859-E10A72E3AB05}" type="presParOf" srcId="{AE5E0F38-F17C-2548-975F-7AA43CF5EFCC}" destId="{23BB49FF-E132-4247-AA2A-F7666139481E}" srcOrd="0" destOrd="0" presId="urn:microsoft.com/office/officeart/2005/8/layout/list1"/>
    <dgm:cxn modelId="{C52EDBC4-D8D6-A840-B029-DC92A4946E18}" type="presParOf" srcId="{23BB49FF-E132-4247-AA2A-F7666139481E}" destId="{3FEE35D5-84B6-5949-BB4E-FBDE869FB358}" srcOrd="0" destOrd="0" presId="urn:microsoft.com/office/officeart/2005/8/layout/list1"/>
    <dgm:cxn modelId="{47808275-629B-8A4B-86B1-EB1A91FA3FFC}" type="presParOf" srcId="{23BB49FF-E132-4247-AA2A-F7666139481E}" destId="{BD44301D-B4D0-D541-B8B2-A99F5F2B10BA}" srcOrd="1" destOrd="0" presId="urn:microsoft.com/office/officeart/2005/8/layout/list1"/>
    <dgm:cxn modelId="{D0E99C57-1A1D-C243-BAC4-57A2A9F01164}" type="presParOf" srcId="{AE5E0F38-F17C-2548-975F-7AA43CF5EFCC}" destId="{0B059BF9-1B4A-4742-B0A9-42B10EB4DFFA}" srcOrd="1" destOrd="0" presId="urn:microsoft.com/office/officeart/2005/8/layout/list1"/>
    <dgm:cxn modelId="{08B513A2-301F-624B-9FE6-1CFD47194D39}" type="presParOf" srcId="{AE5E0F38-F17C-2548-975F-7AA43CF5EFCC}" destId="{B625D9FA-5045-474C-8791-639DB3F278A7}" srcOrd="2" destOrd="0" presId="urn:microsoft.com/office/officeart/2005/8/layout/list1"/>
    <dgm:cxn modelId="{E3775BFD-6B04-B848-BB05-B322B763AC41}" type="presParOf" srcId="{AE5E0F38-F17C-2548-975F-7AA43CF5EFCC}" destId="{EC480E2A-FB29-7E4D-A995-60E26C2282F7}" srcOrd="3" destOrd="0" presId="urn:microsoft.com/office/officeart/2005/8/layout/list1"/>
    <dgm:cxn modelId="{CF97B674-7B78-AB41-A9D1-2B5314152629}" type="presParOf" srcId="{AE5E0F38-F17C-2548-975F-7AA43CF5EFCC}" destId="{CB5C9E6D-A5A9-6746-9F3B-C56B43CE87EA}" srcOrd="4" destOrd="0" presId="urn:microsoft.com/office/officeart/2005/8/layout/list1"/>
    <dgm:cxn modelId="{49AD1FB9-3DC1-7F40-BB48-30C1284D437A}" type="presParOf" srcId="{CB5C9E6D-A5A9-6746-9F3B-C56B43CE87EA}" destId="{198A8A68-41DB-5346-9F1F-9631B5849B88}" srcOrd="0" destOrd="0" presId="urn:microsoft.com/office/officeart/2005/8/layout/list1"/>
    <dgm:cxn modelId="{048A6996-5C9A-C645-A716-BC7EA79083AA}" type="presParOf" srcId="{CB5C9E6D-A5A9-6746-9F3B-C56B43CE87EA}" destId="{9D97AA61-1EC4-544E-AC33-48FE7E237726}" srcOrd="1" destOrd="0" presId="urn:microsoft.com/office/officeart/2005/8/layout/list1"/>
    <dgm:cxn modelId="{5ADB2E29-C0E0-5846-B6E2-C1C5508653CC}" type="presParOf" srcId="{AE5E0F38-F17C-2548-975F-7AA43CF5EFCC}" destId="{33CD976A-D10D-604A-B35E-CAA3AD682165}" srcOrd="5" destOrd="0" presId="urn:microsoft.com/office/officeart/2005/8/layout/list1"/>
    <dgm:cxn modelId="{8902A10C-CEC7-1446-80FF-74D4BE09A0D9}" type="presParOf" srcId="{AE5E0F38-F17C-2548-975F-7AA43CF5EFCC}" destId="{22A55CAC-AE7F-0047-8349-5E8922516568}" srcOrd="6" destOrd="0" presId="urn:microsoft.com/office/officeart/2005/8/layout/list1"/>
    <dgm:cxn modelId="{A653EFE0-D64C-B642-9C14-D404B748E5FD}" type="presParOf" srcId="{AE5E0F38-F17C-2548-975F-7AA43CF5EFCC}" destId="{F124D8A5-3DE6-C04B-8839-ABC49AF56DBE}" srcOrd="7" destOrd="0" presId="urn:microsoft.com/office/officeart/2005/8/layout/list1"/>
    <dgm:cxn modelId="{185CF1DC-E1E8-DC48-AE63-36C581CA3652}" type="presParOf" srcId="{AE5E0F38-F17C-2548-975F-7AA43CF5EFCC}" destId="{EEBDEFEE-14E8-464D-8153-3990C6991201}" srcOrd="8" destOrd="0" presId="urn:microsoft.com/office/officeart/2005/8/layout/list1"/>
    <dgm:cxn modelId="{E9D2AA6E-6783-C54C-8D3B-39263F8C44F9}" type="presParOf" srcId="{EEBDEFEE-14E8-464D-8153-3990C6991201}" destId="{90040F39-744F-7D49-A069-8DB43B930628}" srcOrd="0" destOrd="0" presId="urn:microsoft.com/office/officeart/2005/8/layout/list1"/>
    <dgm:cxn modelId="{01732CC3-0461-CE48-9FB2-E1BA0105B950}" type="presParOf" srcId="{EEBDEFEE-14E8-464D-8153-3990C6991201}" destId="{02290AFB-E64D-5C47-A200-13CBCA228F3A}" srcOrd="1" destOrd="0" presId="urn:microsoft.com/office/officeart/2005/8/layout/list1"/>
    <dgm:cxn modelId="{E37DC252-4B8A-F64A-B423-E4DEA66DBEB0}" type="presParOf" srcId="{AE5E0F38-F17C-2548-975F-7AA43CF5EFCC}" destId="{8A33EE1C-3008-C34F-9F3B-B02D162EE0A5}" srcOrd="9" destOrd="0" presId="urn:microsoft.com/office/officeart/2005/8/layout/list1"/>
    <dgm:cxn modelId="{E4794349-45E3-B84C-85AB-E49C380D92F7}" type="presParOf" srcId="{AE5E0F38-F17C-2548-975F-7AA43CF5EFCC}" destId="{268385FF-0F72-B24E-A1C0-013CEF8B1BD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E246436-190B-C043-B624-2367FFD151E1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63CBD0-6D61-184E-9F55-062BFADFE7A4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Tradeoff between stricter rules and deterrence resources</a:t>
          </a:r>
        </a:p>
      </dgm:t>
    </dgm:pt>
    <dgm:pt modelId="{A0CDF6C4-1C1A-4844-8870-EB0BEEE1736F}" type="parTrans" cxnId="{BD74F3E4-DB60-A342-AD42-6E7D3D22E2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315525-7F19-3B4E-8BC1-AAC752D3F702}" type="sibTrans" cxnId="{BD74F3E4-DB60-A342-AD42-6E7D3D22E2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2D4802-94B3-DF43-B459-54DFEB351457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Stricter rules:</a:t>
          </a:r>
        </a:p>
      </dgm:t>
    </dgm:pt>
    <dgm:pt modelId="{887155B9-4A3A-4341-A4D9-FEA7AE18B070}" type="parTrans" cxnId="{0CB11ABA-EAFA-6D40-B435-B2D11CCB51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415B15-D2A1-104D-A9AA-45BDDA98515B}" type="sibTrans" cxnId="{0CB11ABA-EAFA-6D40-B435-B2D11CCB51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EF4014-087B-BC4F-9E01-B3CBF674CB62}">
      <dgm:prSet/>
      <dgm:spPr/>
      <dgm:t>
        <a:bodyPr/>
        <a:lstStyle/>
        <a:p>
          <a:r>
            <a:rPr lang="en-US" i="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make detection and conviction easier</a:t>
          </a:r>
        </a:p>
      </dgm:t>
    </dgm:pt>
    <dgm:pt modelId="{46D18949-C9B3-A446-97C7-8C22B48C82ED}" type="parTrans" cxnId="{9CACA4EC-4D71-1647-8E76-7C12636EC7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E692E5-1D4D-C24F-AAF1-1E1A62B0B6C5}" type="sibTrans" cxnId="{9CACA4EC-4D71-1647-8E76-7C12636EC7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0EA1F2-B6C1-0B49-8B04-BD4311E6F35B}">
      <dgm:prSet/>
      <dgm:spPr/>
      <dgm:t>
        <a:bodyPr/>
        <a:lstStyle/>
        <a:p>
          <a:r>
            <a:rPr lang="en-US" i="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may err on the side of “false convictions”</a:t>
          </a:r>
        </a:p>
      </dgm:t>
    </dgm:pt>
    <dgm:pt modelId="{A1C47619-FB0D-4D4E-A4C1-E06E08D1B433}" type="parTrans" cxnId="{2A0838B6-CD6D-8E4D-8B65-E8C06C5BA0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66C92E-9B2E-E649-95F7-F8071F88AD77}" type="sibTrans" cxnId="{2A0838B6-CD6D-8E4D-8B65-E8C06C5BA0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43A490-C18A-A942-8C6E-7BACB1C875A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Stricter deterrence:</a:t>
          </a:r>
        </a:p>
      </dgm:t>
    </dgm:pt>
    <dgm:pt modelId="{40422C65-3778-724F-8558-2C688F0D5E13}" type="parTrans" cxnId="{C1A44BE1-A7A6-D140-81D4-FD4AE60BBF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CBF807-1CB9-AA45-B213-84473F5BC0A5}" type="sibTrans" cxnId="{C1A44BE1-A7A6-D140-81D4-FD4AE60BBF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7944B3-1FBA-0D42-A254-15BBFF6607C1}">
      <dgm:prSet/>
      <dgm:spPr/>
      <dgm:t>
        <a:bodyPr/>
        <a:lstStyle/>
        <a:p>
          <a:r>
            <a:rPr lang="en-US" i="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Increases cost of being detected and convicted</a:t>
          </a:r>
        </a:p>
      </dgm:t>
    </dgm:pt>
    <dgm:pt modelId="{22E8B79C-6FB3-A144-9201-8B6EE1635EBB}" type="parTrans" cxnId="{A881E9A8-092A-D44F-9C75-2F10684F7A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51F6F6-83D5-474B-A97E-7FD650F1DA7B}" type="sibTrans" cxnId="{A881E9A8-092A-D44F-9C75-2F10684F7A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A984C2-ADB6-8649-910F-C689C095933F}">
      <dgm:prSet/>
      <dgm:spPr/>
      <dgm:t>
        <a:bodyPr/>
        <a:lstStyle/>
        <a:p>
          <a:r>
            <a:rPr lang="en-US" i="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Thereby discourages behavior that might be found unlawful</a:t>
          </a:r>
        </a:p>
      </dgm:t>
    </dgm:pt>
    <dgm:pt modelId="{7CFE402B-E4B6-B944-8CA7-85B2D35E930C}" type="parTrans" cxnId="{4F6AE6A2-6626-F849-996C-7FFC4FE286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A34531-DEBA-8247-B847-A292BE7AFBB8}" type="sibTrans" cxnId="{4F6AE6A2-6626-F849-996C-7FFC4FE286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5E0F38-F17C-2548-975F-7AA43CF5EFCC}" type="pres">
      <dgm:prSet presAssocID="{BE246436-190B-C043-B624-2367FFD151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04DBD-3B59-EA48-961E-10F6AFEC73BF}" type="pres">
      <dgm:prSet presAssocID="{BD63CBD0-6D61-184E-9F55-062BFADFE7A4}" presName="parentLin" presStyleCnt="0"/>
      <dgm:spPr/>
    </dgm:pt>
    <dgm:pt modelId="{7CD5E847-F5D8-F74B-8CED-12DCF8AAECA4}" type="pres">
      <dgm:prSet presAssocID="{BD63CBD0-6D61-184E-9F55-062BFADFE7A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911CAB7-929C-5848-A381-4818B5B0FFC7}" type="pres">
      <dgm:prSet presAssocID="{BD63CBD0-6D61-184E-9F55-062BFADFE7A4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B2310-F957-FE4C-AC38-2E92AF23983B}" type="pres">
      <dgm:prSet presAssocID="{BD63CBD0-6D61-184E-9F55-062BFADFE7A4}" presName="negativeSpace" presStyleCnt="0"/>
      <dgm:spPr/>
    </dgm:pt>
    <dgm:pt modelId="{902F7ABE-3CB0-6242-A26F-C7DA765F314A}" type="pres">
      <dgm:prSet presAssocID="{BD63CBD0-6D61-184E-9F55-062BFADFE7A4}" presName="childText" presStyleLbl="conFgAcc1" presStyleIdx="0" presStyleCnt="3">
        <dgm:presLayoutVars>
          <dgm:bulletEnabled val="1"/>
        </dgm:presLayoutVars>
      </dgm:prSet>
      <dgm:spPr/>
    </dgm:pt>
    <dgm:pt modelId="{7696CD4E-E39D-BE45-9F2B-A874E553097B}" type="pres">
      <dgm:prSet presAssocID="{55315525-7F19-3B4E-8BC1-AAC752D3F702}" presName="spaceBetweenRectangles" presStyleCnt="0"/>
      <dgm:spPr/>
    </dgm:pt>
    <dgm:pt modelId="{6B5631B7-6D6B-7B47-B91F-180BD005ADF7}" type="pres">
      <dgm:prSet presAssocID="{602D4802-94B3-DF43-B459-54DFEB351457}" presName="parentLin" presStyleCnt="0"/>
      <dgm:spPr/>
    </dgm:pt>
    <dgm:pt modelId="{FF7507F8-869F-2140-BD15-8C023D21685B}" type="pres">
      <dgm:prSet presAssocID="{602D4802-94B3-DF43-B459-54DFEB35145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63C492B-78F3-CC43-8830-271AA3B6C87D}" type="pres">
      <dgm:prSet presAssocID="{602D4802-94B3-DF43-B459-54DFEB351457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A6003-5952-564F-84F5-7B6CC9D06C17}" type="pres">
      <dgm:prSet presAssocID="{602D4802-94B3-DF43-B459-54DFEB351457}" presName="negativeSpace" presStyleCnt="0"/>
      <dgm:spPr/>
    </dgm:pt>
    <dgm:pt modelId="{436419D8-C4BB-FC49-BD04-1F5D1D6A3A4C}" type="pres">
      <dgm:prSet presAssocID="{602D4802-94B3-DF43-B459-54DFEB35145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C2002-B6B8-8846-AE4C-303F2C3AA39F}" type="pres">
      <dgm:prSet presAssocID="{13415B15-D2A1-104D-A9AA-45BDDA98515B}" presName="spaceBetweenRectangles" presStyleCnt="0"/>
      <dgm:spPr/>
    </dgm:pt>
    <dgm:pt modelId="{842A0C58-B907-A242-9A1A-1AA484B9F3E1}" type="pres">
      <dgm:prSet presAssocID="{4843A490-C18A-A942-8C6E-7BACB1C875A1}" presName="parentLin" presStyleCnt="0"/>
      <dgm:spPr/>
    </dgm:pt>
    <dgm:pt modelId="{572000C3-0EC4-C142-A665-3B3DA597819F}" type="pres">
      <dgm:prSet presAssocID="{4843A490-C18A-A942-8C6E-7BACB1C875A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3DB4325-F083-1B4A-A564-1B861DD917AF}" type="pres">
      <dgm:prSet presAssocID="{4843A490-C18A-A942-8C6E-7BACB1C875A1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AAFD4-104F-F842-B65E-0D46C4C94D5F}" type="pres">
      <dgm:prSet presAssocID="{4843A490-C18A-A942-8C6E-7BACB1C875A1}" presName="negativeSpace" presStyleCnt="0"/>
      <dgm:spPr/>
    </dgm:pt>
    <dgm:pt modelId="{09B097A1-443D-5A46-B0ED-370740818F3F}" type="pres">
      <dgm:prSet presAssocID="{4843A490-C18A-A942-8C6E-7BACB1C875A1}" presName="childText" presStyleLbl="conFgAcc1" presStyleIdx="2" presStyleCnt="3" custLinFactNeighborX="3303" custLinFactNeighborY="-17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3D4779-FA00-5A4E-BFB4-605CD651CDED}" type="presOf" srcId="{4843A490-C18A-A942-8C6E-7BACB1C875A1}" destId="{43DB4325-F083-1B4A-A564-1B861DD917AF}" srcOrd="1" destOrd="0" presId="urn:microsoft.com/office/officeart/2005/8/layout/list1"/>
    <dgm:cxn modelId="{0E5661DD-1A6A-DF49-8402-1CD9F90CDA7F}" type="presOf" srcId="{BD63CBD0-6D61-184E-9F55-062BFADFE7A4}" destId="{B911CAB7-929C-5848-A381-4818B5B0FFC7}" srcOrd="1" destOrd="0" presId="urn:microsoft.com/office/officeart/2005/8/layout/list1"/>
    <dgm:cxn modelId="{C1A44BE1-A7A6-D140-81D4-FD4AE60BBF68}" srcId="{BE246436-190B-C043-B624-2367FFD151E1}" destId="{4843A490-C18A-A942-8C6E-7BACB1C875A1}" srcOrd="2" destOrd="0" parTransId="{40422C65-3778-724F-8558-2C688F0D5E13}" sibTransId="{D6CBF807-1CB9-AA45-B213-84473F5BC0A5}"/>
    <dgm:cxn modelId="{0644E2EA-2F35-BD4A-9F44-39441800F7C7}" type="presOf" srcId="{39EF4014-087B-BC4F-9E01-B3CBF674CB62}" destId="{436419D8-C4BB-FC49-BD04-1F5D1D6A3A4C}" srcOrd="0" destOrd="0" presId="urn:microsoft.com/office/officeart/2005/8/layout/list1"/>
    <dgm:cxn modelId="{4F6AE6A2-6626-F849-996C-7FFC4FE28621}" srcId="{4843A490-C18A-A942-8C6E-7BACB1C875A1}" destId="{5DA984C2-ADB6-8649-910F-C689C095933F}" srcOrd="1" destOrd="0" parTransId="{7CFE402B-E4B6-B944-8CA7-85B2D35E930C}" sibTransId="{42A34531-DEBA-8247-B847-A292BE7AFBB8}"/>
    <dgm:cxn modelId="{DD1FA0D6-383A-C74D-BE3C-602AA136ACF2}" type="presOf" srcId="{0C0EA1F2-B6C1-0B49-8B04-BD4311E6F35B}" destId="{436419D8-C4BB-FC49-BD04-1F5D1D6A3A4C}" srcOrd="0" destOrd="1" presId="urn:microsoft.com/office/officeart/2005/8/layout/list1"/>
    <dgm:cxn modelId="{08154D3F-A35F-2E4C-B7A1-142282BB5DDD}" type="presOf" srcId="{BE246436-190B-C043-B624-2367FFD151E1}" destId="{AE5E0F38-F17C-2548-975F-7AA43CF5EFCC}" srcOrd="0" destOrd="0" presId="urn:microsoft.com/office/officeart/2005/8/layout/list1"/>
    <dgm:cxn modelId="{0CB11ABA-EAFA-6D40-B435-B2D11CCB51AF}" srcId="{BE246436-190B-C043-B624-2367FFD151E1}" destId="{602D4802-94B3-DF43-B459-54DFEB351457}" srcOrd="1" destOrd="0" parTransId="{887155B9-4A3A-4341-A4D9-FEA7AE18B070}" sibTransId="{13415B15-D2A1-104D-A9AA-45BDDA98515B}"/>
    <dgm:cxn modelId="{8D3328A0-2406-6B49-ACF9-B679B6274DCE}" type="presOf" srcId="{602D4802-94B3-DF43-B459-54DFEB351457}" destId="{C63C492B-78F3-CC43-8830-271AA3B6C87D}" srcOrd="1" destOrd="0" presId="urn:microsoft.com/office/officeart/2005/8/layout/list1"/>
    <dgm:cxn modelId="{E6C0D231-DE4E-1341-8928-FAA7F565068F}" type="presOf" srcId="{BD63CBD0-6D61-184E-9F55-062BFADFE7A4}" destId="{7CD5E847-F5D8-F74B-8CED-12DCF8AAECA4}" srcOrd="0" destOrd="0" presId="urn:microsoft.com/office/officeart/2005/8/layout/list1"/>
    <dgm:cxn modelId="{CBCBC9F7-3F27-C541-A7FB-8BBE600D6FE0}" type="presOf" srcId="{602D4802-94B3-DF43-B459-54DFEB351457}" destId="{FF7507F8-869F-2140-BD15-8C023D21685B}" srcOrd="0" destOrd="0" presId="urn:microsoft.com/office/officeart/2005/8/layout/list1"/>
    <dgm:cxn modelId="{2A0838B6-CD6D-8E4D-8B65-E8C06C5BA046}" srcId="{602D4802-94B3-DF43-B459-54DFEB351457}" destId="{0C0EA1F2-B6C1-0B49-8B04-BD4311E6F35B}" srcOrd="1" destOrd="0" parTransId="{A1C47619-FB0D-4D4E-A4C1-E06E08D1B433}" sibTransId="{F666C92E-9B2E-E649-95F7-F8071F88AD77}"/>
    <dgm:cxn modelId="{2056C722-653B-F943-ADD5-907402125E54}" type="presOf" srcId="{4843A490-C18A-A942-8C6E-7BACB1C875A1}" destId="{572000C3-0EC4-C142-A665-3B3DA597819F}" srcOrd="0" destOrd="0" presId="urn:microsoft.com/office/officeart/2005/8/layout/list1"/>
    <dgm:cxn modelId="{BD74F3E4-DB60-A342-AD42-6E7D3D22E26D}" srcId="{BE246436-190B-C043-B624-2367FFD151E1}" destId="{BD63CBD0-6D61-184E-9F55-062BFADFE7A4}" srcOrd="0" destOrd="0" parTransId="{A0CDF6C4-1C1A-4844-8870-EB0BEEE1736F}" sibTransId="{55315525-7F19-3B4E-8BC1-AAC752D3F702}"/>
    <dgm:cxn modelId="{E4DD0B2C-A0DA-074A-A23F-734729B688C5}" type="presOf" srcId="{5DA984C2-ADB6-8649-910F-C689C095933F}" destId="{09B097A1-443D-5A46-B0ED-370740818F3F}" srcOrd="0" destOrd="1" presId="urn:microsoft.com/office/officeart/2005/8/layout/list1"/>
    <dgm:cxn modelId="{A881E9A8-092A-D44F-9C75-2F10684F7ACC}" srcId="{4843A490-C18A-A942-8C6E-7BACB1C875A1}" destId="{EE7944B3-1FBA-0D42-A254-15BBFF6607C1}" srcOrd="0" destOrd="0" parTransId="{22E8B79C-6FB3-A144-9201-8B6EE1635EBB}" sibTransId="{4F51F6F6-83D5-474B-A97E-7FD650F1DA7B}"/>
    <dgm:cxn modelId="{3635F2B5-B2C8-CE47-8A6C-89150BF1D1AC}" type="presOf" srcId="{EE7944B3-1FBA-0D42-A254-15BBFF6607C1}" destId="{09B097A1-443D-5A46-B0ED-370740818F3F}" srcOrd="0" destOrd="0" presId="urn:microsoft.com/office/officeart/2005/8/layout/list1"/>
    <dgm:cxn modelId="{9CACA4EC-4D71-1647-8E76-7C12636EC7DE}" srcId="{602D4802-94B3-DF43-B459-54DFEB351457}" destId="{39EF4014-087B-BC4F-9E01-B3CBF674CB62}" srcOrd="0" destOrd="0" parTransId="{46D18949-C9B3-A446-97C7-8C22B48C82ED}" sibTransId="{BCE692E5-1D4D-C24F-AAF1-1E1A62B0B6C5}"/>
    <dgm:cxn modelId="{448BC143-210D-F541-97A7-FEB2BEFA4AFD}" type="presParOf" srcId="{AE5E0F38-F17C-2548-975F-7AA43CF5EFCC}" destId="{89404DBD-3B59-EA48-961E-10F6AFEC73BF}" srcOrd="0" destOrd="0" presId="urn:microsoft.com/office/officeart/2005/8/layout/list1"/>
    <dgm:cxn modelId="{DF29DE3B-5336-394A-81D6-55693C019DCC}" type="presParOf" srcId="{89404DBD-3B59-EA48-961E-10F6AFEC73BF}" destId="{7CD5E847-F5D8-F74B-8CED-12DCF8AAECA4}" srcOrd="0" destOrd="0" presId="urn:microsoft.com/office/officeart/2005/8/layout/list1"/>
    <dgm:cxn modelId="{D981F05B-B709-EE45-B2E4-8536FB712681}" type="presParOf" srcId="{89404DBD-3B59-EA48-961E-10F6AFEC73BF}" destId="{B911CAB7-929C-5848-A381-4818B5B0FFC7}" srcOrd="1" destOrd="0" presId="urn:microsoft.com/office/officeart/2005/8/layout/list1"/>
    <dgm:cxn modelId="{46EB9499-D161-CD44-9F78-F9721E674E8E}" type="presParOf" srcId="{AE5E0F38-F17C-2548-975F-7AA43CF5EFCC}" destId="{3A7B2310-F957-FE4C-AC38-2E92AF23983B}" srcOrd="1" destOrd="0" presId="urn:microsoft.com/office/officeart/2005/8/layout/list1"/>
    <dgm:cxn modelId="{C8B7F70A-C65F-194C-AD19-843CFABE2E3E}" type="presParOf" srcId="{AE5E0F38-F17C-2548-975F-7AA43CF5EFCC}" destId="{902F7ABE-3CB0-6242-A26F-C7DA765F314A}" srcOrd="2" destOrd="0" presId="urn:microsoft.com/office/officeart/2005/8/layout/list1"/>
    <dgm:cxn modelId="{B403A462-06F5-614C-B990-CB6AF5EC7B90}" type="presParOf" srcId="{AE5E0F38-F17C-2548-975F-7AA43CF5EFCC}" destId="{7696CD4E-E39D-BE45-9F2B-A874E553097B}" srcOrd="3" destOrd="0" presId="urn:microsoft.com/office/officeart/2005/8/layout/list1"/>
    <dgm:cxn modelId="{08D6452A-AAF6-6449-BD49-17DEBEEC2570}" type="presParOf" srcId="{AE5E0F38-F17C-2548-975F-7AA43CF5EFCC}" destId="{6B5631B7-6D6B-7B47-B91F-180BD005ADF7}" srcOrd="4" destOrd="0" presId="urn:microsoft.com/office/officeart/2005/8/layout/list1"/>
    <dgm:cxn modelId="{B997B7CE-867B-DE48-A9EC-0303B8D1635D}" type="presParOf" srcId="{6B5631B7-6D6B-7B47-B91F-180BD005ADF7}" destId="{FF7507F8-869F-2140-BD15-8C023D21685B}" srcOrd="0" destOrd="0" presId="urn:microsoft.com/office/officeart/2005/8/layout/list1"/>
    <dgm:cxn modelId="{32285777-BD58-E045-93A6-B302E58937F7}" type="presParOf" srcId="{6B5631B7-6D6B-7B47-B91F-180BD005ADF7}" destId="{C63C492B-78F3-CC43-8830-271AA3B6C87D}" srcOrd="1" destOrd="0" presId="urn:microsoft.com/office/officeart/2005/8/layout/list1"/>
    <dgm:cxn modelId="{866763F6-7C56-7345-ACBC-DFF31A80AB68}" type="presParOf" srcId="{AE5E0F38-F17C-2548-975F-7AA43CF5EFCC}" destId="{9D4A6003-5952-564F-84F5-7B6CC9D06C17}" srcOrd="5" destOrd="0" presId="urn:microsoft.com/office/officeart/2005/8/layout/list1"/>
    <dgm:cxn modelId="{67ABA2B4-4ECA-8E4D-AF2F-C1E18DC60FE6}" type="presParOf" srcId="{AE5E0F38-F17C-2548-975F-7AA43CF5EFCC}" destId="{436419D8-C4BB-FC49-BD04-1F5D1D6A3A4C}" srcOrd="6" destOrd="0" presId="urn:microsoft.com/office/officeart/2005/8/layout/list1"/>
    <dgm:cxn modelId="{206415DB-FB73-074B-B7A3-B30B510A8191}" type="presParOf" srcId="{AE5E0F38-F17C-2548-975F-7AA43CF5EFCC}" destId="{9A7C2002-B6B8-8846-AE4C-303F2C3AA39F}" srcOrd="7" destOrd="0" presId="urn:microsoft.com/office/officeart/2005/8/layout/list1"/>
    <dgm:cxn modelId="{F317BEAD-7319-8A40-B2C3-DECEDBB93D57}" type="presParOf" srcId="{AE5E0F38-F17C-2548-975F-7AA43CF5EFCC}" destId="{842A0C58-B907-A242-9A1A-1AA484B9F3E1}" srcOrd="8" destOrd="0" presId="urn:microsoft.com/office/officeart/2005/8/layout/list1"/>
    <dgm:cxn modelId="{2D5D8768-8B24-2A40-9AA4-ACF451DF1832}" type="presParOf" srcId="{842A0C58-B907-A242-9A1A-1AA484B9F3E1}" destId="{572000C3-0EC4-C142-A665-3B3DA597819F}" srcOrd="0" destOrd="0" presId="urn:microsoft.com/office/officeart/2005/8/layout/list1"/>
    <dgm:cxn modelId="{BB604A4B-0E5D-B842-9694-CD0781DB0704}" type="presParOf" srcId="{842A0C58-B907-A242-9A1A-1AA484B9F3E1}" destId="{43DB4325-F083-1B4A-A564-1B861DD917AF}" srcOrd="1" destOrd="0" presId="urn:microsoft.com/office/officeart/2005/8/layout/list1"/>
    <dgm:cxn modelId="{9B341DEA-0FD4-6145-A767-3FBB5FF274FD}" type="presParOf" srcId="{AE5E0F38-F17C-2548-975F-7AA43CF5EFCC}" destId="{86DAAFD4-104F-F842-B65E-0D46C4C94D5F}" srcOrd="9" destOrd="0" presId="urn:microsoft.com/office/officeart/2005/8/layout/list1"/>
    <dgm:cxn modelId="{D854CD77-0051-244B-AC62-9851D407A4AC}" type="presParOf" srcId="{AE5E0F38-F17C-2548-975F-7AA43CF5EFCC}" destId="{09B097A1-443D-5A46-B0ED-370740818F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F82D4-D383-8E41-B614-8356EEA3D407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374B61-E668-014A-A3DF-9BB78176F36C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entury Gothic"/>
              <a:cs typeface="Century Gothic"/>
            </a:rPr>
            <a:t>Part 1</a:t>
          </a:r>
          <a:endParaRPr lang="en-US" sz="1800" dirty="0">
            <a:solidFill>
              <a:schemeClr val="tx1"/>
            </a:solidFill>
          </a:endParaRPr>
        </a:p>
      </dgm:t>
    </dgm:pt>
    <dgm:pt modelId="{A37EEE69-86B6-C44A-BD44-6B4275759B84}" type="parTrans" cxnId="{4BF72FC1-1D03-F04C-A528-DC5FFBA9B927}">
      <dgm:prSet/>
      <dgm:spPr/>
      <dgm:t>
        <a:bodyPr/>
        <a:lstStyle/>
        <a:p>
          <a:endParaRPr lang="en-US"/>
        </a:p>
      </dgm:t>
    </dgm:pt>
    <dgm:pt modelId="{47A7CAE8-43C0-0248-8C3B-7600A9D18DE6}" type="sibTrans" cxnId="{4BF72FC1-1D03-F04C-A528-DC5FFBA9B927}">
      <dgm:prSet/>
      <dgm:spPr/>
      <dgm:t>
        <a:bodyPr/>
        <a:lstStyle/>
        <a:p>
          <a:endParaRPr lang="en-US"/>
        </a:p>
      </dgm:t>
    </dgm:pt>
    <dgm:pt modelId="{5711D63C-AFE8-814A-A55B-7D3ED56A974C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333333"/>
              </a:solidFill>
              <a:latin typeface="Century Gothic"/>
              <a:cs typeface="Century Gothic"/>
            </a:rPr>
            <a:t>The importance of economics to the practice of antitrust</a:t>
          </a:r>
        </a:p>
      </dgm:t>
    </dgm:pt>
    <dgm:pt modelId="{07CA8667-C3F7-FA48-AD77-4095F74C8D61}" type="parTrans" cxnId="{A64513F0-36F5-A547-8432-BC4EA336D1E3}">
      <dgm:prSet/>
      <dgm:spPr/>
      <dgm:t>
        <a:bodyPr/>
        <a:lstStyle/>
        <a:p>
          <a:endParaRPr lang="en-US"/>
        </a:p>
      </dgm:t>
    </dgm:pt>
    <dgm:pt modelId="{5A901D2C-E562-8347-9A3F-AC9164794E6D}" type="sibTrans" cxnId="{A64513F0-36F5-A547-8432-BC4EA336D1E3}">
      <dgm:prSet/>
      <dgm:spPr/>
      <dgm:t>
        <a:bodyPr/>
        <a:lstStyle/>
        <a:p>
          <a:endParaRPr lang="en-US"/>
        </a:p>
      </dgm:t>
    </dgm:pt>
    <dgm:pt modelId="{D835BA77-D52F-8041-8EE6-561AF3CE696E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333333"/>
              </a:solidFill>
              <a:latin typeface="Century Gothic"/>
              <a:cs typeface="Century Gothic"/>
            </a:rPr>
            <a:t>How is the course going to help you learn antitrust economics</a:t>
          </a:r>
        </a:p>
      </dgm:t>
    </dgm:pt>
    <dgm:pt modelId="{D7CE6370-EE2E-EF4B-9A64-1949E190ECDD}" type="parTrans" cxnId="{13766F54-6F57-714C-B0E5-298CF3B2A1A0}">
      <dgm:prSet/>
      <dgm:spPr/>
      <dgm:t>
        <a:bodyPr/>
        <a:lstStyle/>
        <a:p>
          <a:endParaRPr lang="en-US"/>
        </a:p>
      </dgm:t>
    </dgm:pt>
    <dgm:pt modelId="{340CA1D1-0954-EC4C-96F1-B3DC09277BB8}" type="sibTrans" cxnId="{13766F54-6F57-714C-B0E5-298CF3B2A1A0}">
      <dgm:prSet/>
      <dgm:spPr/>
      <dgm:t>
        <a:bodyPr/>
        <a:lstStyle/>
        <a:p>
          <a:endParaRPr lang="en-US"/>
        </a:p>
      </dgm:t>
    </dgm:pt>
    <dgm:pt modelId="{15690521-3F04-984C-A4D1-E0F768760DF3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rgbClr val="333333"/>
              </a:solidFill>
              <a:latin typeface="Century Gothic"/>
              <a:cs typeface="Century Gothic"/>
            </a:rPr>
            <a:t>Competition and why we care about it</a:t>
          </a:r>
        </a:p>
      </dgm:t>
    </dgm:pt>
    <dgm:pt modelId="{C4E7B4C1-7376-3548-8DAC-CA5D15F141EE}" type="parTrans" cxnId="{490BBF5B-E19C-5B47-A5D4-670F39D2A740}">
      <dgm:prSet/>
      <dgm:spPr/>
      <dgm:t>
        <a:bodyPr/>
        <a:lstStyle/>
        <a:p>
          <a:endParaRPr lang="en-US"/>
        </a:p>
      </dgm:t>
    </dgm:pt>
    <dgm:pt modelId="{6CB593B2-A39E-0045-A890-565EB30E8588}" type="sibTrans" cxnId="{490BBF5B-E19C-5B47-A5D4-670F39D2A740}">
      <dgm:prSet/>
      <dgm:spPr/>
      <dgm:t>
        <a:bodyPr/>
        <a:lstStyle/>
        <a:p>
          <a:endParaRPr lang="en-US"/>
        </a:p>
      </dgm:t>
    </dgm:pt>
    <dgm:pt modelId="{BA3C6DBF-76C3-7341-AD35-643D0F307281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entury Gothic"/>
              <a:cs typeface="Century Gothic"/>
            </a:rPr>
            <a:t>Part 2</a:t>
          </a:r>
        </a:p>
      </dgm:t>
    </dgm:pt>
    <dgm:pt modelId="{6EAC5E74-CE25-6541-9FA3-69F3C0B79201}" type="parTrans" cxnId="{0C1219DF-938F-AC4E-AD93-43BF83B8658B}">
      <dgm:prSet/>
      <dgm:spPr/>
      <dgm:t>
        <a:bodyPr/>
        <a:lstStyle/>
        <a:p>
          <a:endParaRPr lang="en-US"/>
        </a:p>
      </dgm:t>
    </dgm:pt>
    <dgm:pt modelId="{DEB37107-3254-554C-AA58-72300E12F144}" type="sibTrans" cxnId="{0C1219DF-938F-AC4E-AD93-43BF83B8658B}">
      <dgm:prSet/>
      <dgm:spPr/>
      <dgm:t>
        <a:bodyPr/>
        <a:lstStyle/>
        <a:p>
          <a:endParaRPr lang="en-US"/>
        </a:p>
      </dgm:t>
    </dgm:pt>
    <dgm:pt modelId="{CA5BBD32-7524-834F-96C8-AD912B55A04B}">
      <dgm:prSet custT="1"/>
      <dgm:spPr/>
      <dgm:t>
        <a:bodyPr/>
        <a:lstStyle/>
        <a:p>
          <a:r>
            <a:rPr lang="en-US" sz="1600" dirty="0" smtClean="0">
              <a:solidFill>
                <a:srgbClr val="333333"/>
              </a:solidFill>
              <a:latin typeface="Century Gothic"/>
              <a:cs typeface="Century Gothic"/>
            </a:rPr>
            <a:t>The basic economics of competition policy</a:t>
          </a:r>
        </a:p>
      </dgm:t>
    </dgm:pt>
    <dgm:pt modelId="{AF9C491E-2E1B-EA48-B528-291089BF6E4C}" type="parTrans" cxnId="{D8919A39-B682-0F45-9A88-0580153EA0B5}">
      <dgm:prSet/>
      <dgm:spPr/>
      <dgm:t>
        <a:bodyPr/>
        <a:lstStyle/>
        <a:p>
          <a:endParaRPr lang="en-US"/>
        </a:p>
      </dgm:t>
    </dgm:pt>
    <dgm:pt modelId="{2ECED3E6-9B34-5040-8C9C-1479ADDF5CE7}" type="sibTrans" cxnId="{D8919A39-B682-0F45-9A88-0580153EA0B5}">
      <dgm:prSet/>
      <dgm:spPr/>
      <dgm:t>
        <a:bodyPr/>
        <a:lstStyle/>
        <a:p>
          <a:endParaRPr lang="en-US"/>
        </a:p>
      </dgm:t>
    </dgm:pt>
    <dgm:pt modelId="{BDA2C585-5BB5-024E-A87B-E603407A5931}">
      <dgm:prSet custT="1"/>
      <dgm:spPr/>
      <dgm:t>
        <a:bodyPr/>
        <a:lstStyle/>
        <a:p>
          <a:r>
            <a:rPr lang="en-US" sz="1600" dirty="0" smtClean="0">
              <a:solidFill>
                <a:srgbClr val="333333"/>
              </a:solidFill>
              <a:latin typeface="Century Gothic"/>
              <a:cs typeface="Century Gothic"/>
            </a:rPr>
            <a:t>The design of competition rule</a:t>
          </a:r>
          <a:endParaRPr lang="en-US" sz="1600" dirty="0"/>
        </a:p>
      </dgm:t>
    </dgm:pt>
    <dgm:pt modelId="{CD284AE0-799C-654A-81F7-71CD6329448A}" type="parTrans" cxnId="{788D9126-4D39-9B40-9751-0CDC7C376544}">
      <dgm:prSet/>
      <dgm:spPr/>
      <dgm:t>
        <a:bodyPr/>
        <a:lstStyle/>
        <a:p>
          <a:endParaRPr lang="en-US"/>
        </a:p>
      </dgm:t>
    </dgm:pt>
    <dgm:pt modelId="{80AA9183-B769-5E47-BF89-C11E32F44A10}" type="sibTrans" cxnId="{788D9126-4D39-9B40-9751-0CDC7C376544}">
      <dgm:prSet/>
      <dgm:spPr/>
      <dgm:t>
        <a:bodyPr/>
        <a:lstStyle/>
        <a:p>
          <a:endParaRPr lang="en-US"/>
        </a:p>
      </dgm:t>
    </dgm:pt>
    <dgm:pt modelId="{60ADD78F-3454-D04A-883A-711D3406B5E1}" type="pres">
      <dgm:prSet presAssocID="{031F82D4-D383-8E41-B614-8356EEA3D4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5C25E0-E304-E046-8A5C-61034FA200F2}" type="pres">
      <dgm:prSet presAssocID="{33374B61-E668-014A-A3DF-9BB78176F36C}" presName="root" presStyleCnt="0"/>
      <dgm:spPr/>
    </dgm:pt>
    <dgm:pt modelId="{E405EE43-65F6-F64E-9E46-73AE1713E5BF}" type="pres">
      <dgm:prSet presAssocID="{33374B61-E668-014A-A3DF-9BB78176F36C}" presName="rootComposite" presStyleCnt="0"/>
      <dgm:spPr/>
    </dgm:pt>
    <dgm:pt modelId="{915DC507-0F6C-AA45-88C8-E5EF2DE3D987}" type="pres">
      <dgm:prSet presAssocID="{33374B61-E668-014A-A3DF-9BB78176F36C}" presName="rootText" presStyleLbl="node1" presStyleIdx="0" presStyleCnt="2"/>
      <dgm:spPr/>
      <dgm:t>
        <a:bodyPr/>
        <a:lstStyle/>
        <a:p>
          <a:endParaRPr lang="en-US"/>
        </a:p>
      </dgm:t>
    </dgm:pt>
    <dgm:pt modelId="{221E17C5-EA1E-764F-ADFE-2FB688BCB5D5}" type="pres">
      <dgm:prSet presAssocID="{33374B61-E668-014A-A3DF-9BB78176F36C}" presName="rootConnector" presStyleLbl="node1" presStyleIdx="0" presStyleCnt="2"/>
      <dgm:spPr/>
      <dgm:t>
        <a:bodyPr/>
        <a:lstStyle/>
        <a:p>
          <a:endParaRPr lang="en-US"/>
        </a:p>
      </dgm:t>
    </dgm:pt>
    <dgm:pt modelId="{EF13A95D-BA86-7A42-A569-2E657C186342}" type="pres">
      <dgm:prSet presAssocID="{33374B61-E668-014A-A3DF-9BB78176F36C}" presName="childShape" presStyleCnt="0"/>
      <dgm:spPr/>
    </dgm:pt>
    <dgm:pt modelId="{76ED8D30-E6DF-2749-8A78-7B1917E23B1A}" type="pres">
      <dgm:prSet presAssocID="{07CA8667-C3F7-FA48-AD77-4095F74C8D61}" presName="Name13" presStyleLbl="parChTrans1D2" presStyleIdx="0" presStyleCnt="5"/>
      <dgm:spPr/>
      <dgm:t>
        <a:bodyPr/>
        <a:lstStyle/>
        <a:p>
          <a:endParaRPr lang="en-US"/>
        </a:p>
      </dgm:t>
    </dgm:pt>
    <dgm:pt modelId="{9B521CCF-1EDF-A649-B8D4-052044156013}" type="pres">
      <dgm:prSet presAssocID="{5711D63C-AFE8-814A-A55B-7D3ED56A974C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A5880-A6C2-264B-BDCF-DBD0AF929D89}" type="pres">
      <dgm:prSet presAssocID="{D7CE6370-EE2E-EF4B-9A64-1949E190ECDD}" presName="Name13" presStyleLbl="parChTrans1D2" presStyleIdx="1" presStyleCnt="5"/>
      <dgm:spPr/>
      <dgm:t>
        <a:bodyPr/>
        <a:lstStyle/>
        <a:p>
          <a:endParaRPr lang="en-US"/>
        </a:p>
      </dgm:t>
    </dgm:pt>
    <dgm:pt modelId="{07332C6F-C99A-3646-8C91-2C2832DEF557}" type="pres">
      <dgm:prSet presAssocID="{D835BA77-D52F-8041-8EE6-561AF3CE696E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AD014-96A0-EB4A-BEBA-4247F67C390E}" type="pres">
      <dgm:prSet presAssocID="{C4E7B4C1-7376-3548-8DAC-CA5D15F141EE}" presName="Name13" presStyleLbl="parChTrans1D2" presStyleIdx="2" presStyleCnt="5"/>
      <dgm:spPr/>
      <dgm:t>
        <a:bodyPr/>
        <a:lstStyle/>
        <a:p>
          <a:endParaRPr lang="en-US"/>
        </a:p>
      </dgm:t>
    </dgm:pt>
    <dgm:pt modelId="{5214EF00-0EFA-BE4E-8B5E-0862F1245995}" type="pres">
      <dgm:prSet presAssocID="{15690521-3F04-984C-A4D1-E0F768760DF3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48DD6-F6BD-284C-8E8F-E581D2432249}" type="pres">
      <dgm:prSet presAssocID="{BA3C6DBF-76C3-7341-AD35-643D0F307281}" presName="root" presStyleCnt="0"/>
      <dgm:spPr/>
    </dgm:pt>
    <dgm:pt modelId="{FD7BB768-A401-0945-B1DE-B51AD3F215DB}" type="pres">
      <dgm:prSet presAssocID="{BA3C6DBF-76C3-7341-AD35-643D0F307281}" presName="rootComposite" presStyleCnt="0"/>
      <dgm:spPr/>
    </dgm:pt>
    <dgm:pt modelId="{5DB592F2-5BA2-E54D-AD87-72ABDB967F93}" type="pres">
      <dgm:prSet presAssocID="{BA3C6DBF-76C3-7341-AD35-643D0F307281}" presName="rootText" presStyleLbl="node1" presStyleIdx="1" presStyleCnt="2"/>
      <dgm:spPr/>
      <dgm:t>
        <a:bodyPr/>
        <a:lstStyle/>
        <a:p>
          <a:endParaRPr lang="en-US"/>
        </a:p>
      </dgm:t>
    </dgm:pt>
    <dgm:pt modelId="{00055DB3-2C3F-E044-A1A3-A6A021BEA85E}" type="pres">
      <dgm:prSet presAssocID="{BA3C6DBF-76C3-7341-AD35-643D0F307281}" presName="rootConnector" presStyleLbl="node1" presStyleIdx="1" presStyleCnt="2"/>
      <dgm:spPr/>
      <dgm:t>
        <a:bodyPr/>
        <a:lstStyle/>
        <a:p>
          <a:endParaRPr lang="en-US"/>
        </a:p>
      </dgm:t>
    </dgm:pt>
    <dgm:pt modelId="{63E00A1F-D333-8740-9EAC-184D958823A2}" type="pres">
      <dgm:prSet presAssocID="{BA3C6DBF-76C3-7341-AD35-643D0F307281}" presName="childShape" presStyleCnt="0"/>
      <dgm:spPr/>
    </dgm:pt>
    <dgm:pt modelId="{B9550C60-A2BE-9D4C-BA47-715FBDE04285}" type="pres">
      <dgm:prSet presAssocID="{AF9C491E-2E1B-EA48-B528-291089BF6E4C}" presName="Name13" presStyleLbl="parChTrans1D2" presStyleIdx="3" presStyleCnt="5"/>
      <dgm:spPr/>
      <dgm:t>
        <a:bodyPr/>
        <a:lstStyle/>
        <a:p>
          <a:endParaRPr lang="en-US"/>
        </a:p>
      </dgm:t>
    </dgm:pt>
    <dgm:pt modelId="{4E164526-A5B5-A94E-8A36-16FFA39ECABE}" type="pres">
      <dgm:prSet presAssocID="{CA5BBD32-7524-834F-96C8-AD912B55A04B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69151-AB96-3247-A8BE-ECA3F0E12D6E}" type="pres">
      <dgm:prSet presAssocID="{CD284AE0-799C-654A-81F7-71CD6329448A}" presName="Name13" presStyleLbl="parChTrans1D2" presStyleIdx="4" presStyleCnt="5"/>
      <dgm:spPr/>
      <dgm:t>
        <a:bodyPr/>
        <a:lstStyle/>
        <a:p>
          <a:endParaRPr lang="en-US"/>
        </a:p>
      </dgm:t>
    </dgm:pt>
    <dgm:pt modelId="{A884EC45-DFDE-2E42-9F42-C0DF7050579A}" type="pres">
      <dgm:prSet presAssocID="{BDA2C585-5BB5-024E-A87B-E603407A5931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0BBF5B-E19C-5B47-A5D4-670F39D2A740}" srcId="{33374B61-E668-014A-A3DF-9BB78176F36C}" destId="{15690521-3F04-984C-A4D1-E0F768760DF3}" srcOrd="2" destOrd="0" parTransId="{C4E7B4C1-7376-3548-8DAC-CA5D15F141EE}" sibTransId="{6CB593B2-A39E-0045-A890-565EB30E8588}"/>
    <dgm:cxn modelId="{28FCCC58-81BE-5242-AE23-3D335ECBE1A9}" type="presOf" srcId="{BA3C6DBF-76C3-7341-AD35-643D0F307281}" destId="{5DB592F2-5BA2-E54D-AD87-72ABDB967F93}" srcOrd="0" destOrd="0" presId="urn:microsoft.com/office/officeart/2005/8/layout/hierarchy3"/>
    <dgm:cxn modelId="{44D21D0E-D386-9B42-8BFE-5A84A3CC87C5}" type="presOf" srcId="{5711D63C-AFE8-814A-A55B-7D3ED56A974C}" destId="{9B521CCF-1EDF-A649-B8D4-052044156013}" srcOrd="0" destOrd="0" presId="urn:microsoft.com/office/officeart/2005/8/layout/hierarchy3"/>
    <dgm:cxn modelId="{7D6E23A9-12F5-A44C-8A71-2442A8995751}" type="presOf" srcId="{C4E7B4C1-7376-3548-8DAC-CA5D15F141EE}" destId="{CE9AD014-96A0-EB4A-BEBA-4247F67C390E}" srcOrd="0" destOrd="0" presId="urn:microsoft.com/office/officeart/2005/8/layout/hierarchy3"/>
    <dgm:cxn modelId="{788D9126-4D39-9B40-9751-0CDC7C376544}" srcId="{BA3C6DBF-76C3-7341-AD35-643D0F307281}" destId="{BDA2C585-5BB5-024E-A87B-E603407A5931}" srcOrd="1" destOrd="0" parTransId="{CD284AE0-799C-654A-81F7-71CD6329448A}" sibTransId="{80AA9183-B769-5E47-BF89-C11E32F44A10}"/>
    <dgm:cxn modelId="{7647EE3A-67CD-3945-8179-40F4200CF4F3}" type="presOf" srcId="{D7CE6370-EE2E-EF4B-9A64-1949E190ECDD}" destId="{3A2A5880-A6C2-264B-BDCF-DBD0AF929D89}" srcOrd="0" destOrd="0" presId="urn:microsoft.com/office/officeart/2005/8/layout/hierarchy3"/>
    <dgm:cxn modelId="{A64513F0-36F5-A547-8432-BC4EA336D1E3}" srcId="{33374B61-E668-014A-A3DF-9BB78176F36C}" destId="{5711D63C-AFE8-814A-A55B-7D3ED56A974C}" srcOrd="0" destOrd="0" parTransId="{07CA8667-C3F7-FA48-AD77-4095F74C8D61}" sibTransId="{5A901D2C-E562-8347-9A3F-AC9164794E6D}"/>
    <dgm:cxn modelId="{757EEE6B-E00F-234A-9DC6-84B3F7BAE232}" type="presOf" srcId="{AF9C491E-2E1B-EA48-B528-291089BF6E4C}" destId="{B9550C60-A2BE-9D4C-BA47-715FBDE04285}" srcOrd="0" destOrd="0" presId="urn:microsoft.com/office/officeart/2005/8/layout/hierarchy3"/>
    <dgm:cxn modelId="{AFF1A1D2-2214-884C-A20B-89C4E96D17F2}" type="presOf" srcId="{07CA8667-C3F7-FA48-AD77-4095F74C8D61}" destId="{76ED8D30-E6DF-2749-8A78-7B1917E23B1A}" srcOrd="0" destOrd="0" presId="urn:microsoft.com/office/officeart/2005/8/layout/hierarchy3"/>
    <dgm:cxn modelId="{D8919A39-B682-0F45-9A88-0580153EA0B5}" srcId="{BA3C6DBF-76C3-7341-AD35-643D0F307281}" destId="{CA5BBD32-7524-834F-96C8-AD912B55A04B}" srcOrd="0" destOrd="0" parTransId="{AF9C491E-2E1B-EA48-B528-291089BF6E4C}" sibTransId="{2ECED3E6-9B34-5040-8C9C-1479ADDF5CE7}"/>
    <dgm:cxn modelId="{E672882B-BF2E-3A46-B2D8-319942E94B5B}" type="presOf" srcId="{CD284AE0-799C-654A-81F7-71CD6329448A}" destId="{B4569151-AB96-3247-A8BE-ECA3F0E12D6E}" srcOrd="0" destOrd="0" presId="urn:microsoft.com/office/officeart/2005/8/layout/hierarchy3"/>
    <dgm:cxn modelId="{3978BD77-FEF1-B94C-ACB0-6A1B946479C0}" type="presOf" srcId="{33374B61-E668-014A-A3DF-9BB78176F36C}" destId="{915DC507-0F6C-AA45-88C8-E5EF2DE3D987}" srcOrd="0" destOrd="0" presId="urn:microsoft.com/office/officeart/2005/8/layout/hierarchy3"/>
    <dgm:cxn modelId="{9E4A6213-4686-1248-98DB-B134AE95CC64}" type="presOf" srcId="{BA3C6DBF-76C3-7341-AD35-643D0F307281}" destId="{00055DB3-2C3F-E044-A1A3-A6A021BEA85E}" srcOrd="1" destOrd="0" presId="urn:microsoft.com/office/officeart/2005/8/layout/hierarchy3"/>
    <dgm:cxn modelId="{139BDF32-F6AB-3C49-A1A2-871A594FE4C3}" type="presOf" srcId="{33374B61-E668-014A-A3DF-9BB78176F36C}" destId="{221E17C5-EA1E-764F-ADFE-2FB688BCB5D5}" srcOrd="1" destOrd="0" presId="urn:microsoft.com/office/officeart/2005/8/layout/hierarchy3"/>
    <dgm:cxn modelId="{0C1219DF-938F-AC4E-AD93-43BF83B8658B}" srcId="{031F82D4-D383-8E41-B614-8356EEA3D407}" destId="{BA3C6DBF-76C3-7341-AD35-643D0F307281}" srcOrd="1" destOrd="0" parTransId="{6EAC5E74-CE25-6541-9FA3-69F3C0B79201}" sibTransId="{DEB37107-3254-554C-AA58-72300E12F144}"/>
    <dgm:cxn modelId="{4BF72FC1-1D03-F04C-A528-DC5FFBA9B927}" srcId="{031F82D4-D383-8E41-B614-8356EEA3D407}" destId="{33374B61-E668-014A-A3DF-9BB78176F36C}" srcOrd="0" destOrd="0" parTransId="{A37EEE69-86B6-C44A-BD44-6B4275759B84}" sibTransId="{47A7CAE8-43C0-0248-8C3B-7600A9D18DE6}"/>
    <dgm:cxn modelId="{B857CE0A-DDED-7E44-9D26-517540ED0492}" type="presOf" srcId="{BDA2C585-5BB5-024E-A87B-E603407A5931}" destId="{A884EC45-DFDE-2E42-9F42-C0DF7050579A}" srcOrd="0" destOrd="0" presId="urn:microsoft.com/office/officeart/2005/8/layout/hierarchy3"/>
    <dgm:cxn modelId="{13766F54-6F57-714C-B0E5-298CF3B2A1A0}" srcId="{33374B61-E668-014A-A3DF-9BB78176F36C}" destId="{D835BA77-D52F-8041-8EE6-561AF3CE696E}" srcOrd="1" destOrd="0" parTransId="{D7CE6370-EE2E-EF4B-9A64-1949E190ECDD}" sibTransId="{340CA1D1-0954-EC4C-96F1-B3DC09277BB8}"/>
    <dgm:cxn modelId="{CA8D7786-5824-8A4A-92F5-88039440D02A}" type="presOf" srcId="{031F82D4-D383-8E41-B614-8356EEA3D407}" destId="{60ADD78F-3454-D04A-883A-711D3406B5E1}" srcOrd="0" destOrd="0" presId="urn:microsoft.com/office/officeart/2005/8/layout/hierarchy3"/>
    <dgm:cxn modelId="{163484C8-C82B-FA49-B34D-8B425443B3F9}" type="presOf" srcId="{D835BA77-D52F-8041-8EE6-561AF3CE696E}" destId="{07332C6F-C99A-3646-8C91-2C2832DEF557}" srcOrd="0" destOrd="0" presId="urn:microsoft.com/office/officeart/2005/8/layout/hierarchy3"/>
    <dgm:cxn modelId="{8D850E76-DABA-D646-AEDC-1F1D7F12DFB9}" type="presOf" srcId="{15690521-3F04-984C-A4D1-E0F768760DF3}" destId="{5214EF00-0EFA-BE4E-8B5E-0862F1245995}" srcOrd="0" destOrd="0" presId="urn:microsoft.com/office/officeart/2005/8/layout/hierarchy3"/>
    <dgm:cxn modelId="{ED29D8C6-EA62-1147-9CDA-D26E82030EED}" type="presOf" srcId="{CA5BBD32-7524-834F-96C8-AD912B55A04B}" destId="{4E164526-A5B5-A94E-8A36-16FFA39ECABE}" srcOrd="0" destOrd="0" presId="urn:microsoft.com/office/officeart/2005/8/layout/hierarchy3"/>
    <dgm:cxn modelId="{12BC8F40-EC57-3846-900D-D49DD969B1E6}" type="presParOf" srcId="{60ADD78F-3454-D04A-883A-711D3406B5E1}" destId="{B15C25E0-E304-E046-8A5C-61034FA200F2}" srcOrd="0" destOrd="0" presId="urn:microsoft.com/office/officeart/2005/8/layout/hierarchy3"/>
    <dgm:cxn modelId="{4CB721DB-7D3C-DE44-A5EE-655C5B8AD156}" type="presParOf" srcId="{B15C25E0-E304-E046-8A5C-61034FA200F2}" destId="{E405EE43-65F6-F64E-9E46-73AE1713E5BF}" srcOrd="0" destOrd="0" presId="urn:microsoft.com/office/officeart/2005/8/layout/hierarchy3"/>
    <dgm:cxn modelId="{FFE51989-FDB5-CC4B-8AD0-B8C8ACB1AEFE}" type="presParOf" srcId="{E405EE43-65F6-F64E-9E46-73AE1713E5BF}" destId="{915DC507-0F6C-AA45-88C8-E5EF2DE3D987}" srcOrd="0" destOrd="0" presId="urn:microsoft.com/office/officeart/2005/8/layout/hierarchy3"/>
    <dgm:cxn modelId="{DB64FEED-F2C6-AE47-9181-0220B057BC11}" type="presParOf" srcId="{E405EE43-65F6-F64E-9E46-73AE1713E5BF}" destId="{221E17C5-EA1E-764F-ADFE-2FB688BCB5D5}" srcOrd="1" destOrd="0" presId="urn:microsoft.com/office/officeart/2005/8/layout/hierarchy3"/>
    <dgm:cxn modelId="{C7DE388B-7AD8-874F-B2B0-2835028DC707}" type="presParOf" srcId="{B15C25E0-E304-E046-8A5C-61034FA200F2}" destId="{EF13A95D-BA86-7A42-A569-2E657C186342}" srcOrd="1" destOrd="0" presId="urn:microsoft.com/office/officeart/2005/8/layout/hierarchy3"/>
    <dgm:cxn modelId="{A78DB16E-55CD-9240-9755-4F7356C573CC}" type="presParOf" srcId="{EF13A95D-BA86-7A42-A569-2E657C186342}" destId="{76ED8D30-E6DF-2749-8A78-7B1917E23B1A}" srcOrd="0" destOrd="0" presId="urn:microsoft.com/office/officeart/2005/8/layout/hierarchy3"/>
    <dgm:cxn modelId="{C8B5E552-C856-7D4E-899D-76ECBC5F8A4A}" type="presParOf" srcId="{EF13A95D-BA86-7A42-A569-2E657C186342}" destId="{9B521CCF-1EDF-A649-B8D4-052044156013}" srcOrd="1" destOrd="0" presId="urn:microsoft.com/office/officeart/2005/8/layout/hierarchy3"/>
    <dgm:cxn modelId="{4E781627-2C65-8B4C-A803-A3431424DDAF}" type="presParOf" srcId="{EF13A95D-BA86-7A42-A569-2E657C186342}" destId="{3A2A5880-A6C2-264B-BDCF-DBD0AF929D89}" srcOrd="2" destOrd="0" presId="urn:microsoft.com/office/officeart/2005/8/layout/hierarchy3"/>
    <dgm:cxn modelId="{16A21A47-3F44-5746-8935-D2BFC89A819A}" type="presParOf" srcId="{EF13A95D-BA86-7A42-A569-2E657C186342}" destId="{07332C6F-C99A-3646-8C91-2C2832DEF557}" srcOrd="3" destOrd="0" presId="urn:microsoft.com/office/officeart/2005/8/layout/hierarchy3"/>
    <dgm:cxn modelId="{A21AB471-B8F2-C54E-86CD-81AC9682AC83}" type="presParOf" srcId="{EF13A95D-BA86-7A42-A569-2E657C186342}" destId="{CE9AD014-96A0-EB4A-BEBA-4247F67C390E}" srcOrd="4" destOrd="0" presId="urn:microsoft.com/office/officeart/2005/8/layout/hierarchy3"/>
    <dgm:cxn modelId="{A1DE9D77-BF27-9E43-8E8B-ECBC4BB1CD9D}" type="presParOf" srcId="{EF13A95D-BA86-7A42-A569-2E657C186342}" destId="{5214EF00-0EFA-BE4E-8B5E-0862F1245995}" srcOrd="5" destOrd="0" presId="urn:microsoft.com/office/officeart/2005/8/layout/hierarchy3"/>
    <dgm:cxn modelId="{5F437786-8974-8043-B077-2B4EA30073D1}" type="presParOf" srcId="{60ADD78F-3454-D04A-883A-711D3406B5E1}" destId="{E9248DD6-F6BD-284C-8E8F-E581D2432249}" srcOrd="1" destOrd="0" presId="urn:microsoft.com/office/officeart/2005/8/layout/hierarchy3"/>
    <dgm:cxn modelId="{D616A077-30E2-164D-BF1F-8065C34BBC70}" type="presParOf" srcId="{E9248DD6-F6BD-284C-8E8F-E581D2432249}" destId="{FD7BB768-A401-0945-B1DE-B51AD3F215DB}" srcOrd="0" destOrd="0" presId="urn:microsoft.com/office/officeart/2005/8/layout/hierarchy3"/>
    <dgm:cxn modelId="{938BB09A-2E1F-424B-B7EA-4667CF9FBF3D}" type="presParOf" srcId="{FD7BB768-A401-0945-B1DE-B51AD3F215DB}" destId="{5DB592F2-5BA2-E54D-AD87-72ABDB967F93}" srcOrd="0" destOrd="0" presId="urn:microsoft.com/office/officeart/2005/8/layout/hierarchy3"/>
    <dgm:cxn modelId="{2A8ADF83-7011-034E-8941-0D6DD8903F17}" type="presParOf" srcId="{FD7BB768-A401-0945-B1DE-B51AD3F215DB}" destId="{00055DB3-2C3F-E044-A1A3-A6A021BEA85E}" srcOrd="1" destOrd="0" presId="urn:microsoft.com/office/officeart/2005/8/layout/hierarchy3"/>
    <dgm:cxn modelId="{103F0BE7-FB01-0D44-BA16-60BA7847055A}" type="presParOf" srcId="{E9248DD6-F6BD-284C-8E8F-E581D2432249}" destId="{63E00A1F-D333-8740-9EAC-184D958823A2}" srcOrd="1" destOrd="0" presId="urn:microsoft.com/office/officeart/2005/8/layout/hierarchy3"/>
    <dgm:cxn modelId="{5F78EC44-DD3F-D042-A33F-6EAB8E553947}" type="presParOf" srcId="{63E00A1F-D333-8740-9EAC-184D958823A2}" destId="{B9550C60-A2BE-9D4C-BA47-715FBDE04285}" srcOrd="0" destOrd="0" presId="urn:microsoft.com/office/officeart/2005/8/layout/hierarchy3"/>
    <dgm:cxn modelId="{31BB735C-283D-0645-B599-ED4CD67A4A02}" type="presParOf" srcId="{63E00A1F-D333-8740-9EAC-184D958823A2}" destId="{4E164526-A5B5-A94E-8A36-16FFA39ECABE}" srcOrd="1" destOrd="0" presId="urn:microsoft.com/office/officeart/2005/8/layout/hierarchy3"/>
    <dgm:cxn modelId="{6C5793AD-D569-5048-A93F-8B0F6644CBA7}" type="presParOf" srcId="{63E00A1F-D333-8740-9EAC-184D958823A2}" destId="{B4569151-AB96-3247-A8BE-ECA3F0E12D6E}" srcOrd="2" destOrd="0" presId="urn:microsoft.com/office/officeart/2005/8/layout/hierarchy3"/>
    <dgm:cxn modelId="{7B0DED5C-794A-5F44-A4D2-EF367387F0C7}" type="presParOf" srcId="{63E00A1F-D333-8740-9EAC-184D958823A2}" destId="{A884EC45-DFDE-2E42-9F42-C0DF7050579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E246436-190B-C043-B624-2367FFD151E1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C545D2-7A80-CC4F-9A4C-671BF7DA622A}">
      <dgm:prSet custT="1"/>
      <dgm:spPr/>
      <dgm:t>
        <a:bodyPr/>
        <a:lstStyle/>
        <a:p>
          <a:r>
            <a:rPr lang="en-US" sz="1800" i="0" dirty="0" smtClean="0">
              <a:solidFill>
                <a:schemeClr val="tx1"/>
              </a:solidFill>
              <a:latin typeface="Century Gothic"/>
              <a:cs typeface="Century Gothic"/>
            </a:rPr>
            <a:t>We would not generally expect every jurisdiction to have the same competition rules since the factual circumstances that affect the fundamental tradeoffs differ.</a:t>
          </a:r>
          <a:endParaRPr lang="en-US" sz="1800" i="0" dirty="0" smtClean="0">
            <a:solidFill>
              <a:schemeClr val="tx1"/>
            </a:solidFill>
            <a:latin typeface="Century Gothic"/>
            <a:ea typeface="ＭＳ Ｐゴシック" pitchFamily="34" charset="-128"/>
            <a:cs typeface="Century Gothic"/>
          </a:endParaRPr>
        </a:p>
      </dgm:t>
    </dgm:pt>
    <dgm:pt modelId="{6657C771-8D46-AC4C-9318-0B2A6A1A1B65}" type="parTrans" cxnId="{89E7B387-0423-C741-A629-15FFB695712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1E861D-BD3E-9E41-8B19-83A5F117D5AE}" type="sibTrans" cxnId="{89E7B387-0423-C741-A629-15FFB695712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3D0C08-808B-3A44-91E0-68F0C6280F71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Enforcement differences: Competition policy largely enforced through EC and member state authorities; limited private enforcement, limited class actions and seldom multiple damages (so far).</a:t>
          </a:r>
        </a:p>
      </dgm:t>
    </dgm:pt>
    <dgm:pt modelId="{49D4F777-D1C6-DB45-BE26-A32D3F037D7C}" type="parTrans" cxnId="{C5B4BBFD-8636-AD40-8010-2B7DFA58DC3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0847A8-7F4E-6E4B-A03C-B5207381D35C}" type="sibTrans" cxnId="{C5B4BBFD-8636-AD40-8010-2B7DFA58DC3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4FF0FF1-0BB1-334A-BED3-684F69EC5EE3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Cultural differences: Cartels condoned by many EC member states until late 1940s; other cultural differences that might make cooperation among competitors more acceptable.</a:t>
          </a:r>
        </a:p>
      </dgm:t>
    </dgm:pt>
    <dgm:pt modelId="{9B7F16D4-27AA-0940-9800-FCEF0BDB5C96}" type="parTrans" cxnId="{DF0A3320-6F12-F444-85FD-62D3B8E3C7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F9535E-481F-B14D-9DB8-B5B2AA5F70A4}" type="sibTrans" cxnId="{DF0A3320-6F12-F444-85FD-62D3B8E3C7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FF6F25-1C86-E248-83CC-8BC63F025CFC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Value differences: EC does not necessarily make same static/dynamic tradeoff and seems to place more emphasis on “fairness” of competition.</a:t>
          </a:r>
        </a:p>
      </dgm:t>
    </dgm:pt>
    <dgm:pt modelId="{B87C1294-F646-E743-AEFB-6D2F82B4D4CC}" type="parTrans" cxnId="{2C055578-4295-5141-80E7-1D6FC06371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27A0B2-47CB-E84C-BE15-251D20A5ADD8}" type="sibTrans" cxnId="{2C055578-4295-5141-80E7-1D6FC06371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4AFCA4-BF43-4A43-B03F-E8B027713899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Institutional differences: Many state-owned monopolies were privatized but retained market position in EC.</a:t>
          </a:r>
        </a:p>
      </dgm:t>
    </dgm:pt>
    <dgm:pt modelId="{F72E06E8-BA5F-3141-BA6A-6877E2120C63}" type="parTrans" cxnId="{39584D4C-3C04-1142-B13E-D0DD58760BC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71F72F-580C-984A-8237-FB266058DB4B}" type="sibTrans" cxnId="{39584D4C-3C04-1142-B13E-D0DD58760BC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5E0F38-F17C-2548-975F-7AA43CF5EFCC}" type="pres">
      <dgm:prSet presAssocID="{BE246436-190B-C043-B624-2367FFD151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4CF9D4-7464-944A-A41A-ED41018C36BB}" type="pres">
      <dgm:prSet presAssocID="{15C545D2-7A80-CC4F-9A4C-671BF7DA622A}" presName="parentLin" presStyleCnt="0"/>
      <dgm:spPr/>
    </dgm:pt>
    <dgm:pt modelId="{D63DE874-897B-B54C-ADB3-64CA45B9C227}" type="pres">
      <dgm:prSet presAssocID="{15C545D2-7A80-CC4F-9A4C-671BF7DA622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8A7F944-87CE-FE4E-9C0D-0C0C21B3AB25}" type="pres">
      <dgm:prSet presAssocID="{15C545D2-7A80-CC4F-9A4C-671BF7DA622A}" presName="parentText" presStyleLbl="node1" presStyleIdx="0" presStyleCnt="5" custScaleX="142857" custScaleY="1449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54DEB-8432-C743-A31C-CD32A98BD221}" type="pres">
      <dgm:prSet presAssocID="{15C545D2-7A80-CC4F-9A4C-671BF7DA622A}" presName="negativeSpace" presStyleCnt="0"/>
      <dgm:spPr/>
    </dgm:pt>
    <dgm:pt modelId="{CD510A84-E950-154D-A06C-51614EB2EC8B}" type="pres">
      <dgm:prSet presAssocID="{15C545D2-7A80-CC4F-9A4C-671BF7DA622A}" presName="childText" presStyleLbl="conFgAcc1" presStyleIdx="0" presStyleCnt="5">
        <dgm:presLayoutVars>
          <dgm:bulletEnabled val="1"/>
        </dgm:presLayoutVars>
      </dgm:prSet>
      <dgm:spPr/>
    </dgm:pt>
    <dgm:pt modelId="{C4CAA689-BCAC-8446-BC56-4089846CDB51}" type="pres">
      <dgm:prSet presAssocID="{761E861D-BD3E-9E41-8B19-83A5F117D5AE}" presName="spaceBetweenRectangles" presStyleCnt="0"/>
      <dgm:spPr/>
    </dgm:pt>
    <dgm:pt modelId="{C5B9635E-E0AF-EC44-95D8-E43875744326}" type="pres">
      <dgm:prSet presAssocID="{CA4AFCA4-BF43-4A43-B03F-E8B027713899}" presName="parentLin" presStyleCnt="0"/>
      <dgm:spPr/>
    </dgm:pt>
    <dgm:pt modelId="{11A19BA8-1506-0148-B7D1-27E637141A07}" type="pres">
      <dgm:prSet presAssocID="{CA4AFCA4-BF43-4A43-B03F-E8B02771389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17D5CDC-2D3A-F74E-8F8B-C79B2263B7CC}" type="pres">
      <dgm:prSet presAssocID="{CA4AFCA4-BF43-4A43-B03F-E8B027713899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7443A-7BB2-0248-9A1D-6516710AB9A2}" type="pres">
      <dgm:prSet presAssocID="{CA4AFCA4-BF43-4A43-B03F-E8B027713899}" presName="negativeSpace" presStyleCnt="0"/>
      <dgm:spPr/>
    </dgm:pt>
    <dgm:pt modelId="{D5A6074A-0879-0440-AD25-3A8046D91340}" type="pres">
      <dgm:prSet presAssocID="{CA4AFCA4-BF43-4A43-B03F-E8B027713899}" presName="childText" presStyleLbl="conFgAcc1" presStyleIdx="1" presStyleCnt="5">
        <dgm:presLayoutVars>
          <dgm:bulletEnabled val="1"/>
        </dgm:presLayoutVars>
      </dgm:prSet>
      <dgm:spPr/>
    </dgm:pt>
    <dgm:pt modelId="{4C719961-2005-0B4D-A8DE-954EC1DCCFEA}" type="pres">
      <dgm:prSet presAssocID="{3B71F72F-580C-984A-8237-FB266058DB4B}" presName="spaceBetweenRectangles" presStyleCnt="0"/>
      <dgm:spPr/>
    </dgm:pt>
    <dgm:pt modelId="{E73B7212-EEE2-9A4E-9586-C9CE87BE0BF4}" type="pres">
      <dgm:prSet presAssocID="{293D0C08-808B-3A44-91E0-68F0C6280F71}" presName="parentLin" presStyleCnt="0"/>
      <dgm:spPr/>
    </dgm:pt>
    <dgm:pt modelId="{905E3269-4A49-744D-B5C4-15835F0CDCD4}" type="pres">
      <dgm:prSet presAssocID="{293D0C08-808B-3A44-91E0-68F0C6280F71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7D918742-CC3B-BD47-8425-22D669A1D4FA}" type="pres">
      <dgm:prSet presAssocID="{293D0C08-808B-3A44-91E0-68F0C6280F71}" presName="parentText" presStyleLbl="node1" presStyleIdx="2" presStyleCnt="5" custScaleX="142857" custScaleY="137920" custLinFactNeighborY="-40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9DB01-3EF8-FA45-A24E-A6FCB8B20E07}" type="pres">
      <dgm:prSet presAssocID="{293D0C08-808B-3A44-91E0-68F0C6280F71}" presName="negativeSpace" presStyleCnt="0"/>
      <dgm:spPr/>
    </dgm:pt>
    <dgm:pt modelId="{E98FA413-45A8-6042-81DE-9E9B15502FD2}" type="pres">
      <dgm:prSet presAssocID="{293D0C08-808B-3A44-91E0-68F0C6280F71}" presName="childText" presStyleLbl="conFgAcc1" presStyleIdx="2" presStyleCnt="5">
        <dgm:presLayoutVars>
          <dgm:bulletEnabled val="1"/>
        </dgm:presLayoutVars>
      </dgm:prSet>
      <dgm:spPr/>
    </dgm:pt>
    <dgm:pt modelId="{DB633F9D-6FC1-6245-B875-3A5A587B33AC}" type="pres">
      <dgm:prSet presAssocID="{F90847A8-7F4E-6E4B-A03C-B5207381D35C}" presName="spaceBetweenRectangles" presStyleCnt="0"/>
      <dgm:spPr/>
    </dgm:pt>
    <dgm:pt modelId="{7048F174-B3EE-9542-920B-377AE650EEF8}" type="pres">
      <dgm:prSet presAssocID="{14FF0FF1-0BB1-334A-BED3-684F69EC5EE3}" presName="parentLin" presStyleCnt="0"/>
      <dgm:spPr/>
    </dgm:pt>
    <dgm:pt modelId="{143CA3A6-D234-0541-AEE5-197E8752B2AF}" type="pres">
      <dgm:prSet presAssocID="{14FF0FF1-0BB1-334A-BED3-684F69EC5EE3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E14CDA7A-5994-0A44-8143-5E914D3985AD}" type="pres">
      <dgm:prSet presAssocID="{14FF0FF1-0BB1-334A-BED3-684F69EC5EE3}" presName="parentText" presStyleLbl="node1" presStyleIdx="3" presStyleCnt="5" custScaleX="142857" custScaleY="1577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E15AF-32A1-FF4D-9640-A63CF3EFAC5E}" type="pres">
      <dgm:prSet presAssocID="{14FF0FF1-0BB1-334A-BED3-684F69EC5EE3}" presName="negativeSpace" presStyleCnt="0"/>
      <dgm:spPr/>
    </dgm:pt>
    <dgm:pt modelId="{607785A3-0A69-3140-A59E-163EBA9338B0}" type="pres">
      <dgm:prSet presAssocID="{14FF0FF1-0BB1-334A-BED3-684F69EC5EE3}" presName="childText" presStyleLbl="conFgAcc1" presStyleIdx="3" presStyleCnt="5">
        <dgm:presLayoutVars>
          <dgm:bulletEnabled val="1"/>
        </dgm:presLayoutVars>
      </dgm:prSet>
      <dgm:spPr/>
    </dgm:pt>
    <dgm:pt modelId="{817A8413-A673-494D-9B7C-6577E22DBD70}" type="pres">
      <dgm:prSet presAssocID="{78F9535E-481F-B14D-9DB8-B5B2AA5F70A4}" presName="spaceBetweenRectangles" presStyleCnt="0"/>
      <dgm:spPr/>
    </dgm:pt>
    <dgm:pt modelId="{49369C0C-0366-D447-8A3F-80E564F7FDF0}" type="pres">
      <dgm:prSet presAssocID="{18FF6F25-1C86-E248-83CC-8BC63F025CFC}" presName="parentLin" presStyleCnt="0"/>
      <dgm:spPr/>
    </dgm:pt>
    <dgm:pt modelId="{A0D69F76-36D4-A946-88D3-D836B88A265A}" type="pres">
      <dgm:prSet presAssocID="{18FF6F25-1C86-E248-83CC-8BC63F025CFC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2E6942BA-10A4-AF43-AA61-45B7C51B72E1}" type="pres">
      <dgm:prSet presAssocID="{18FF6F25-1C86-E248-83CC-8BC63F025CFC}" presName="parentText" presStyleLbl="node1" presStyleIdx="4" presStyleCnt="5" custScaleX="142857" custScaleY="1340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3F01E-E8A5-594F-856D-0692FB4E3D76}" type="pres">
      <dgm:prSet presAssocID="{18FF6F25-1C86-E248-83CC-8BC63F025CFC}" presName="negativeSpace" presStyleCnt="0"/>
      <dgm:spPr/>
    </dgm:pt>
    <dgm:pt modelId="{B288F90D-8D91-4B4B-A008-1BA118588EE5}" type="pres">
      <dgm:prSet presAssocID="{18FF6F25-1C86-E248-83CC-8BC63F025CF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DB36017-342D-4E4D-9A8D-366EB4A8FE93}" type="presOf" srcId="{CA4AFCA4-BF43-4A43-B03F-E8B027713899}" destId="{11A19BA8-1506-0148-B7D1-27E637141A07}" srcOrd="0" destOrd="0" presId="urn:microsoft.com/office/officeart/2005/8/layout/list1"/>
    <dgm:cxn modelId="{A65FB392-74A4-AA45-8C54-4575E76122D9}" type="presOf" srcId="{14FF0FF1-0BB1-334A-BED3-684F69EC5EE3}" destId="{143CA3A6-D234-0541-AEE5-197E8752B2AF}" srcOrd="0" destOrd="0" presId="urn:microsoft.com/office/officeart/2005/8/layout/list1"/>
    <dgm:cxn modelId="{2C055578-4295-5141-80E7-1D6FC06371FD}" srcId="{BE246436-190B-C043-B624-2367FFD151E1}" destId="{18FF6F25-1C86-E248-83CC-8BC63F025CFC}" srcOrd="4" destOrd="0" parTransId="{B87C1294-F646-E743-AEFB-6D2F82B4D4CC}" sibTransId="{7A27A0B2-47CB-E84C-BE15-251D20A5ADD8}"/>
    <dgm:cxn modelId="{C5B4BBFD-8636-AD40-8010-2B7DFA58DC36}" srcId="{BE246436-190B-C043-B624-2367FFD151E1}" destId="{293D0C08-808B-3A44-91E0-68F0C6280F71}" srcOrd="2" destOrd="0" parTransId="{49D4F777-D1C6-DB45-BE26-A32D3F037D7C}" sibTransId="{F90847A8-7F4E-6E4B-A03C-B5207381D35C}"/>
    <dgm:cxn modelId="{E765B086-BB76-074A-87B9-8C16324890BF}" type="presOf" srcId="{14FF0FF1-0BB1-334A-BED3-684F69EC5EE3}" destId="{E14CDA7A-5994-0A44-8143-5E914D3985AD}" srcOrd="1" destOrd="0" presId="urn:microsoft.com/office/officeart/2005/8/layout/list1"/>
    <dgm:cxn modelId="{5F389F55-A96B-C141-89BA-C58C1A00F072}" type="presOf" srcId="{CA4AFCA4-BF43-4A43-B03F-E8B027713899}" destId="{D17D5CDC-2D3A-F74E-8F8B-C79B2263B7CC}" srcOrd="1" destOrd="0" presId="urn:microsoft.com/office/officeart/2005/8/layout/list1"/>
    <dgm:cxn modelId="{B4B03B5F-AC8D-5C44-AC94-B9083139CB75}" type="presOf" srcId="{293D0C08-808B-3A44-91E0-68F0C6280F71}" destId="{7D918742-CC3B-BD47-8425-22D669A1D4FA}" srcOrd="1" destOrd="0" presId="urn:microsoft.com/office/officeart/2005/8/layout/list1"/>
    <dgm:cxn modelId="{39E7B457-14DB-7747-AA30-FE256856EAB3}" type="presOf" srcId="{18FF6F25-1C86-E248-83CC-8BC63F025CFC}" destId="{2E6942BA-10A4-AF43-AA61-45B7C51B72E1}" srcOrd="1" destOrd="0" presId="urn:microsoft.com/office/officeart/2005/8/layout/list1"/>
    <dgm:cxn modelId="{E446841D-5CD2-CD43-A836-22968725AB15}" type="presOf" srcId="{293D0C08-808B-3A44-91E0-68F0C6280F71}" destId="{905E3269-4A49-744D-B5C4-15835F0CDCD4}" srcOrd="0" destOrd="0" presId="urn:microsoft.com/office/officeart/2005/8/layout/list1"/>
    <dgm:cxn modelId="{F424E97B-34BB-6947-AAAC-3B67607FBD71}" type="presOf" srcId="{15C545D2-7A80-CC4F-9A4C-671BF7DA622A}" destId="{D63DE874-897B-B54C-ADB3-64CA45B9C227}" srcOrd="0" destOrd="0" presId="urn:microsoft.com/office/officeart/2005/8/layout/list1"/>
    <dgm:cxn modelId="{30B0B0FF-E5FB-E94F-9D5F-C45C8EC64281}" type="presOf" srcId="{BE246436-190B-C043-B624-2367FFD151E1}" destId="{AE5E0F38-F17C-2548-975F-7AA43CF5EFCC}" srcOrd="0" destOrd="0" presId="urn:microsoft.com/office/officeart/2005/8/layout/list1"/>
    <dgm:cxn modelId="{0481EFA9-8189-ED46-9BF1-1FC509096383}" type="presOf" srcId="{15C545D2-7A80-CC4F-9A4C-671BF7DA622A}" destId="{88A7F944-87CE-FE4E-9C0D-0C0C21B3AB25}" srcOrd="1" destOrd="0" presId="urn:microsoft.com/office/officeart/2005/8/layout/list1"/>
    <dgm:cxn modelId="{30177E1D-D97D-7D4F-AA15-6EBF9A9586A6}" type="presOf" srcId="{18FF6F25-1C86-E248-83CC-8BC63F025CFC}" destId="{A0D69F76-36D4-A946-88D3-D836B88A265A}" srcOrd="0" destOrd="0" presId="urn:microsoft.com/office/officeart/2005/8/layout/list1"/>
    <dgm:cxn modelId="{DF0A3320-6F12-F444-85FD-62D3B8E3C78E}" srcId="{BE246436-190B-C043-B624-2367FFD151E1}" destId="{14FF0FF1-0BB1-334A-BED3-684F69EC5EE3}" srcOrd="3" destOrd="0" parTransId="{9B7F16D4-27AA-0940-9800-FCEF0BDB5C96}" sibTransId="{78F9535E-481F-B14D-9DB8-B5B2AA5F70A4}"/>
    <dgm:cxn modelId="{89E7B387-0423-C741-A629-15FFB6957123}" srcId="{BE246436-190B-C043-B624-2367FFD151E1}" destId="{15C545D2-7A80-CC4F-9A4C-671BF7DA622A}" srcOrd="0" destOrd="0" parTransId="{6657C771-8D46-AC4C-9318-0B2A6A1A1B65}" sibTransId="{761E861D-BD3E-9E41-8B19-83A5F117D5AE}"/>
    <dgm:cxn modelId="{39584D4C-3C04-1142-B13E-D0DD58760BC0}" srcId="{BE246436-190B-C043-B624-2367FFD151E1}" destId="{CA4AFCA4-BF43-4A43-B03F-E8B027713899}" srcOrd="1" destOrd="0" parTransId="{F72E06E8-BA5F-3141-BA6A-6877E2120C63}" sibTransId="{3B71F72F-580C-984A-8237-FB266058DB4B}"/>
    <dgm:cxn modelId="{142EA40C-98F3-854D-8F01-5E07386EC091}" type="presParOf" srcId="{AE5E0F38-F17C-2548-975F-7AA43CF5EFCC}" destId="{3E4CF9D4-7464-944A-A41A-ED41018C36BB}" srcOrd="0" destOrd="0" presId="urn:microsoft.com/office/officeart/2005/8/layout/list1"/>
    <dgm:cxn modelId="{4DC5BA52-7F29-624A-A773-3947015D34B0}" type="presParOf" srcId="{3E4CF9D4-7464-944A-A41A-ED41018C36BB}" destId="{D63DE874-897B-B54C-ADB3-64CA45B9C227}" srcOrd="0" destOrd="0" presId="urn:microsoft.com/office/officeart/2005/8/layout/list1"/>
    <dgm:cxn modelId="{A1A3F762-B4FA-F444-B9A1-7515740191F1}" type="presParOf" srcId="{3E4CF9D4-7464-944A-A41A-ED41018C36BB}" destId="{88A7F944-87CE-FE4E-9C0D-0C0C21B3AB25}" srcOrd="1" destOrd="0" presId="urn:microsoft.com/office/officeart/2005/8/layout/list1"/>
    <dgm:cxn modelId="{03047D0E-D4D1-F441-A197-0E8378B50196}" type="presParOf" srcId="{AE5E0F38-F17C-2548-975F-7AA43CF5EFCC}" destId="{71054DEB-8432-C743-A31C-CD32A98BD221}" srcOrd="1" destOrd="0" presId="urn:microsoft.com/office/officeart/2005/8/layout/list1"/>
    <dgm:cxn modelId="{40EE3ED9-AF9F-3C4D-9C4C-12619D635B09}" type="presParOf" srcId="{AE5E0F38-F17C-2548-975F-7AA43CF5EFCC}" destId="{CD510A84-E950-154D-A06C-51614EB2EC8B}" srcOrd="2" destOrd="0" presId="urn:microsoft.com/office/officeart/2005/8/layout/list1"/>
    <dgm:cxn modelId="{68767E82-D745-E742-BDAE-A833EAA42E05}" type="presParOf" srcId="{AE5E0F38-F17C-2548-975F-7AA43CF5EFCC}" destId="{C4CAA689-BCAC-8446-BC56-4089846CDB51}" srcOrd="3" destOrd="0" presId="urn:microsoft.com/office/officeart/2005/8/layout/list1"/>
    <dgm:cxn modelId="{48371886-1225-CE49-A920-977A4BA36D2D}" type="presParOf" srcId="{AE5E0F38-F17C-2548-975F-7AA43CF5EFCC}" destId="{C5B9635E-E0AF-EC44-95D8-E43875744326}" srcOrd="4" destOrd="0" presId="urn:microsoft.com/office/officeart/2005/8/layout/list1"/>
    <dgm:cxn modelId="{6978CAF7-2131-0B4A-87C9-81C94B117422}" type="presParOf" srcId="{C5B9635E-E0AF-EC44-95D8-E43875744326}" destId="{11A19BA8-1506-0148-B7D1-27E637141A07}" srcOrd="0" destOrd="0" presId="urn:microsoft.com/office/officeart/2005/8/layout/list1"/>
    <dgm:cxn modelId="{FA60744C-61F7-D048-B8E8-1062B5B8D55E}" type="presParOf" srcId="{C5B9635E-E0AF-EC44-95D8-E43875744326}" destId="{D17D5CDC-2D3A-F74E-8F8B-C79B2263B7CC}" srcOrd="1" destOrd="0" presId="urn:microsoft.com/office/officeart/2005/8/layout/list1"/>
    <dgm:cxn modelId="{478B5897-264F-D547-B6B7-CB41BC1AB851}" type="presParOf" srcId="{AE5E0F38-F17C-2548-975F-7AA43CF5EFCC}" destId="{5817443A-7BB2-0248-9A1D-6516710AB9A2}" srcOrd="5" destOrd="0" presId="urn:microsoft.com/office/officeart/2005/8/layout/list1"/>
    <dgm:cxn modelId="{A46540CB-D880-E643-816C-3E8830CAE71D}" type="presParOf" srcId="{AE5E0F38-F17C-2548-975F-7AA43CF5EFCC}" destId="{D5A6074A-0879-0440-AD25-3A8046D91340}" srcOrd="6" destOrd="0" presId="urn:microsoft.com/office/officeart/2005/8/layout/list1"/>
    <dgm:cxn modelId="{50D93E9B-CDA4-5640-81C6-429647D0A636}" type="presParOf" srcId="{AE5E0F38-F17C-2548-975F-7AA43CF5EFCC}" destId="{4C719961-2005-0B4D-A8DE-954EC1DCCFEA}" srcOrd="7" destOrd="0" presId="urn:microsoft.com/office/officeart/2005/8/layout/list1"/>
    <dgm:cxn modelId="{2E13A377-92A9-DE43-94B2-DC7016BBC258}" type="presParOf" srcId="{AE5E0F38-F17C-2548-975F-7AA43CF5EFCC}" destId="{E73B7212-EEE2-9A4E-9586-C9CE87BE0BF4}" srcOrd="8" destOrd="0" presId="urn:microsoft.com/office/officeart/2005/8/layout/list1"/>
    <dgm:cxn modelId="{E734A7EE-D7D2-494B-8E66-F3A099B56070}" type="presParOf" srcId="{E73B7212-EEE2-9A4E-9586-C9CE87BE0BF4}" destId="{905E3269-4A49-744D-B5C4-15835F0CDCD4}" srcOrd="0" destOrd="0" presId="urn:microsoft.com/office/officeart/2005/8/layout/list1"/>
    <dgm:cxn modelId="{343F130C-2DAF-CD4B-A8EB-07335A01D1C8}" type="presParOf" srcId="{E73B7212-EEE2-9A4E-9586-C9CE87BE0BF4}" destId="{7D918742-CC3B-BD47-8425-22D669A1D4FA}" srcOrd="1" destOrd="0" presId="urn:microsoft.com/office/officeart/2005/8/layout/list1"/>
    <dgm:cxn modelId="{E35D86E3-51AE-5843-BD35-7BB7ACBC8B0E}" type="presParOf" srcId="{AE5E0F38-F17C-2548-975F-7AA43CF5EFCC}" destId="{E789DB01-3EF8-FA45-A24E-A6FCB8B20E07}" srcOrd="9" destOrd="0" presId="urn:microsoft.com/office/officeart/2005/8/layout/list1"/>
    <dgm:cxn modelId="{46138FDE-D67F-D242-8A9B-C8D9246E0A6E}" type="presParOf" srcId="{AE5E0F38-F17C-2548-975F-7AA43CF5EFCC}" destId="{E98FA413-45A8-6042-81DE-9E9B15502FD2}" srcOrd="10" destOrd="0" presId="urn:microsoft.com/office/officeart/2005/8/layout/list1"/>
    <dgm:cxn modelId="{854E87B5-8B87-CC41-AD3E-1392FF486806}" type="presParOf" srcId="{AE5E0F38-F17C-2548-975F-7AA43CF5EFCC}" destId="{DB633F9D-6FC1-6245-B875-3A5A587B33AC}" srcOrd="11" destOrd="0" presId="urn:microsoft.com/office/officeart/2005/8/layout/list1"/>
    <dgm:cxn modelId="{DA0353E9-8257-CE40-99B5-DB1C48EFACC2}" type="presParOf" srcId="{AE5E0F38-F17C-2548-975F-7AA43CF5EFCC}" destId="{7048F174-B3EE-9542-920B-377AE650EEF8}" srcOrd="12" destOrd="0" presId="urn:microsoft.com/office/officeart/2005/8/layout/list1"/>
    <dgm:cxn modelId="{B0DB85BA-A7EB-E749-82B6-CAFADAF44FC7}" type="presParOf" srcId="{7048F174-B3EE-9542-920B-377AE650EEF8}" destId="{143CA3A6-D234-0541-AEE5-197E8752B2AF}" srcOrd="0" destOrd="0" presId="urn:microsoft.com/office/officeart/2005/8/layout/list1"/>
    <dgm:cxn modelId="{6207CD22-63B3-4848-B3E1-9A1D7A2C12CA}" type="presParOf" srcId="{7048F174-B3EE-9542-920B-377AE650EEF8}" destId="{E14CDA7A-5994-0A44-8143-5E914D3985AD}" srcOrd="1" destOrd="0" presId="urn:microsoft.com/office/officeart/2005/8/layout/list1"/>
    <dgm:cxn modelId="{88968734-8EA0-1645-A380-9D1FEE394893}" type="presParOf" srcId="{AE5E0F38-F17C-2548-975F-7AA43CF5EFCC}" destId="{4A2E15AF-32A1-FF4D-9640-A63CF3EFAC5E}" srcOrd="13" destOrd="0" presId="urn:microsoft.com/office/officeart/2005/8/layout/list1"/>
    <dgm:cxn modelId="{19C373AF-23E1-BC46-A214-538D919C9CA5}" type="presParOf" srcId="{AE5E0F38-F17C-2548-975F-7AA43CF5EFCC}" destId="{607785A3-0A69-3140-A59E-163EBA9338B0}" srcOrd="14" destOrd="0" presId="urn:microsoft.com/office/officeart/2005/8/layout/list1"/>
    <dgm:cxn modelId="{FD1BB134-2FC5-7F49-A3E5-22B8C4BF006E}" type="presParOf" srcId="{AE5E0F38-F17C-2548-975F-7AA43CF5EFCC}" destId="{817A8413-A673-494D-9B7C-6577E22DBD70}" srcOrd="15" destOrd="0" presId="urn:microsoft.com/office/officeart/2005/8/layout/list1"/>
    <dgm:cxn modelId="{BB9181D3-A347-2440-A00C-85A8086A6D5A}" type="presParOf" srcId="{AE5E0F38-F17C-2548-975F-7AA43CF5EFCC}" destId="{49369C0C-0366-D447-8A3F-80E564F7FDF0}" srcOrd="16" destOrd="0" presId="urn:microsoft.com/office/officeart/2005/8/layout/list1"/>
    <dgm:cxn modelId="{FB1E18A1-5D45-A84E-841F-D129C444F6DB}" type="presParOf" srcId="{49369C0C-0366-D447-8A3F-80E564F7FDF0}" destId="{A0D69F76-36D4-A946-88D3-D836B88A265A}" srcOrd="0" destOrd="0" presId="urn:microsoft.com/office/officeart/2005/8/layout/list1"/>
    <dgm:cxn modelId="{6E4528C4-6EDE-0A42-8454-FA0304ECF3BD}" type="presParOf" srcId="{49369C0C-0366-D447-8A3F-80E564F7FDF0}" destId="{2E6942BA-10A4-AF43-AA61-45B7C51B72E1}" srcOrd="1" destOrd="0" presId="urn:microsoft.com/office/officeart/2005/8/layout/list1"/>
    <dgm:cxn modelId="{8BFDDAAF-B316-6B45-96FB-A242DD9E47AF}" type="presParOf" srcId="{AE5E0F38-F17C-2548-975F-7AA43CF5EFCC}" destId="{28D3F01E-E8A5-594F-856D-0692FB4E3D76}" srcOrd="17" destOrd="0" presId="urn:microsoft.com/office/officeart/2005/8/layout/list1"/>
    <dgm:cxn modelId="{5DDF173F-F1C3-CE48-9262-A964C0B69522}" type="presParOf" srcId="{AE5E0F38-F17C-2548-975F-7AA43CF5EFCC}" destId="{B288F90D-8D91-4B4B-A008-1BA118588EE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79E46E5-D5C2-454A-87DA-CA05A42DBA3E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EB7469-CC51-6F41-95E8-9EFD9BE2F9A9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Should we consider that competition authorities courts make mistakes? Do you think they do much?</a:t>
          </a:r>
        </a:p>
      </dgm:t>
    </dgm:pt>
    <dgm:pt modelId="{BAFC5DA1-B4F0-1846-9FB0-96F42215BEF2}" type="parTrans" cxnId="{C5E3F7D7-35F5-A549-9CA8-5D1695E8B6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B6F005-3B03-0C43-AEC5-5BDCB6D2EF2D}" type="sibTrans" cxnId="{C5E3F7D7-35F5-A549-9CA8-5D1695E8B6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7146C5-9C38-6D46-8464-A03BD2FE6008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Wouldn’t it be cheaper to have extremely high fines and spend less than deterrence?</a:t>
          </a:r>
        </a:p>
      </dgm:t>
    </dgm:pt>
    <dgm:pt modelId="{3D55D69A-B77D-B142-BAB2-A1539E3CABF2}" type="parTrans" cxnId="{DD3FF2D0-AB9C-3F49-BEAA-B979512C8DD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A83B44-355E-CB48-808F-3BA96737B681}" type="sibTrans" cxnId="{DD3FF2D0-AB9C-3F49-BEAA-B979512C8DD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AC70B3B-D882-8446-981B-0185D33C71F9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Is it better to have greater certainty in the rules of the game or more flexibility to reach an accurate decision in a particular case?  This is related to object-based vs. effects-based analyses of Article 102 TFEU and per se v. rule of reason approach in US.</a:t>
          </a:r>
        </a:p>
      </dgm:t>
    </dgm:pt>
    <dgm:pt modelId="{8DBB4FC9-99CD-E84F-AF78-A08EF421EA77}" type="parTrans" cxnId="{0DA4FD35-94B7-8047-8EC9-584A4530FA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24B0D6-D129-0649-8182-711D12B103D4}" type="sibTrans" cxnId="{0DA4FD35-94B7-8047-8EC9-584A4530FA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49C33D-BE09-F245-9B24-1C2A50D3E379}" type="pres">
      <dgm:prSet presAssocID="{679E46E5-D5C2-454A-87DA-CA05A42DBA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AC0A7A-1A10-4446-8E0F-6BBD996969A5}" type="pres">
      <dgm:prSet presAssocID="{7EEB7469-CC51-6F41-95E8-9EFD9BE2F9A9}" presName="parentLin" presStyleCnt="0"/>
      <dgm:spPr/>
    </dgm:pt>
    <dgm:pt modelId="{601C9AA5-BC05-C04F-BAE0-0F90665D00CB}" type="pres">
      <dgm:prSet presAssocID="{7EEB7469-CC51-6F41-95E8-9EFD9BE2F9A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8C93CBA-9691-F14E-BB74-DD3F227872CC}" type="pres">
      <dgm:prSet presAssocID="{7EEB7469-CC51-6F41-95E8-9EFD9BE2F9A9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7B3AE-C4B7-7049-955B-23293499A207}" type="pres">
      <dgm:prSet presAssocID="{7EEB7469-CC51-6F41-95E8-9EFD9BE2F9A9}" presName="negativeSpace" presStyleCnt="0"/>
      <dgm:spPr/>
    </dgm:pt>
    <dgm:pt modelId="{539F65A5-250A-464F-995D-B8C38780415C}" type="pres">
      <dgm:prSet presAssocID="{7EEB7469-CC51-6F41-95E8-9EFD9BE2F9A9}" presName="childText" presStyleLbl="conFgAcc1" presStyleIdx="0" presStyleCnt="3">
        <dgm:presLayoutVars>
          <dgm:bulletEnabled val="1"/>
        </dgm:presLayoutVars>
      </dgm:prSet>
      <dgm:spPr/>
    </dgm:pt>
    <dgm:pt modelId="{B6F131D6-FC90-6849-AD9A-5C98F90E87CC}" type="pres">
      <dgm:prSet presAssocID="{D0B6F005-3B03-0C43-AEC5-5BDCB6D2EF2D}" presName="spaceBetweenRectangles" presStyleCnt="0"/>
      <dgm:spPr/>
    </dgm:pt>
    <dgm:pt modelId="{A0E243B9-0988-864E-8B57-830A9AF73786}" type="pres">
      <dgm:prSet presAssocID="{F57146C5-9C38-6D46-8464-A03BD2FE6008}" presName="parentLin" presStyleCnt="0"/>
      <dgm:spPr/>
    </dgm:pt>
    <dgm:pt modelId="{1AC73308-6B40-8445-AA36-7B8727A14B6B}" type="pres">
      <dgm:prSet presAssocID="{F57146C5-9C38-6D46-8464-A03BD2FE60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C3BD33E-C7FE-BE42-AFB8-4B16B7E62BB5}" type="pres">
      <dgm:prSet presAssocID="{F57146C5-9C38-6D46-8464-A03BD2FE6008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C3317-841A-A14F-B3C2-51EA8264636E}" type="pres">
      <dgm:prSet presAssocID="{F57146C5-9C38-6D46-8464-A03BD2FE6008}" presName="negativeSpace" presStyleCnt="0"/>
      <dgm:spPr/>
    </dgm:pt>
    <dgm:pt modelId="{84206DB1-D0B9-FA43-836D-3396DF05DF37}" type="pres">
      <dgm:prSet presAssocID="{F57146C5-9C38-6D46-8464-A03BD2FE6008}" presName="childText" presStyleLbl="conFgAcc1" presStyleIdx="1" presStyleCnt="3">
        <dgm:presLayoutVars>
          <dgm:bulletEnabled val="1"/>
        </dgm:presLayoutVars>
      </dgm:prSet>
      <dgm:spPr/>
    </dgm:pt>
    <dgm:pt modelId="{879753B0-CD09-3348-9C89-8651D7F74275}" type="pres">
      <dgm:prSet presAssocID="{F6A83B44-355E-CB48-808F-3BA96737B681}" presName="spaceBetweenRectangles" presStyleCnt="0"/>
      <dgm:spPr/>
    </dgm:pt>
    <dgm:pt modelId="{A581098D-8B18-BE47-A515-1BBF7CDA80F5}" type="pres">
      <dgm:prSet presAssocID="{DAC70B3B-D882-8446-981B-0185D33C71F9}" presName="parentLin" presStyleCnt="0"/>
      <dgm:spPr/>
    </dgm:pt>
    <dgm:pt modelId="{C522AAAC-96FB-0540-9591-464B60381DC3}" type="pres">
      <dgm:prSet presAssocID="{DAC70B3B-D882-8446-981B-0185D33C71F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C158064-BD2B-244A-B9F1-A32D5B4B683F}" type="pres">
      <dgm:prSet presAssocID="{DAC70B3B-D882-8446-981B-0185D33C71F9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EDCF9-A0CB-904F-AAA8-06E9FDCBAB9B}" type="pres">
      <dgm:prSet presAssocID="{DAC70B3B-D882-8446-981B-0185D33C71F9}" presName="negativeSpace" presStyleCnt="0"/>
      <dgm:spPr/>
    </dgm:pt>
    <dgm:pt modelId="{FFB5832B-7431-9146-8A68-952A5D7B7CB9}" type="pres">
      <dgm:prSet presAssocID="{DAC70B3B-D882-8446-981B-0185D33C71F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0BA1E81-0765-644B-A8DD-FE963AF159A0}" type="presOf" srcId="{F57146C5-9C38-6D46-8464-A03BD2FE6008}" destId="{1C3BD33E-C7FE-BE42-AFB8-4B16B7E62BB5}" srcOrd="1" destOrd="0" presId="urn:microsoft.com/office/officeart/2005/8/layout/list1"/>
    <dgm:cxn modelId="{7798162E-1991-AC49-8BD9-837F546EE64F}" type="presOf" srcId="{7EEB7469-CC51-6F41-95E8-9EFD9BE2F9A9}" destId="{601C9AA5-BC05-C04F-BAE0-0F90665D00CB}" srcOrd="0" destOrd="0" presId="urn:microsoft.com/office/officeart/2005/8/layout/list1"/>
    <dgm:cxn modelId="{3FC112A1-5C77-EF44-8FB3-92F1FEF2C2F0}" type="presOf" srcId="{679E46E5-D5C2-454A-87DA-CA05A42DBA3E}" destId="{1549C33D-BE09-F245-9B24-1C2A50D3E379}" srcOrd="0" destOrd="0" presId="urn:microsoft.com/office/officeart/2005/8/layout/list1"/>
    <dgm:cxn modelId="{DB571B2E-C824-F347-82E2-EBCA46FBA50B}" type="presOf" srcId="{F57146C5-9C38-6D46-8464-A03BD2FE6008}" destId="{1AC73308-6B40-8445-AA36-7B8727A14B6B}" srcOrd="0" destOrd="0" presId="urn:microsoft.com/office/officeart/2005/8/layout/list1"/>
    <dgm:cxn modelId="{0DA4FD35-94B7-8047-8EC9-584A4530FA46}" srcId="{679E46E5-D5C2-454A-87DA-CA05A42DBA3E}" destId="{DAC70B3B-D882-8446-981B-0185D33C71F9}" srcOrd="2" destOrd="0" parTransId="{8DBB4FC9-99CD-E84F-AF78-A08EF421EA77}" sibTransId="{DD24B0D6-D129-0649-8182-711D12B103D4}"/>
    <dgm:cxn modelId="{DD3FF2D0-AB9C-3F49-BEAA-B979512C8DD9}" srcId="{679E46E5-D5C2-454A-87DA-CA05A42DBA3E}" destId="{F57146C5-9C38-6D46-8464-A03BD2FE6008}" srcOrd="1" destOrd="0" parTransId="{3D55D69A-B77D-B142-BAB2-A1539E3CABF2}" sibTransId="{F6A83B44-355E-CB48-808F-3BA96737B681}"/>
    <dgm:cxn modelId="{0B9BF948-7605-A543-B515-0C73BA5AF45E}" type="presOf" srcId="{DAC70B3B-D882-8446-981B-0185D33C71F9}" destId="{C522AAAC-96FB-0540-9591-464B60381DC3}" srcOrd="0" destOrd="0" presId="urn:microsoft.com/office/officeart/2005/8/layout/list1"/>
    <dgm:cxn modelId="{7CE22415-9A9F-664E-BEA0-D3B14BB8D55D}" type="presOf" srcId="{7EEB7469-CC51-6F41-95E8-9EFD9BE2F9A9}" destId="{F8C93CBA-9691-F14E-BB74-DD3F227872CC}" srcOrd="1" destOrd="0" presId="urn:microsoft.com/office/officeart/2005/8/layout/list1"/>
    <dgm:cxn modelId="{4D9E1F02-9BEC-AD42-B82A-7180502CAD78}" type="presOf" srcId="{DAC70B3B-D882-8446-981B-0185D33C71F9}" destId="{5C158064-BD2B-244A-B9F1-A32D5B4B683F}" srcOrd="1" destOrd="0" presId="urn:microsoft.com/office/officeart/2005/8/layout/list1"/>
    <dgm:cxn modelId="{C5E3F7D7-35F5-A549-9CA8-5D1695E8B63A}" srcId="{679E46E5-D5C2-454A-87DA-CA05A42DBA3E}" destId="{7EEB7469-CC51-6F41-95E8-9EFD9BE2F9A9}" srcOrd="0" destOrd="0" parTransId="{BAFC5DA1-B4F0-1846-9FB0-96F42215BEF2}" sibTransId="{D0B6F005-3B03-0C43-AEC5-5BDCB6D2EF2D}"/>
    <dgm:cxn modelId="{5E8E9C14-2C69-E349-A90B-DED684C30347}" type="presParOf" srcId="{1549C33D-BE09-F245-9B24-1C2A50D3E379}" destId="{A0AC0A7A-1A10-4446-8E0F-6BBD996969A5}" srcOrd="0" destOrd="0" presId="urn:microsoft.com/office/officeart/2005/8/layout/list1"/>
    <dgm:cxn modelId="{40E9CD91-6D89-FE4B-9784-6DA878413474}" type="presParOf" srcId="{A0AC0A7A-1A10-4446-8E0F-6BBD996969A5}" destId="{601C9AA5-BC05-C04F-BAE0-0F90665D00CB}" srcOrd="0" destOrd="0" presId="urn:microsoft.com/office/officeart/2005/8/layout/list1"/>
    <dgm:cxn modelId="{FC928EEE-F6DD-C84E-8A96-AA29D01F3817}" type="presParOf" srcId="{A0AC0A7A-1A10-4446-8E0F-6BBD996969A5}" destId="{F8C93CBA-9691-F14E-BB74-DD3F227872CC}" srcOrd="1" destOrd="0" presId="urn:microsoft.com/office/officeart/2005/8/layout/list1"/>
    <dgm:cxn modelId="{5175987A-C8FF-F345-8E49-5A9885ADA508}" type="presParOf" srcId="{1549C33D-BE09-F245-9B24-1C2A50D3E379}" destId="{2F87B3AE-C4B7-7049-955B-23293499A207}" srcOrd="1" destOrd="0" presId="urn:microsoft.com/office/officeart/2005/8/layout/list1"/>
    <dgm:cxn modelId="{93CCAF42-E4C6-DC46-9F93-AB9D1C5CD273}" type="presParOf" srcId="{1549C33D-BE09-F245-9B24-1C2A50D3E379}" destId="{539F65A5-250A-464F-995D-B8C38780415C}" srcOrd="2" destOrd="0" presId="urn:microsoft.com/office/officeart/2005/8/layout/list1"/>
    <dgm:cxn modelId="{59DFE5EE-2A9B-174F-BD89-AF11B86EE13C}" type="presParOf" srcId="{1549C33D-BE09-F245-9B24-1C2A50D3E379}" destId="{B6F131D6-FC90-6849-AD9A-5C98F90E87CC}" srcOrd="3" destOrd="0" presId="urn:microsoft.com/office/officeart/2005/8/layout/list1"/>
    <dgm:cxn modelId="{581B15F9-8351-784F-83A9-ADFD41597A72}" type="presParOf" srcId="{1549C33D-BE09-F245-9B24-1C2A50D3E379}" destId="{A0E243B9-0988-864E-8B57-830A9AF73786}" srcOrd="4" destOrd="0" presId="urn:microsoft.com/office/officeart/2005/8/layout/list1"/>
    <dgm:cxn modelId="{8223320F-C2BE-7F45-B3D7-3C04C724D916}" type="presParOf" srcId="{A0E243B9-0988-864E-8B57-830A9AF73786}" destId="{1AC73308-6B40-8445-AA36-7B8727A14B6B}" srcOrd="0" destOrd="0" presId="urn:microsoft.com/office/officeart/2005/8/layout/list1"/>
    <dgm:cxn modelId="{91D08A71-769A-A244-81A0-B7E6D036A81F}" type="presParOf" srcId="{A0E243B9-0988-864E-8B57-830A9AF73786}" destId="{1C3BD33E-C7FE-BE42-AFB8-4B16B7E62BB5}" srcOrd="1" destOrd="0" presId="urn:microsoft.com/office/officeart/2005/8/layout/list1"/>
    <dgm:cxn modelId="{8593FF5C-A72A-9347-B159-545EE2835F8F}" type="presParOf" srcId="{1549C33D-BE09-F245-9B24-1C2A50D3E379}" destId="{606C3317-841A-A14F-B3C2-51EA8264636E}" srcOrd="5" destOrd="0" presId="urn:microsoft.com/office/officeart/2005/8/layout/list1"/>
    <dgm:cxn modelId="{0EDDA9AD-7DE5-2B49-9924-7F2ECA8DCA92}" type="presParOf" srcId="{1549C33D-BE09-F245-9B24-1C2A50D3E379}" destId="{84206DB1-D0B9-FA43-836D-3396DF05DF37}" srcOrd="6" destOrd="0" presId="urn:microsoft.com/office/officeart/2005/8/layout/list1"/>
    <dgm:cxn modelId="{694F07C1-2E1A-5E48-A1AD-1DCC2A7F1767}" type="presParOf" srcId="{1549C33D-BE09-F245-9B24-1C2A50D3E379}" destId="{879753B0-CD09-3348-9C89-8651D7F74275}" srcOrd="7" destOrd="0" presId="urn:microsoft.com/office/officeart/2005/8/layout/list1"/>
    <dgm:cxn modelId="{403673D0-134C-4448-834C-91E043711D3D}" type="presParOf" srcId="{1549C33D-BE09-F245-9B24-1C2A50D3E379}" destId="{A581098D-8B18-BE47-A515-1BBF7CDA80F5}" srcOrd="8" destOrd="0" presId="urn:microsoft.com/office/officeart/2005/8/layout/list1"/>
    <dgm:cxn modelId="{351FEB3E-6F81-1C48-A33C-5F36322AE1C3}" type="presParOf" srcId="{A581098D-8B18-BE47-A515-1BBF7CDA80F5}" destId="{C522AAAC-96FB-0540-9591-464B60381DC3}" srcOrd="0" destOrd="0" presId="urn:microsoft.com/office/officeart/2005/8/layout/list1"/>
    <dgm:cxn modelId="{BB5BB8A5-A6D4-DE4C-AA12-416D81368447}" type="presParOf" srcId="{A581098D-8B18-BE47-A515-1BBF7CDA80F5}" destId="{5C158064-BD2B-244A-B9F1-A32D5B4B683F}" srcOrd="1" destOrd="0" presId="urn:microsoft.com/office/officeart/2005/8/layout/list1"/>
    <dgm:cxn modelId="{E67772B4-DF4E-7747-A8D6-0F157C6AFD2C}" type="presParOf" srcId="{1549C33D-BE09-F245-9B24-1C2A50D3E379}" destId="{E29EDCF9-A0CB-904F-AAA8-06E9FDCBAB9B}" srcOrd="9" destOrd="0" presId="urn:microsoft.com/office/officeart/2005/8/layout/list1"/>
    <dgm:cxn modelId="{1DCFDA9D-C3B2-8D44-9E5E-5647094F0088}" type="presParOf" srcId="{1549C33D-BE09-F245-9B24-1C2A50D3E379}" destId="{FFB5832B-7431-9146-8A68-952A5D7B7C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46436-190B-C043-B624-2367FFD151E1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4D8B52-2C52-8948-92C1-49DD33729A00}">
      <dgm:prSet phldrT="[Text]" custT="1"/>
      <dgm:spPr/>
      <dgm:t>
        <a:bodyPr/>
        <a:lstStyle/>
        <a:p>
          <a:r>
            <a:rPr lang="en-US" sz="1800" b="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Demand schedule reflects how much consumers are willing to pay and therefore how much they value particular amounts of production. </a:t>
          </a:r>
          <a:endParaRPr lang="en-US" sz="1800" b="0" dirty="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DF01BF17-7A71-7249-B249-FBB89B6241C1}" type="parTrans" cxnId="{D38ECF0C-D063-0F49-803B-72E84EBE1AAF}">
      <dgm:prSet/>
      <dgm:spPr/>
      <dgm:t>
        <a:bodyPr/>
        <a:lstStyle/>
        <a:p>
          <a:endParaRPr lang="en-US" b="0"/>
        </a:p>
      </dgm:t>
    </dgm:pt>
    <dgm:pt modelId="{BEAF00C3-7400-5143-A86D-BAB87B4A11C6}" type="sibTrans" cxnId="{D38ECF0C-D063-0F49-803B-72E84EBE1AAF}">
      <dgm:prSet/>
      <dgm:spPr/>
      <dgm:t>
        <a:bodyPr/>
        <a:lstStyle/>
        <a:p>
          <a:endParaRPr lang="en-US" b="0"/>
        </a:p>
      </dgm:t>
    </dgm:pt>
    <dgm:pt modelId="{B99BC738-4FFD-6B42-8050-D90CB0392609}">
      <dgm:prSet custT="1"/>
      <dgm:spPr/>
      <dgm:t>
        <a:bodyPr/>
        <a:lstStyle/>
        <a:p>
          <a:r>
            <a:rPr lang="en-US" sz="1800" b="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Supply schedule reflects how much producers would have to be paid to offset their costs for particular amounts of production.</a:t>
          </a:r>
        </a:p>
      </dgm:t>
    </dgm:pt>
    <dgm:pt modelId="{EEF92665-79B1-D347-9C7B-E7602455BD13}" type="parTrans" cxnId="{9A7901F8-87E1-7E4F-8A4F-64365484B8D2}">
      <dgm:prSet/>
      <dgm:spPr/>
      <dgm:t>
        <a:bodyPr/>
        <a:lstStyle/>
        <a:p>
          <a:endParaRPr lang="en-US" b="0"/>
        </a:p>
      </dgm:t>
    </dgm:pt>
    <dgm:pt modelId="{EC4EF869-FAD2-BA4B-A6B1-9C53A8CF3174}" type="sibTrans" cxnId="{9A7901F8-87E1-7E4F-8A4F-64365484B8D2}">
      <dgm:prSet/>
      <dgm:spPr/>
      <dgm:t>
        <a:bodyPr/>
        <a:lstStyle/>
        <a:p>
          <a:endParaRPr lang="en-US" b="0"/>
        </a:p>
      </dgm:t>
    </dgm:pt>
    <dgm:pt modelId="{DC9FC42C-04DA-9748-9F7C-9510DC8298CD}">
      <dgm:prSet custT="1"/>
      <dgm:spPr/>
      <dgm:t>
        <a:bodyPr/>
        <a:lstStyle/>
        <a:p>
          <a:r>
            <a:rPr lang="en-US" sz="1800" b="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Competition among producers drives output to the point where additional cost of production just equals additional value to consumers.</a:t>
          </a:r>
        </a:p>
      </dgm:t>
    </dgm:pt>
    <dgm:pt modelId="{C59A774B-53CD-4146-B3D8-7EAB215F29BA}" type="parTrans" cxnId="{549EFCAE-6C3B-6E48-A027-3DBEE4FA5E0E}">
      <dgm:prSet/>
      <dgm:spPr/>
      <dgm:t>
        <a:bodyPr/>
        <a:lstStyle/>
        <a:p>
          <a:endParaRPr lang="en-US" b="0"/>
        </a:p>
      </dgm:t>
    </dgm:pt>
    <dgm:pt modelId="{415E4D54-1CFF-D449-B1BE-2E657428E7D0}" type="sibTrans" cxnId="{549EFCAE-6C3B-6E48-A027-3DBEE4FA5E0E}">
      <dgm:prSet/>
      <dgm:spPr/>
      <dgm:t>
        <a:bodyPr/>
        <a:lstStyle/>
        <a:p>
          <a:endParaRPr lang="en-US" b="0"/>
        </a:p>
      </dgm:t>
    </dgm:pt>
    <dgm:pt modelId="{0EE4D772-5DBB-C446-9D64-99137806FCB0}">
      <dgm:prSet custT="1"/>
      <dgm:spPr/>
      <dgm:t>
        <a:bodyPr/>
        <a:lstStyle/>
        <a:p>
          <a:r>
            <a:rPr lang="en-US" sz="1800" b="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That maximizes consumer welfare! (And maximizes social welfare too!)</a:t>
          </a:r>
        </a:p>
      </dgm:t>
    </dgm:pt>
    <dgm:pt modelId="{0051F013-B5AC-3F4A-9148-C0347722C780}" type="parTrans" cxnId="{93850C8C-135B-B948-BDD1-962AB53FD34E}">
      <dgm:prSet/>
      <dgm:spPr/>
      <dgm:t>
        <a:bodyPr/>
        <a:lstStyle/>
        <a:p>
          <a:endParaRPr lang="en-US" b="0"/>
        </a:p>
      </dgm:t>
    </dgm:pt>
    <dgm:pt modelId="{F434D01C-E357-9645-9DF1-651D3DBFC85F}" type="sibTrans" cxnId="{93850C8C-135B-B948-BDD1-962AB53FD34E}">
      <dgm:prSet/>
      <dgm:spPr/>
      <dgm:t>
        <a:bodyPr/>
        <a:lstStyle/>
        <a:p>
          <a:endParaRPr lang="en-US" b="0"/>
        </a:p>
      </dgm:t>
    </dgm:pt>
    <dgm:pt modelId="{AE5E0F38-F17C-2548-975F-7AA43CF5EFCC}" type="pres">
      <dgm:prSet presAssocID="{BE246436-190B-C043-B624-2367FFD151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98865E-13C3-3C40-8451-60853C87C761}" type="pres">
      <dgm:prSet presAssocID="{E24D8B52-2C52-8948-92C1-49DD33729A00}" presName="parentLin" presStyleCnt="0"/>
      <dgm:spPr/>
    </dgm:pt>
    <dgm:pt modelId="{CD628707-77A1-FF4D-9979-B0693E65A7BC}" type="pres">
      <dgm:prSet presAssocID="{E24D8B52-2C52-8948-92C1-49DD33729A0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4A9982C-7F5F-8647-93A4-5F74DE7A8172}" type="pres">
      <dgm:prSet presAssocID="{E24D8B52-2C52-8948-92C1-49DD33729A00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213D5-4E23-0F40-A59B-75A41AB4AC99}" type="pres">
      <dgm:prSet presAssocID="{E24D8B52-2C52-8948-92C1-49DD33729A00}" presName="negativeSpace" presStyleCnt="0"/>
      <dgm:spPr/>
    </dgm:pt>
    <dgm:pt modelId="{CD2F09DA-D9C1-5F42-9D0A-52964E3CC56A}" type="pres">
      <dgm:prSet presAssocID="{E24D8B52-2C52-8948-92C1-49DD33729A00}" presName="childText" presStyleLbl="conFgAcc1" presStyleIdx="0" presStyleCnt="4">
        <dgm:presLayoutVars>
          <dgm:bulletEnabled val="1"/>
        </dgm:presLayoutVars>
      </dgm:prSet>
      <dgm:spPr/>
    </dgm:pt>
    <dgm:pt modelId="{52716480-6418-8E4A-BC3C-DED6A4B494EA}" type="pres">
      <dgm:prSet presAssocID="{BEAF00C3-7400-5143-A86D-BAB87B4A11C6}" presName="spaceBetweenRectangles" presStyleCnt="0"/>
      <dgm:spPr/>
    </dgm:pt>
    <dgm:pt modelId="{43C96C5D-5CDA-9246-9416-CD3376266431}" type="pres">
      <dgm:prSet presAssocID="{B99BC738-4FFD-6B42-8050-D90CB0392609}" presName="parentLin" presStyleCnt="0"/>
      <dgm:spPr/>
    </dgm:pt>
    <dgm:pt modelId="{1A239105-BEFA-8D41-AC6C-66E30878720E}" type="pres">
      <dgm:prSet presAssocID="{B99BC738-4FFD-6B42-8050-D90CB039260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97093DB-B295-F34E-8DAE-38016C3A4236}" type="pres">
      <dgm:prSet presAssocID="{B99BC738-4FFD-6B42-8050-D90CB0392609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D8AD5-2B4E-9343-AF81-21E8E4219A52}" type="pres">
      <dgm:prSet presAssocID="{B99BC738-4FFD-6B42-8050-D90CB0392609}" presName="negativeSpace" presStyleCnt="0"/>
      <dgm:spPr/>
    </dgm:pt>
    <dgm:pt modelId="{ABD7AAC3-7A15-8B4F-BFE1-7AF4B57BCCF1}" type="pres">
      <dgm:prSet presAssocID="{B99BC738-4FFD-6B42-8050-D90CB0392609}" presName="childText" presStyleLbl="conFgAcc1" presStyleIdx="1" presStyleCnt="4">
        <dgm:presLayoutVars>
          <dgm:bulletEnabled val="1"/>
        </dgm:presLayoutVars>
      </dgm:prSet>
      <dgm:spPr/>
    </dgm:pt>
    <dgm:pt modelId="{E7B4FAF8-42F7-F245-84DA-3D4A15AC40CF}" type="pres">
      <dgm:prSet presAssocID="{EC4EF869-FAD2-BA4B-A6B1-9C53A8CF3174}" presName="spaceBetweenRectangles" presStyleCnt="0"/>
      <dgm:spPr/>
    </dgm:pt>
    <dgm:pt modelId="{C445AEFF-2F42-2A4A-AD7E-A0A69C419E0C}" type="pres">
      <dgm:prSet presAssocID="{DC9FC42C-04DA-9748-9F7C-9510DC8298CD}" presName="parentLin" presStyleCnt="0"/>
      <dgm:spPr/>
    </dgm:pt>
    <dgm:pt modelId="{A3538477-0EC6-6142-8763-5A9B9071812E}" type="pres">
      <dgm:prSet presAssocID="{DC9FC42C-04DA-9748-9F7C-9510DC8298C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4739900-8962-774E-89D6-D8A4ADCF6D69}" type="pres">
      <dgm:prSet presAssocID="{DC9FC42C-04DA-9748-9F7C-9510DC8298CD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040A8-ED71-4B40-9ACB-D57885B0A399}" type="pres">
      <dgm:prSet presAssocID="{DC9FC42C-04DA-9748-9F7C-9510DC8298CD}" presName="negativeSpace" presStyleCnt="0"/>
      <dgm:spPr/>
    </dgm:pt>
    <dgm:pt modelId="{C50DEE9D-37AF-1547-A440-F5E9D8602FE0}" type="pres">
      <dgm:prSet presAssocID="{DC9FC42C-04DA-9748-9F7C-9510DC8298CD}" presName="childText" presStyleLbl="conFgAcc1" presStyleIdx="2" presStyleCnt="4">
        <dgm:presLayoutVars>
          <dgm:bulletEnabled val="1"/>
        </dgm:presLayoutVars>
      </dgm:prSet>
      <dgm:spPr/>
    </dgm:pt>
    <dgm:pt modelId="{D06B47FE-9852-634E-8C1C-C4585F903390}" type="pres">
      <dgm:prSet presAssocID="{415E4D54-1CFF-D449-B1BE-2E657428E7D0}" presName="spaceBetweenRectangles" presStyleCnt="0"/>
      <dgm:spPr/>
    </dgm:pt>
    <dgm:pt modelId="{D127A56E-8BC6-9845-84D4-782AD8B3E541}" type="pres">
      <dgm:prSet presAssocID="{0EE4D772-5DBB-C446-9D64-99137806FCB0}" presName="parentLin" presStyleCnt="0"/>
      <dgm:spPr/>
    </dgm:pt>
    <dgm:pt modelId="{27D4C8CD-46F8-994D-AF10-EFFEDBC9F389}" type="pres">
      <dgm:prSet presAssocID="{0EE4D772-5DBB-C446-9D64-99137806FCB0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314160B-EFE1-384E-A383-ED0B7154A665}" type="pres">
      <dgm:prSet presAssocID="{0EE4D772-5DBB-C446-9D64-99137806FCB0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8C3C2-212B-2D4B-BDB2-E098A96D7F11}" type="pres">
      <dgm:prSet presAssocID="{0EE4D772-5DBB-C446-9D64-99137806FCB0}" presName="negativeSpace" presStyleCnt="0"/>
      <dgm:spPr/>
    </dgm:pt>
    <dgm:pt modelId="{4E71F692-8F44-E444-871D-85A9BE483356}" type="pres">
      <dgm:prSet presAssocID="{0EE4D772-5DBB-C446-9D64-99137806FCB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BE0361F-3E9C-8A4B-B900-2DDC72CA41AD}" type="presOf" srcId="{BE246436-190B-C043-B624-2367FFD151E1}" destId="{AE5E0F38-F17C-2548-975F-7AA43CF5EFCC}" srcOrd="0" destOrd="0" presId="urn:microsoft.com/office/officeart/2005/8/layout/list1"/>
    <dgm:cxn modelId="{6CE3EFE6-E3C6-3247-9417-4234C674535B}" type="presOf" srcId="{0EE4D772-5DBB-C446-9D64-99137806FCB0}" destId="{3314160B-EFE1-384E-A383-ED0B7154A665}" srcOrd="1" destOrd="0" presId="urn:microsoft.com/office/officeart/2005/8/layout/list1"/>
    <dgm:cxn modelId="{809AF432-98F3-ED44-A7D8-4497401FB5C6}" type="presOf" srcId="{E24D8B52-2C52-8948-92C1-49DD33729A00}" destId="{54A9982C-7F5F-8647-93A4-5F74DE7A8172}" srcOrd="1" destOrd="0" presId="urn:microsoft.com/office/officeart/2005/8/layout/list1"/>
    <dgm:cxn modelId="{9A7901F8-87E1-7E4F-8A4F-64365484B8D2}" srcId="{BE246436-190B-C043-B624-2367FFD151E1}" destId="{B99BC738-4FFD-6B42-8050-D90CB0392609}" srcOrd="1" destOrd="0" parTransId="{EEF92665-79B1-D347-9C7B-E7602455BD13}" sibTransId="{EC4EF869-FAD2-BA4B-A6B1-9C53A8CF3174}"/>
    <dgm:cxn modelId="{549EFCAE-6C3B-6E48-A027-3DBEE4FA5E0E}" srcId="{BE246436-190B-C043-B624-2367FFD151E1}" destId="{DC9FC42C-04DA-9748-9F7C-9510DC8298CD}" srcOrd="2" destOrd="0" parTransId="{C59A774B-53CD-4146-B3D8-7EAB215F29BA}" sibTransId="{415E4D54-1CFF-D449-B1BE-2E657428E7D0}"/>
    <dgm:cxn modelId="{34F4CFDC-5DBE-0848-A924-4B001710B166}" type="presOf" srcId="{0EE4D772-5DBB-C446-9D64-99137806FCB0}" destId="{27D4C8CD-46F8-994D-AF10-EFFEDBC9F389}" srcOrd="0" destOrd="0" presId="urn:microsoft.com/office/officeart/2005/8/layout/list1"/>
    <dgm:cxn modelId="{D179C4B7-3572-D34E-AB38-C8DB10BE95C6}" type="presOf" srcId="{DC9FC42C-04DA-9748-9F7C-9510DC8298CD}" destId="{A3538477-0EC6-6142-8763-5A9B9071812E}" srcOrd="0" destOrd="0" presId="urn:microsoft.com/office/officeart/2005/8/layout/list1"/>
    <dgm:cxn modelId="{D38ECF0C-D063-0F49-803B-72E84EBE1AAF}" srcId="{BE246436-190B-C043-B624-2367FFD151E1}" destId="{E24D8B52-2C52-8948-92C1-49DD33729A00}" srcOrd="0" destOrd="0" parTransId="{DF01BF17-7A71-7249-B249-FBB89B6241C1}" sibTransId="{BEAF00C3-7400-5143-A86D-BAB87B4A11C6}"/>
    <dgm:cxn modelId="{99E619A7-A9FC-FA49-A701-B512E136AA8E}" type="presOf" srcId="{B99BC738-4FFD-6B42-8050-D90CB0392609}" destId="{F97093DB-B295-F34E-8DAE-38016C3A4236}" srcOrd="1" destOrd="0" presId="urn:microsoft.com/office/officeart/2005/8/layout/list1"/>
    <dgm:cxn modelId="{FD264A1B-24A7-E14E-A6A2-99F6BCC78192}" type="presOf" srcId="{E24D8B52-2C52-8948-92C1-49DD33729A00}" destId="{CD628707-77A1-FF4D-9979-B0693E65A7BC}" srcOrd="0" destOrd="0" presId="urn:microsoft.com/office/officeart/2005/8/layout/list1"/>
    <dgm:cxn modelId="{93850C8C-135B-B948-BDD1-962AB53FD34E}" srcId="{BE246436-190B-C043-B624-2367FFD151E1}" destId="{0EE4D772-5DBB-C446-9D64-99137806FCB0}" srcOrd="3" destOrd="0" parTransId="{0051F013-B5AC-3F4A-9148-C0347722C780}" sibTransId="{F434D01C-E357-9645-9DF1-651D3DBFC85F}"/>
    <dgm:cxn modelId="{18DBEE54-8AE1-CB4E-B2B4-8D44762E8A6E}" type="presOf" srcId="{DC9FC42C-04DA-9748-9F7C-9510DC8298CD}" destId="{B4739900-8962-774E-89D6-D8A4ADCF6D69}" srcOrd="1" destOrd="0" presId="urn:microsoft.com/office/officeart/2005/8/layout/list1"/>
    <dgm:cxn modelId="{1888961A-ECB4-534D-ABCD-6787B60AB8A9}" type="presOf" srcId="{B99BC738-4FFD-6B42-8050-D90CB0392609}" destId="{1A239105-BEFA-8D41-AC6C-66E30878720E}" srcOrd="0" destOrd="0" presId="urn:microsoft.com/office/officeart/2005/8/layout/list1"/>
    <dgm:cxn modelId="{22A87CF5-0388-594D-A7B0-282771D590AA}" type="presParOf" srcId="{AE5E0F38-F17C-2548-975F-7AA43CF5EFCC}" destId="{5A98865E-13C3-3C40-8451-60853C87C761}" srcOrd="0" destOrd="0" presId="urn:microsoft.com/office/officeart/2005/8/layout/list1"/>
    <dgm:cxn modelId="{A0406412-23F8-9F4C-B9A1-3BF7BBCB1F21}" type="presParOf" srcId="{5A98865E-13C3-3C40-8451-60853C87C761}" destId="{CD628707-77A1-FF4D-9979-B0693E65A7BC}" srcOrd="0" destOrd="0" presId="urn:microsoft.com/office/officeart/2005/8/layout/list1"/>
    <dgm:cxn modelId="{8ABF7098-846B-8641-88F4-46B1052B00DD}" type="presParOf" srcId="{5A98865E-13C3-3C40-8451-60853C87C761}" destId="{54A9982C-7F5F-8647-93A4-5F74DE7A8172}" srcOrd="1" destOrd="0" presId="urn:microsoft.com/office/officeart/2005/8/layout/list1"/>
    <dgm:cxn modelId="{635A457E-3A24-1044-B52A-1132FBC03FF6}" type="presParOf" srcId="{AE5E0F38-F17C-2548-975F-7AA43CF5EFCC}" destId="{1BC213D5-4E23-0F40-A59B-75A41AB4AC99}" srcOrd="1" destOrd="0" presId="urn:microsoft.com/office/officeart/2005/8/layout/list1"/>
    <dgm:cxn modelId="{55E4FD41-C0B2-B342-AAEC-78D71256D00B}" type="presParOf" srcId="{AE5E0F38-F17C-2548-975F-7AA43CF5EFCC}" destId="{CD2F09DA-D9C1-5F42-9D0A-52964E3CC56A}" srcOrd="2" destOrd="0" presId="urn:microsoft.com/office/officeart/2005/8/layout/list1"/>
    <dgm:cxn modelId="{61E9A724-F307-7D4A-BEDE-884860BDB1B7}" type="presParOf" srcId="{AE5E0F38-F17C-2548-975F-7AA43CF5EFCC}" destId="{52716480-6418-8E4A-BC3C-DED6A4B494EA}" srcOrd="3" destOrd="0" presId="urn:microsoft.com/office/officeart/2005/8/layout/list1"/>
    <dgm:cxn modelId="{4B44561E-5B5B-0746-A44D-364D3C7E9635}" type="presParOf" srcId="{AE5E0F38-F17C-2548-975F-7AA43CF5EFCC}" destId="{43C96C5D-5CDA-9246-9416-CD3376266431}" srcOrd="4" destOrd="0" presId="urn:microsoft.com/office/officeart/2005/8/layout/list1"/>
    <dgm:cxn modelId="{71714C2F-240C-EC43-82DD-77B5988F4924}" type="presParOf" srcId="{43C96C5D-5CDA-9246-9416-CD3376266431}" destId="{1A239105-BEFA-8D41-AC6C-66E30878720E}" srcOrd="0" destOrd="0" presId="urn:microsoft.com/office/officeart/2005/8/layout/list1"/>
    <dgm:cxn modelId="{2EAF442C-A941-1548-A336-6AD406EB4BF0}" type="presParOf" srcId="{43C96C5D-5CDA-9246-9416-CD3376266431}" destId="{F97093DB-B295-F34E-8DAE-38016C3A4236}" srcOrd="1" destOrd="0" presId="urn:microsoft.com/office/officeart/2005/8/layout/list1"/>
    <dgm:cxn modelId="{F5B93D8E-8064-D74C-93E7-8D0D1FD82A21}" type="presParOf" srcId="{AE5E0F38-F17C-2548-975F-7AA43CF5EFCC}" destId="{03FD8AD5-2B4E-9343-AF81-21E8E4219A52}" srcOrd="5" destOrd="0" presId="urn:microsoft.com/office/officeart/2005/8/layout/list1"/>
    <dgm:cxn modelId="{A91A2513-43D5-A548-B1D1-BFEAB9027A7D}" type="presParOf" srcId="{AE5E0F38-F17C-2548-975F-7AA43CF5EFCC}" destId="{ABD7AAC3-7A15-8B4F-BFE1-7AF4B57BCCF1}" srcOrd="6" destOrd="0" presId="urn:microsoft.com/office/officeart/2005/8/layout/list1"/>
    <dgm:cxn modelId="{6A1C1C67-7237-3849-B61A-FDC30D057E7A}" type="presParOf" srcId="{AE5E0F38-F17C-2548-975F-7AA43CF5EFCC}" destId="{E7B4FAF8-42F7-F245-84DA-3D4A15AC40CF}" srcOrd="7" destOrd="0" presId="urn:microsoft.com/office/officeart/2005/8/layout/list1"/>
    <dgm:cxn modelId="{E57A1932-2FB4-B14E-B023-375E455C21FC}" type="presParOf" srcId="{AE5E0F38-F17C-2548-975F-7AA43CF5EFCC}" destId="{C445AEFF-2F42-2A4A-AD7E-A0A69C419E0C}" srcOrd="8" destOrd="0" presId="urn:microsoft.com/office/officeart/2005/8/layout/list1"/>
    <dgm:cxn modelId="{29739AC5-F31A-5A4E-99EB-46BC9008CC80}" type="presParOf" srcId="{C445AEFF-2F42-2A4A-AD7E-A0A69C419E0C}" destId="{A3538477-0EC6-6142-8763-5A9B9071812E}" srcOrd="0" destOrd="0" presId="urn:microsoft.com/office/officeart/2005/8/layout/list1"/>
    <dgm:cxn modelId="{7888AA23-73F8-4E4C-B485-0B76E7BAE17E}" type="presParOf" srcId="{C445AEFF-2F42-2A4A-AD7E-A0A69C419E0C}" destId="{B4739900-8962-774E-89D6-D8A4ADCF6D69}" srcOrd="1" destOrd="0" presId="urn:microsoft.com/office/officeart/2005/8/layout/list1"/>
    <dgm:cxn modelId="{7B75CB80-6AAC-5B4D-8C8B-9C06F554070F}" type="presParOf" srcId="{AE5E0F38-F17C-2548-975F-7AA43CF5EFCC}" destId="{2DE040A8-ED71-4B40-9ACB-D57885B0A399}" srcOrd="9" destOrd="0" presId="urn:microsoft.com/office/officeart/2005/8/layout/list1"/>
    <dgm:cxn modelId="{049C995D-7BE1-1145-A049-693C75622567}" type="presParOf" srcId="{AE5E0F38-F17C-2548-975F-7AA43CF5EFCC}" destId="{C50DEE9D-37AF-1547-A440-F5E9D8602FE0}" srcOrd="10" destOrd="0" presId="urn:microsoft.com/office/officeart/2005/8/layout/list1"/>
    <dgm:cxn modelId="{23101D10-9608-2C41-BEA0-B5BD3DA0F3F3}" type="presParOf" srcId="{AE5E0F38-F17C-2548-975F-7AA43CF5EFCC}" destId="{D06B47FE-9852-634E-8C1C-C4585F903390}" srcOrd="11" destOrd="0" presId="urn:microsoft.com/office/officeart/2005/8/layout/list1"/>
    <dgm:cxn modelId="{DC08BE9F-A700-434B-8FE2-9794A6E3A564}" type="presParOf" srcId="{AE5E0F38-F17C-2548-975F-7AA43CF5EFCC}" destId="{D127A56E-8BC6-9845-84D4-782AD8B3E541}" srcOrd="12" destOrd="0" presId="urn:microsoft.com/office/officeart/2005/8/layout/list1"/>
    <dgm:cxn modelId="{6BDE45F6-F80E-5945-BDC6-1810BA25BDB5}" type="presParOf" srcId="{D127A56E-8BC6-9845-84D4-782AD8B3E541}" destId="{27D4C8CD-46F8-994D-AF10-EFFEDBC9F389}" srcOrd="0" destOrd="0" presId="urn:microsoft.com/office/officeart/2005/8/layout/list1"/>
    <dgm:cxn modelId="{74B07117-95EB-FA4B-A71E-BF97F292C888}" type="presParOf" srcId="{D127A56E-8BC6-9845-84D4-782AD8B3E541}" destId="{3314160B-EFE1-384E-A383-ED0B7154A665}" srcOrd="1" destOrd="0" presId="urn:microsoft.com/office/officeart/2005/8/layout/list1"/>
    <dgm:cxn modelId="{AE486540-6FB4-034D-9CAE-FFEB104A38A5}" type="presParOf" srcId="{AE5E0F38-F17C-2548-975F-7AA43CF5EFCC}" destId="{DA58C3C2-212B-2D4B-BDB2-E098A96D7F11}" srcOrd="13" destOrd="0" presId="urn:microsoft.com/office/officeart/2005/8/layout/list1"/>
    <dgm:cxn modelId="{BD8E9DDE-D08E-4C42-B76E-37BB28D507A2}" type="presParOf" srcId="{AE5E0F38-F17C-2548-975F-7AA43CF5EFCC}" destId="{4E71F692-8F44-E444-871D-85A9BE48335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246436-190B-C043-B624-2367FFD151E1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B53B95-CB52-6444-B1DA-E9B56C7A01E8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Consumer welfare is the difference between the value each individual places on a good or service they purchase (measured by the maximum they are willing to pay) and the price they pay for it.</a:t>
          </a:r>
        </a:p>
      </dgm:t>
    </dgm:pt>
    <dgm:pt modelId="{FCFF9F06-6B94-CF4F-8618-69B91FDFFC2B}" type="parTrans" cxnId="{65482BBE-F63F-9D42-9DC7-6CFC09A79545}">
      <dgm:prSet/>
      <dgm:spPr/>
      <dgm:t>
        <a:bodyPr/>
        <a:lstStyle/>
        <a:p>
          <a:endParaRPr lang="en-US"/>
        </a:p>
      </dgm:t>
    </dgm:pt>
    <dgm:pt modelId="{6A97A519-A801-9340-9829-317C87EFF8C5}" type="sibTrans" cxnId="{65482BBE-F63F-9D42-9DC7-6CFC09A79545}">
      <dgm:prSet/>
      <dgm:spPr/>
      <dgm:t>
        <a:bodyPr/>
        <a:lstStyle/>
        <a:p>
          <a:endParaRPr lang="en-US"/>
        </a:p>
      </dgm:t>
    </dgm:pt>
    <dgm:pt modelId="{84994E8F-FECE-6E4F-B2C3-41C5DC6615A2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Social welfare is the difference between the value each individual places on a good or service they purchase (measured by their maximum willingness to pay</a:t>
          </a:r>
          <a:r>
            <a:rPr lang="en-US" sz="180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) </a:t>
          </a:r>
          <a:r>
            <a:rPr lang="en-US" sz="180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minus </a:t>
          </a:r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the cost to society of the scarce resources that went into providing that good or service.</a:t>
          </a:r>
        </a:p>
      </dgm:t>
    </dgm:pt>
    <dgm:pt modelId="{C824490F-6C2B-D246-8F15-2C77D9FF5D17}" type="parTrans" cxnId="{10E5E0CF-8D75-9148-A199-3682BDD4697B}">
      <dgm:prSet/>
      <dgm:spPr/>
      <dgm:t>
        <a:bodyPr/>
        <a:lstStyle/>
        <a:p>
          <a:endParaRPr lang="en-US"/>
        </a:p>
      </dgm:t>
    </dgm:pt>
    <dgm:pt modelId="{A0A9BFE5-DB72-C946-AF46-E949344183AC}" type="sibTrans" cxnId="{10E5E0CF-8D75-9148-A199-3682BDD4697B}">
      <dgm:prSet/>
      <dgm:spPr/>
      <dgm:t>
        <a:bodyPr/>
        <a:lstStyle/>
        <a:p>
          <a:endParaRPr lang="en-US"/>
        </a:p>
      </dgm:t>
    </dgm:pt>
    <dgm:pt modelId="{24BC6B90-21BD-8A46-ADA4-E68D04ABAB80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Roughly speaking the difference between social welfare and consumer welfare goes to firms as profits which then get distributed to their shareholders.</a:t>
          </a:r>
        </a:p>
      </dgm:t>
    </dgm:pt>
    <dgm:pt modelId="{C62E31A4-8646-EE49-B6E6-E0C49F87573C}" type="parTrans" cxnId="{FA0F1125-EB4C-334C-8464-81C81F51399B}">
      <dgm:prSet/>
      <dgm:spPr/>
      <dgm:t>
        <a:bodyPr/>
        <a:lstStyle/>
        <a:p>
          <a:endParaRPr lang="en-US"/>
        </a:p>
      </dgm:t>
    </dgm:pt>
    <dgm:pt modelId="{788423E4-BDAE-A844-9103-15D809E3C7FB}" type="sibTrans" cxnId="{FA0F1125-EB4C-334C-8464-81C81F51399B}">
      <dgm:prSet/>
      <dgm:spPr/>
      <dgm:t>
        <a:bodyPr/>
        <a:lstStyle/>
        <a:p>
          <a:endParaRPr lang="en-US"/>
        </a:p>
      </dgm:t>
    </dgm:pt>
    <dgm:pt modelId="{AE5E0F38-F17C-2548-975F-7AA43CF5EFCC}" type="pres">
      <dgm:prSet presAssocID="{BE246436-190B-C043-B624-2367FFD151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7BA04A-D971-BC4A-AE30-ECC9907118E0}" type="pres">
      <dgm:prSet presAssocID="{17B53B95-CB52-6444-B1DA-E9B56C7A01E8}" presName="parentLin" presStyleCnt="0"/>
      <dgm:spPr/>
    </dgm:pt>
    <dgm:pt modelId="{292429BC-F509-5F42-8D7E-2F7F39E1570F}" type="pres">
      <dgm:prSet presAssocID="{17B53B95-CB52-6444-B1DA-E9B56C7A01E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2E48560-D39B-EA49-80ED-140C19BC6618}" type="pres">
      <dgm:prSet presAssocID="{17B53B95-CB52-6444-B1DA-E9B56C7A01E8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4247E-1FF9-674E-90D2-318A0CFBF2AC}" type="pres">
      <dgm:prSet presAssocID="{17B53B95-CB52-6444-B1DA-E9B56C7A01E8}" presName="negativeSpace" presStyleCnt="0"/>
      <dgm:spPr/>
    </dgm:pt>
    <dgm:pt modelId="{99E3C4CE-DB52-EA45-99CE-C865307D03B4}" type="pres">
      <dgm:prSet presAssocID="{17B53B95-CB52-6444-B1DA-E9B56C7A01E8}" presName="childText" presStyleLbl="conFgAcc1" presStyleIdx="0" presStyleCnt="3">
        <dgm:presLayoutVars>
          <dgm:bulletEnabled val="1"/>
        </dgm:presLayoutVars>
      </dgm:prSet>
      <dgm:spPr/>
    </dgm:pt>
    <dgm:pt modelId="{22585CA7-DA59-BD4A-8DBF-F12793008EAB}" type="pres">
      <dgm:prSet presAssocID="{6A97A519-A801-9340-9829-317C87EFF8C5}" presName="spaceBetweenRectangles" presStyleCnt="0"/>
      <dgm:spPr/>
    </dgm:pt>
    <dgm:pt modelId="{2ABD1297-B0C2-B44F-8B76-705918F5004E}" type="pres">
      <dgm:prSet presAssocID="{84994E8F-FECE-6E4F-B2C3-41C5DC6615A2}" presName="parentLin" presStyleCnt="0"/>
      <dgm:spPr/>
    </dgm:pt>
    <dgm:pt modelId="{16F3B4D1-C4BF-1743-A250-697CA6D1DB76}" type="pres">
      <dgm:prSet presAssocID="{84994E8F-FECE-6E4F-B2C3-41C5DC6615A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33E2E33-DD4E-B448-A886-DF28E684F8AA}" type="pres">
      <dgm:prSet presAssocID="{84994E8F-FECE-6E4F-B2C3-41C5DC6615A2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CBAE0-F76E-5F43-B2FD-403BEFDD842E}" type="pres">
      <dgm:prSet presAssocID="{84994E8F-FECE-6E4F-B2C3-41C5DC6615A2}" presName="negativeSpace" presStyleCnt="0"/>
      <dgm:spPr/>
    </dgm:pt>
    <dgm:pt modelId="{D0991CCB-E074-F74D-98EB-9B3CE96930D8}" type="pres">
      <dgm:prSet presAssocID="{84994E8F-FECE-6E4F-B2C3-41C5DC6615A2}" presName="childText" presStyleLbl="conFgAcc1" presStyleIdx="1" presStyleCnt="3">
        <dgm:presLayoutVars>
          <dgm:bulletEnabled val="1"/>
        </dgm:presLayoutVars>
      </dgm:prSet>
      <dgm:spPr/>
    </dgm:pt>
    <dgm:pt modelId="{C86AF563-943F-AD48-BE87-34E64B96BB83}" type="pres">
      <dgm:prSet presAssocID="{A0A9BFE5-DB72-C946-AF46-E949344183AC}" presName="spaceBetweenRectangles" presStyleCnt="0"/>
      <dgm:spPr/>
    </dgm:pt>
    <dgm:pt modelId="{DE8AEA58-0CDF-DE4B-979F-356F6B701D93}" type="pres">
      <dgm:prSet presAssocID="{24BC6B90-21BD-8A46-ADA4-E68D04ABAB80}" presName="parentLin" presStyleCnt="0"/>
      <dgm:spPr/>
    </dgm:pt>
    <dgm:pt modelId="{EAE60A3E-EFC1-4C47-8387-CCEC53686A99}" type="pres">
      <dgm:prSet presAssocID="{24BC6B90-21BD-8A46-ADA4-E68D04ABAB8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5685901-E686-0946-B027-786C0425C23F}" type="pres">
      <dgm:prSet presAssocID="{24BC6B90-21BD-8A46-ADA4-E68D04ABAB80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B55DD-E68C-3E49-B3CC-519455AB42FB}" type="pres">
      <dgm:prSet presAssocID="{24BC6B90-21BD-8A46-ADA4-E68D04ABAB80}" presName="negativeSpace" presStyleCnt="0"/>
      <dgm:spPr/>
    </dgm:pt>
    <dgm:pt modelId="{387E69B7-0BF6-3E4F-B77D-A1AD5502A4BF}" type="pres">
      <dgm:prSet presAssocID="{24BC6B90-21BD-8A46-ADA4-E68D04ABAB8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2CD4535-7F66-BF41-8321-DAD6B57299A7}" type="presOf" srcId="{24BC6B90-21BD-8A46-ADA4-E68D04ABAB80}" destId="{EAE60A3E-EFC1-4C47-8387-CCEC53686A99}" srcOrd="0" destOrd="0" presId="urn:microsoft.com/office/officeart/2005/8/layout/list1"/>
    <dgm:cxn modelId="{30C1ED86-2B59-C64C-A80F-06E78F4BF471}" type="presOf" srcId="{17B53B95-CB52-6444-B1DA-E9B56C7A01E8}" destId="{C2E48560-D39B-EA49-80ED-140C19BC6618}" srcOrd="1" destOrd="0" presId="urn:microsoft.com/office/officeart/2005/8/layout/list1"/>
    <dgm:cxn modelId="{65482BBE-F63F-9D42-9DC7-6CFC09A79545}" srcId="{BE246436-190B-C043-B624-2367FFD151E1}" destId="{17B53B95-CB52-6444-B1DA-E9B56C7A01E8}" srcOrd="0" destOrd="0" parTransId="{FCFF9F06-6B94-CF4F-8618-69B91FDFFC2B}" sibTransId="{6A97A519-A801-9340-9829-317C87EFF8C5}"/>
    <dgm:cxn modelId="{6B67597D-C078-B842-9FC2-F8CFB7A6F4C3}" type="presOf" srcId="{24BC6B90-21BD-8A46-ADA4-E68D04ABAB80}" destId="{B5685901-E686-0946-B027-786C0425C23F}" srcOrd="1" destOrd="0" presId="urn:microsoft.com/office/officeart/2005/8/layout/list1"/>
    <dgm:cxn modelId="{65E72AF7-36FB-8242-96FB-BF3DEA89FA42}" type="presOf" srcId="{17B53B95-CB52-6444-B1DA-E9B56C7A01E8}" destId="{292429BC-F509-5F42-8D7E-2F7F39E1570F}" srcOrd="0" destOrd="0" presId="urn:microsoft.com/office/officeart/2005/8/layout/list1"/>
    <dgm:cxn modelId="{DD40837C-274A-F944-A034-A605EF267A19}" type="presOf" srcId="{84994E8F-FECE-6E4F-B2C3-41C5DC6615A2}" destId="{16F3B4D1-C4BF-1743-A250-697CA6D1DB76}" srcOrd="0" destOrd="0" presId="urn:microsoft.com/office/officeart/2005/8/layout/list1"/>
    <dgm:cxn modelId="{684002B2-562E-4D43-81EF-5A27562472C2}" type="presOf" srcId="{BE246436-190B-C043-B624-2367FFD151E1}" destId="{AE5E0F38-F17C-2548-975F-7AA43CF5EFCC}" srcOrd="0" destOrd="0" presId="urn:microsoft.com/office/officeart/2005/8/layout/list1"/>
    <dgm:cxn modelId="{52AF8DB7-672E-B34F-844E-8A3DAF741689}" type="presOf" srcId="{84994E8F-FECE-6E4F-B2C3-41C5DC6615A2}" destId="{033E2E33-DD4E-B448-A886-DF28E684F8AA}" srcOrd="1" destOrd="0" presId="urn:microsoft.com/office/officeart/2005/8/layout/list1"/>
    <dgm:cxn modelId="{10E5E0CF-8D75-9148-A199-3682BDD4697B}" srcId="{BE246436-190B-C043-B624-2367FFD151E1}" destId="{84994E8F-FECE-6E4F-B2C3-41C5DC6615A2}" srcOrd="1" destOrd="0" parTransId="{C824490F-6C2B-D246-8F15-2C77D9FF5D17}" sibTransId="{A0A9BFE5-DB72-C946-AF46-E949344183AC}"/>
    <dgm:cxn modelId="{FA0F1125-EB4C-334C-8464-81C81F51399B}" srcId="{BE246436-190B-C043-B624-2367FFD151E1}" destId="{24BC6B90-21BD-8A46-ADA4-E68D04ABAB80}" srcOrd="2" destOrd="0" parTransId="{C62E31A4-8646-EE49-B6E6-E0C49F87573C}" sibTransId="{788423E4-BDAE-A844-9103-15D809E3C7FB}"/>
    <dgm:cxn modelId="{64A2CAA7-94E3-4640-B017-5764433BA6AE}" type="presParOf" srcId="{AE5E0F38-F17C-2548-975F-7AA43CF5EFCC}" destId="{727BA04A-D971-BC4A-AE30-ECC9907118E0}" srcOrd="0" destOrd="0" presId="urn:microsoft.com/office/officeart/2005/8/layout/list1"/>
    <dgm:cxn modelId="{91990BA4-93B7-1341-AEDB-76F9CD9BD10A}" type="presParOf" srcId="{727BA04A-D971-BC4A-AE30-ECC9907118E0}" destId="{292429BC-F509-5F42-8D7E-2F7F39E1570F}" srcOrd="0" destOrd="0" presId="urn:microsoft.com/office/officeart/2005/8/layout/list1"/>
    <dgm:cxn modelId="{BA2ACA1E-A2CA-414E-B537-EB542CBADFFA}" type="presParOf" srcId="{727BA04A-D971-BC4A-AE30-ECC9907118E0}" destId="{C2E48560-D39B-EA49-80ED-140C19BC6618}" srcOrd="1" destOrd="0" presId="urn:microsoft.com/office/officeart/2005/8/layout/list1"/>
    <dgm:cxn modelId="{D84998C9-A624-324E-9F0A-20AFBC9F7A65}" type="presParOf" srcId="{AE5E0F38-F17C-2548-975F-7AA43CF5EFCC}" destId="{7DB4247E-1FF9-674E-90D2-318A0CFBF2AC}" srcOrd="1" destOrd="0" presId="urn:microsoft.com/office/officeart/2005/8/layout/list1"/>
    <dgm:cxn modelId="{7CB6B8C6-8BE7-924E-B594-28F7EC077057}" type="presParOf" srcId="{AE5E0F38-F17C-2548-975F-7AA43CF5EFCC}" destId="{99E3C4CE-DB52-EA45-99CE-C865307D03B4}" srcOrd="2" destOrd="0" presId="urn:microsoft.com/office/officeart/2005/8/layout/list1"/>
    <dgm:cxn modelId="{478538C1-1F3F-2040-B019-A1F138CA48DE}" type="presParOf" srcId="{AE5E0F38-F17C-2548-975F-7AA43CF5EFCC}" destId="{22585CA7-DA59-BD4A-8DBF-F12793008EAB}" srcOrd="3" destOrd="0" presId="urn:microsoft.com/office/officeart/2005/8/layout/list1"/>
    <dgm:cxn modelId="{9FBE7AA9-F79E-A44B-BC62-5672EDB7BB9A}" type="presParOf" srcId="{AE5E0F38-F17C-2548-975F-7AA43CF5EFCC}" destId="{2ABD1297-B0C2-B44F-8B76-705918F5004E}" srcOrd="4" destOrd="0" presId="urn:microsoft.com/office/officeart/2005/8/layout/list1"/>
    <dgm:cxn modelId="{60B0C66C-44BB-7F40-8BFA-6715161D14F7}" type="presParOf" srcId="{2ABD1297-B0C2-B44F-8B76-705918F5004E}" destId="{16F3B4D1-C4BF-1743-A250-697CA6D1DB76}" srcOrd="0" destOrd="0" presId="urn:microsoft.com/office/officeart/2005/8/layout/list1"/>
    <dgm:cxn modelId="{28D826D4-2E1B-4846-9AA2-62B5668D0C87}" type="presParOf" srcId="{2ABD1297-B0C2-B44F-8B76-705918F5004E}" destId="{033E2E33-DD4E-B448-A886-DF28E684F8AA}" srcOrd="1" destOrd="0" presId="urn:microsoft.com/office/officeart/2005/8/layout/list1"/>
    <dgm:cxn modelId="{A9E4B250-DD40-A34B-8C48-70DD2005BBF3}" type="presParOf" srcId="{AE5E0F38-F17C-2548-975F-7AA43CF5EFCC}" destId="{855CBAE0-F76E-5F43-B2FD-403BEFDD842E}" srcOrd="5" destOrd="0" presId="urn:microsoft.com/office/officeart/2005/8/layout/list1"/>
    <dgm:cxn modelId="{797E1312-8FBD-1943-8B80-E490BB69F854}" type="presParOf" srcId="{AE5E0F38-F17C-2548-975F-7AA43CF5EFCC}" destId="{D0991CCB-E074-F74D-98EB-9B3CE96930D8}" srcOrd="6" destOrd="0" presId="urn:microsoft.com/office/officeart/2005/8/layout/list1"/>
    <dgm:cxn modelId="{E30F006E-BB06-4843-83DA-BC533139AF1A}" type="presParOf" srcId="{AE5E0F38-F17C-2548-975F-7AA43CF5EFCC}" destId="{C86AF563-943F-AD48-BE87-34E64B96BB83}" srcOrd="7" destOrd="0" presId="urn:microsoft.com/office/officeart/2005/8/layout/list1"/>
    <dgm:cxn modelId="{0C25A784-B74B-4648-B2B8-AF25216E1243}" type="presParOf" srcId="{AE5E0F38-F17C-2548-975F-7AA43CF5EFCC}" destId="{DE8AEA58-0CDF-DE4B-979F-356F6B701D93}" srcOrd="8" destOrd="0" presId="urn:microsoft.com/office/officeart/2005/8/layout/list1"/>
    <dgm:cxn modelId="{020A6AAE-9695-CD4F-8DE9-0CDC812ED525}" type="presParOf" srcId="{DE8AEA58-0CDF-DE4B-979F-356F6B701D93}" destId="{EAE60A3E-EFC1-4C47-8387-CCEC53686A99}" srcOrd="0" destOrd="0" presId="urn:microsoft.com/office/officeart/2005/8/layout/list1"/>
    <dgm:cxn modelId="{DB369833-CAD7-2B4B-BD08-10357F4DFD68}" type="presParOf" srcId="{DE8AEA58-0CDF-DE4B-979F-356F6B701D93}" destId="{B5685901-E686-0946-B027-786C0425C23F}" srcOrd="1" destOrd="0" presId="urn:microsoft.com/office/officeart/2005/8/layout/list1"/>
    <dgm:cxn modelId="{F9E62352-60B9-7049-95BA-FF90257D34BB}" type="presParOf" srcId="{AE5E0F38-F17C-2548-975F-7AA43CF5EFCC}" destId="{E39B55DD-E68C-3E49-B3CC-519455AB42FB}" srcOrd="9" destOrd="0" presId="urn:microsoft.com/office/officeart/2005/8/layout/list1"/>
    <dgm:cxn modelId="{557A8FC1-8240-AB49-93ED-FDE07E20795C}" type="presParOf" srcId="{AE5E0F38-F17C-2548-975F-7AA43CF5EFCC}" destId="{387E69B7-0BF6-3E4F-B77D-A1AD5502A4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721586-DD38-EA49-A005-74CF7A7B12B1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A29BA4-A7FC-0540-9802-84081348A1DF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Social welfare=Consumer plus Producer Surplus (green plus </a:t>
          </a:r>
          <a:r>
            <a:rPr lang="en-US" sz="1800" dirty="0" smtClean="0">
              <a:solidFill>
                <a:schemeClr val="tx1"/>
              </a:solidFill>
            </a:rPr>
            <a:t>blue </a:t>
          </a:r>
          <a:r>
            <a:rPr lang="en-US" sz="1800" dirty="0" smtClean="0">
              <a:solidFill>
                <a:schemeClr val="tx1"/>
              </a:solidFill>
            </a:rPr>
            <a:t>triangles)</a:t>
          </a:r>
          <a:endParaRPr lang="en-US" sz="1800" dirty="0">
            <a:solidFill>
              <a:schemeClr val="tx1"/>
            </a:solidFill>
          </a:endParaRPr>
        </a:p>
      </dgm:t>
    </dgm:pt>
    <dgm:pt modelId="{20686224-17F6-A343-909C-88A2EA1000E1}" type="parTrans" cxnId="{74FD281C-6E3C-0342-BD2B-5A951464582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F877E2B-F336-5349-9998-A7A164EA1F72}" type="sibTrans" cxnId="{74FD281C-6E3C-0342-BD2B-5A951464582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EB1C95A-D838-E846-B6CC-21EA8EF552DF}" type="pres">
      <dgm:prSet presAssocID="{83721586-DD38-EA49-A005-74CF7A7B12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15E69A-C250-0347-BA09-C2C73DE58BFE}" type="pres">
      <dgm:prSet presAssocID="{09A29BA4-A7FC-0540-9802-84081348A1DF}" presName="parentText" presStyleLbl="node1" presStyleIdx="0" presStyleCnt="1" custLinFactNeighborY="-206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64BD6B-804C-814F-A6B5-AC4CF76C839C}" type="presOf" srcId="{83721586-DD38-EA49-A005-74CF7A7B12B1}" destId="{EEB1C95A-D838-E846-B6CC-21EA8EF552DF}" srcOrd="0" destOrd="0" presId="urn:microsoft.com/office/officeart/2005/8/layout/vList2"/>
    <dgm:cxn modelId="{74FD281C-6E3C-0342-BD2B-5A9514645825}" srcId="{83721586-DD38-EA49-A005-74CF7A7B12B1}" destId="{09A29BA4-A7FC-0540-9802-84081348A1DF}" srcOrd="0" destOrd="0" parTransId="{20686224-17F6-A343-909C-88A2EA1000E1}" sibTransId="{5F877E2B-F336-5349-9998-A7A164EA1F72}"/>
    <dgm:cxn modelId="{B51F3F70-28EB-9F4B-9F88-6FF5DA554EA1}" type="presOf" srcId="{09A29BA4-A7FC-0540-9802-84081348A1DF}" destId="{2015E69A-C250-0347-BA09-C2C73DE58BFE}" srcOrd="0" destOrd="0" presId="urn:microsoft.com/office/officeart/2005/8/layout/vList2"/>
    <dgm:cxn modelId="{6DE27B66-D65A-BE4B-AB76-6F5CB084D1F2}" type="presParOf" srcId="{EEB1C95A-D838-E846-B6CC-21EA8EF552DF}" destId="{2015E69A-C250-0347-BA09-C2C73DE58B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246436-190B-C043-B624-2367FFD151E1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B3DB7E-5CCB-584F-B748-7FAC2E1F3916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Monopoly can set the price to maximize its profits.</a:t>
          </a:r>
        </a:p>
      </dgm:t>
    </dgm:pt>
    <dgm:pt modelId="{F93D8739-7771-DE4A-9BDF-07688E8CA52E}" type="parTrans" cxnId="{5C4F8559-0942-E44A-911D-76DAD75E1B5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D80638-9C58-3040-BDF0-73CD68021DBB}" type="sibTrans" cxnId="{5C4F8559-0942-E44A-911D-76DAD75E1B5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BCE9D9-6542-4043-BE81-00251DB76E77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Monopoly determines the “marginal revenue” from increasing output.</a:t>
          </a:r>
        </a:p>
      </dgm:t>
    </dgm:pt>
    <dgm:pt modelId="{A37F2782-B68F-1747-9A65-1D16719226D9}" type="parTrans" cxnId="{A9DC31BD-12B9-684C-8349-BD8EBA5BBD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047C73-1182-E34E-9F7A-04A2E8C01890}" type="sibTrans" cxnId="{A9DC31BD-12B9-684C-8349-BD8EBA5BBD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F1E6AA-0523-8C4F-A9AA-A251EFBA06B3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Monopoly produces to the point where additional (marginal) revenue from increasing output equals the additional (marginal) cost.</a:t>
          </a:r>
        </a:p>
      </dgm:t>
    </dgm:pt>
    <dgm:pt modelId="{D0696DF8-2ADA-0C49-8421-3BF78D9122BA}" type="parTrans" cxnId="{3000EA7F-3FE4-C942-B975-ACB53572A9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427869-D444-6745-A03C-AF42E1C80DB3}" type="sibTrans" cxnId="{3000EA7F-3FE4-C942-B975-ACB53572A9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870CD2-0A7C-104C-8E23-5740C03B16F6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Monopoly provides less consumer welfare than competition because consumers pay higher prices and get less valuable output.</a:t>
          </a:r>
          <a:endParaRPr lang="en-US" sz="1800" dirty="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2AB59F14-A324-3C42-B145-1A0AD5D4CF89}" type="parTrans" cxnId="{ADA61E04-FCE2-AA46-B094-478DEE0BCC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F370C4-6B5A-CD41-9991-1F1A21490CBB}" type="sibTrans" cxnId="{ADA61E04-FCE2-AA46-B094-478DEE0BCC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F2DDDD-900E-974E-BA81-B7A52410880A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That results in a lower level of output than under competition.</a:t>
          </a:r>
        </a:p>
      </dgm:t>
    </dgm:pt>
    <dgm:pt modelId="{3D65D4C6-4F0D-5E4F-B19E-FC4304DE61C2}" type="parTrans" cxnId="{5173C1CC-2E49-4441-8495-16B11E4C0B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D45627E-0C35-FC4D-A8FE-24437A0C1E9B}" type="sibTrans" cxnId="{5173C1CC-2E49-4441-8495-16B11E4C0B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5E0F38-F17C-2548-975F-7AA43CF5EFCC}" type="pres">
      <dgm:prSet presAssocID="{BE246436-190B-C043-B624-2367FFD151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7DBABD-8678-3C40-82E6-CFAA003DD1A9}" type="pres">
      <dgm:prSet presAssocID="{E2B3DB7E-5CCB-584F-B748-7FAC2E1F3916}" presName="parentLin" presStyleCnt="0"/>
      <dgm:spPr/>
    </dgm:pt>
    <dgm:pt modelId="{7616CCF0-2FC5-2D46-9296-05E30C5F108F}" type="pres">
      <dgm:prSet presAssocID="{E2B3DB7E-5CCB-584F-B748-7FAC2E1F391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D8291F4-170C-B049-8D58-6C36C4E8AA23}" type="pres">
      <dgm:prSet presAssocID="{E2B3DB7E-5CCB-584F-B748-7FAC2E1F3916}" presName="parentText" presStyleLbl="node1" presStyleIdx="0" presStyleCnt="5" custScaleX="142857" custScaleY="92124" custLinFactNeighborY="-12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CAD7D-5992-4840-BA2A-20086ADF123C}" type="pres">
      <dgm:prSet presAssocID="{E2B3DB7E-5CCB-584F-B748-7FAC2E1F3916}" presName="negativeSpace" presStyleCnt="0"/>
      <dgm:spPr/>
    </dgm:pt>
    <dgm:pt modelId="{FC080227-D26F-EF46-A59C-61E15B07BF68}" type="pres">
      <dgm:prSet presAssocID="{E2B3DB7E-5CCB-584F-B748-7FAC2E1F3916}" presName="childText" presStyleLbl="conFgAcc1" presStyleIdx="0" presStyleCnt="5">
        <dgm:presLayoutVars>
          <dgm:bulletEnabled val="1"/>
        </dgm:presLayoutVars>
      </dgm:prSet>
      <dgm:spPr/>
    </dgm:pt>
    <dgm:pt modelId="{6B059C9B-F7CB-1543-A640-AAC236EC3E84}" type="pres">
      <dgm:prSet presAssocID="{83D80638-9C58-3040-BDF0-73CD68021DBB}" presName="spaceBetweenRectangles" presStyleCnt="0"/>
      <dgm:spPr/>
    </dgm:pt>
    <dgm:pt modelId="{D2482F7A-FE9D-2E4D-82ED-C618D802BAC6}" type="pres">
      <dgm:prSet presAssocID="{87BCE9D9-6542-4043-BE81-00251DB76E77}" presName="parentLin" presStyleCnt="0"/>
      <dgm:spPr/>
    </dgm:pt>
    <dgm:pt modelId="{41C83919-9E6C-0541-BB9A-90DEA2D8CE26}" type="pres">
      <dgm:prSet presAssocID="{87BCE9D9-6542-4043-BE81-00251DB76E7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364CFF1-9AAF-634F-BE8F-0B3F2CDC6427}" type="pres">
      <dgm:prSet presAssocID="{87BCE9D9-6542-4043-BE81-00251DB76E77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23DDE-E32B-A048-9328-33E40E3B7F5F}" type="pres">
      <dgm:prSet presAssocID="{87BCE9D9-6542-4043-BE81-00251DB76E77}" presName="negativeSpace" presStyleCnt="0"/>
      <dgm:spPr/>
    </dgm:pt>
    <dgm:pt modelId="{6651E2D7-3466-304B-9C4F-894CC2739A8E}" type="pres">
      <dgm:prSet presAssocID="{87BCE9D9-6542-4043-BE81-00251DB76E77}" presName="childText" presStyleLbl="conFgAcc1" presStyleIdx="1" presStyleCnt="5">
        <dgm:presLayoutVars>
          <dgm:bulletEnabled val="1"/>
        </dgm:presLayoutVars>
      </dgm:prSet>
      <dgm:spPr/>
    </dgm:pt>
    <dgm:pt modelId="{1733D353-7EF2-3A48-AB35-F987FEF2BA81}" type="pres">
      <dgm:prSet presAssocID="{24047C73-1182-E34E-9F7A-04A2E8C01890}" presName="spaceBetweenRectangles" presStyleCnt="0"/>
      <dgm:spPr/>
    </dgm:pt>
    <dgm:pt modelId="{F6B96343-32B3-FC4A-AF5C-95C0A188B7E4}" type="pres">
      <dgm:prSet presAssocID="{F4F1E6AA-0523-8C4F-A9AA-A251EFBA06B3}" presName="parentLin" presStyleCnt="0"/>
      <dgm:spPr/>
    </dgm:pt>
    <dgm:pt modelId="{A8C967E5-ED14-674F-B976-DCAB042D0176}" type="pres">
      <dgm:prSet presAssocID="{F4F1E6AA-0523-8C4F-A9AA-A251EFBA06B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75ED1DFD-CF1C-0C42-95DB-D1305E69400A}" type="pres">
      <dgm:prSet presAssocID="{F4F1E6AA-0523-8C4F-A9AA-A251EFBA06B3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42F6F-CCF4-0442-9F9B-EE4075B4B798}" type="pres">
      <dgm:prSet presAssocID="{F4F1E6AA-0523-8C4F-A9AA-A251EFBA06B3}" presName="negativeSpace" presStyleCnt="0"/>
      <dgm:spPr/>
    </dgm:pt>
    <dgm:pt modelId="{0A625D42-44C4-3B4F-A15C-7210ADFC3B52}" type="pres">
      <dgm:prSet presAssocID="{F4F1E6AA-0523-8C4F-A9AA-A251EFBA06B3}" presName="childText" presStyleLbl="conFgAcc1" presStyleIdx="2" presStyleCnt="5">
        <dgm:presLayoutVars>
          <dgm:bulletEnabled val="1"/>
        </dgm:presLayoutVars>
      </dgm:prSet>
      <dgm:spPr/>
    </dgm:pt>
    <dgm:pt modelId="{456CF20D-EDDD-FE4C-A195-BB45D2E6BF30}" type="pres">
      <dgm:prSet presAssocID="{5C427869-D444-6745-A03C-AF42E1C80DB3}" presName="spaceBetweenRectangles" presStyleCnt="0"/>
      <dgm:spPr/>
    </dgm:pt>
    <dgm:pt modelId="{B75A2490-6874-A54A-8BF8-426B202A749A}" type="pres">
      <dgm:prSet presAssocID="{3CF2DDDD-900E-974E-BA81-B7A52410880A}" presName="parentLin" presStyleCnt="0"/>
      <dgm:spPr/>
    </dgm:pt>
    <dgm:pt modelId="{1E922155-0EBC-3749-A456-F69D9E44EB60}" type="pres">
      <dgm:prSet presAssocID="{3CF2DDDD-900E-974E-BA81-B7A52410880A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90A460F4-A887-6341-8EB2-3BCAC1CB2C22}" type="pres">
      <dgm:prSet presAssocID="{3CF2DDDD-900E-974E-BA81-B7A52410880A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A3BC3-64DD-A647-9F33-5D19B536033D}" type="pres">
      <dgm:prSet presAssocID="{3CF2DDDD-900E-974E-BA81-B7A52410880A}" presName="negativeSpace" presStyleCnt="0"/>
      <dgm:spPr/>
    </dgm:pt>
    <dgm:pt modelId="{FD6085D0-E030-6144-A0A4-BFAB6A40A5D9}" type="pres">
      <dgm:prSet presAssocID="{3CF2DDDD-900E-974E-BA81-B7A52410880A}" presName="childText" presStyleLbl="conFgAcc1" presStyleIdx="3" presStyleCnt="5">
        <dgm:presLayoutVars>
          <dgm:bulletEnabled val="1"/>
        </dgm:presLayoutVars>
      </dgm:prSet>
      <dgm:spPr/>
    </dgm:pt>
    <dgm:pt modelId="{F7F81B88-0B12-2945-A618-D7B5B7EB1A51}" type="pres">
      <dgm:prSet presAssocID="{9D45627E-0C35-FC4D-A8FE-24437A0C1E9B}" presName="spaceBetweenRectangles" presStyleCnt="0"/>
      <dgm:spPr/>
    </dgm:pt>
    <dgm:pt modelId="{96257EC3-CC51-F643-B69D-A095E404FEC8}" type="pres">
      <dgm:prSet presAssocID="{0F870CD2-0A7C-104C-8E23-5740C03B16F6}" presName="parentLin" presStyleCnt="0"/>
      <dgm:spPr/>
    </dgm:pt>
    <dgm:pt modelId="{BBB15AE9-E5A0-024B-8E41-9CFD5D27C37E}" type="pres">
      <dgm:prSet presAssocID="{0F870CD2-0A7C-104C-8E23-5740C03B16F6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4849D01D-FA94-8346-9CA0-8F004A13315A}" type="pres">
      <dgm:prSet presAssocID="{0F870CD2-0A7C-104C-8E23-5740C03B16F6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64EED-0C4C-9F43-BD52-D33C18868B01}" type="pres">
      <dgm:prSet presAssocID="{0F870CD2-0A7C-104C-8E23-5740C03B16F6}" presName="negativeSpace" presStyleCnt="0"/>
      <dgm:spPr/>
    </dgm:pt>
    <dgm:pt modelId="{6F51F501-AF9A-014B-A179-68DB5AD7F732}" type="pres">
      <dgm:prSet presAssocID="{0F870CD2-0A7C-104C-8E23-5740C03B16F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C0BAF72-72FB-BB4F-8404-7F565C8470A5}" type="presOf" srcId="{87BCE9D9-6542-4043-BE81-00251DB76E77}" destId="{9364CFF1-9AAF-634F-BE8F-0B3F2CDC6427}" srcOrd="1" destOrd="0" presId="urn:microsoft.com/office/officeart/2005/8/layout/list1"/>
    <dgm:cxn modelId="{70CFB7D1-9052-3745-AD1D-FD5C485DA89C}" type="presOf" srcId="{0F870CD2-0A7C-104C-8E23-5740C03B16F6}" destId="{4849D01D-FA94-8346-9CA0-8F004A13315A}" srcOrd="1" destOrd="0" presId="urn:microsoft.com/office/officeart/2005/8/layout/list1"/>
    <dgm:cxn modelId="{7C2BA8F1-E805-AB40-89A3-15C9D30E7402}" type="presOf" srcId="{E2B3DB7E-5CCB-584F-B748-7FAC2E1F3916}" destId="{0D8291F4-170C-B049-8D58-6C36C4E8AA23}" srcOrd="1" destOrd="0" presId="urn:microsoft.com/office/officeart/2005/8/layout/list1"/>
    <dgm:cxn modelId="{5C4F8559-0942-E44A-911D-76DAD75E1B59}" srcId="{BE246436-190B-C043-B624-2367FFD151E1}" destId="{E2B3DB7E-5CCB-584F-B748-7FAC2E1F3916}" srcOrd="0" destOrd="0" parTransId="{F93D8739-7771-DE4A-9BDF-07688E8CA52E}" sibTransId="{83D80638-9C58-3040-BDF0-73CD68021DBB}"/>
    <dgm:cxn modelId="{E7C761F4-3409-BD43-A716-797A26BE61F1}" type="presOf" srcId="{E2B3DB7E-5CCB-584F-B748-7FAC2E1F3916}" destId="{7616CCF0-2FC5-2D46-9296-05E30C5F108F}" srcOrd="0" destOrd="0" presId="urn:microsoft.com/office/officeart/2005/8/layout/list1"/>
    <dgm:cxn modelId="{22A9B2FF-D043-BD4D-99D3-755ABCDA2ED0}" type="presOf" srcId="{3CF2DDDD-900E-974E-BA81-B7A52410880A}" destId="{90A460F4-A887-6341-8EB2-3BCAC1CB2C22}" srcOrd="1" destOrd="0" presId="urn:microsoft.com/office/officeart/2005/8/layout/list1"/>
    <dgm:cxn modelId="{B50D372C-060A-0F42-9C7A-63D5C8B64B1F}" type="presOf" srcId="{3CF2DDDD-900E-974E-BA81-B7A52410880A}" destId="{1E922155-0EBC-3749-A456-F69D9E44EB60}" srcOrd="0" destOrd="0" presId="urn:microsoft.com/office/officeart/2005/8/layout/list1"/>
    <dgm:cxn modelId="{4C508DB3-E778-1B4A-A236-60F013B2378E}" type="presOf" srcId="{F4F1E6AA-0523-8C4F-A9AA-A251EFBA06B3}" destId="{A8C967E5-ED14-674F-B976-DCAB042D0176}" srcOrd="0" destOrd="0" presId="urn:microsoft.com/office/officeart/2005/8/layout/list1"/>
    <dgm:cxn modelId="{7A128374-9169-3948-BDE2-58C2B29D84C1}" type="presOf" srcId="{87BCE9D9-6542-4043-BE81-00251DB76E77}" destId="{41C83919-9E6C-0541-BB9A-90DEA2D8CE26}" srcOrd="0" destOrd="0" presId="urn:microsoft.com/office/officeart/2005/8/layout/list1"/>
    <dgm:cxn modelId="{151B38A7-779D-C045-9B8B-E1527A218CA7}" type="presOf" srcId="{BE246436-190B-C043-B624-2367FFD151E1}" destId="{AE5E0F38-F17C-2548-975F-7AA43CF5EFCC}" srcOrd="0" destOrd="0" presId="urn:microsoft.com/office/officeart/2005/8/layout/list1"/>
    <dgm:cxn modelId="{ADA61E04-FCE2-AA46-B094-478DEE0BCC1F}" srcId="{BE246436-190B-C043-B624-2367FFD151E1}" destId="{0F870CD2-0A7C-104C-8E23-5740C03B16F6}" srcOrd="4" destOrd="0" parTransId="{2AB59F14-A324-3C42-B145-1A0AD5D4CF89}" sibTransId="{58F370C4-6B5A-CD41-9991-1F1A21490CBB}"/>
    <dgm:cxn modelId="{A9DC31BD-12B9-684C-8349-BD8EBA5BBD6C}" srcId="{BE246436-190B-C043-B624-2367FFD151E1}" destId="{87BCE9D9-6542-4043-BE81-00251DB76E77}" srcOrd="1" destOrd="0" parTransId="{A37F2782-B68F-1747-9A65-1D16719226D9}" sibTransId="{24047C73-1182-E34E-9F7A-04A2E8C01890}"/>
    <dgm:cxn modelId="{3000EA7F-3FE4-C942-B975-ACB53572A9EE}" srcId="{BE246436-190B-C043-B624-2367FFD151E1}" destId="{F4F1E6AA-0523-8C4F-A9AA-A251EFBA06B3}" srcOrd="2" destOrd="0" parTransId="{D0696DF8-2ADA-0C49-8421-3BF78D9122BA}" sibTransId="{5C427869-D444-6745-A03C-AF42E1C80DB3}"/>
    <dgm:cxn modelId="{3F11936C-B099-8B48-BF09-562C867DA591}" type="presOf" srcId="{0F870CD2-0A7C-104C-8E23-5740C03B16F6}" destId="{BBB15AE9-E5A0-024B-8E41-9CFD5D27C37E}" srcOrd="0" destOrd="0" presId="urn:microsoft.com/office/officeart/2005/8/layout/list1"/>
    <dgm:cxn modelId="{5173C1CC-2E49-4441-8495-16B11E4C0BDF}" srcId="{BE246436-190B-C043-B624-2367FFD151E1}" destId="{3CF2DDDD-900E-974E-BA81-B7A52410880A}" srcOrd="3" destOrd="0" parTransId="{3D65D4C6-4F0D-5E4F-B19E-FC4304DE61C2}" sibTransId="{9D45627E-0C35-FC4D-A8FE-24437A0C1E9B}"/>
    <dgm:cxn modelId="{8054274B-04F8-7B49-9BA0-34257D57C53B}" type="presOf" srcId="{F4F1E6AA-0523-8C4F-A9AA-A251EFBA06B3}" destId="{75ED1DFD-CF1C-0C42-95DB-D1305E69400A}" srcOrd="1" destOrd="0" presId="urn:microsoft.com/office/officeart/2005/8/layout/list1"/>
    <dgm:cxn modelId="{C24E86EE-0C00-BF42-B14F-D3D7E62C1412}" type="presParOf" srcId="{AE5E0F38-F17C-2548-975F-7AA43CF5EFCC}" destId="{8E7DBABD-8678-3C40-82E6-CFAA003DD1A9}" srcOrd="0" destOrd="0" presId="urn:microsoft.com/office/officeart/2005/8/layout/list1"/>
    <dgm:cxn modelId="{F9C9F044-752F-224C-BDD1-0D0098ABF004}" type="presParOf" srcId="{8E7DBABD-8678-3C40-82E6-CFAA003DD1A9}" destId="{7616CCF0-2FC5-2D46-9296-05E30C5F108F}" srcOrd="0" destOrd="0" presId="urn:microsoft.com/office/officeart/2005/8/layout/list1"/>
    <dgm:cxn modelId="{8BAA5FF5-442C-C842-8076-B15678852252}" type="presParOf" srcId="{8E7DBABD-8678-3C40-82E6-CFAA003DD1A9}" destId="{0D8291F4-170C-B049-8D58-6C36C4E8AA23}" srcOrd="1" destOrd="0" presId="urn:microsoft.com/office/officeart/2005/8/layout/list1"/>
    <dgm:cxn modelId="{04962A35-0017-4E41-B06A-6BE8326FE724}" type="presParOf" srcId="{AE5E0F38-F17C-2548-975F-7AA43CF5EFCC}" destId="{35ECAD7D-5992-4840-BA2A-20086ADF123C}" srcOrd="1" destOrd="0" presId="urn:microsoft.com/office/officeart/2005/8/layout/list1"/>
    <dgm:cxn modelId="{4C8BAFA4-B8A4-D644-B5A1-6EE543CF6350}" type="presParOf" srcId="{AE5E0F38-F17C-2548-975F-7AA43CF5EFCC}" destId="{FC080227-D26F-EF46-A59C-61E15B07BF68}" srcOrd="2" destOrd="0" presId="urn:microsoft.com/office/officeart/2005/8/layout/list1"/>
    <dgm:cxn modelId="{479F3754-4446-2743-B89A-99495092C5CB}" type="presParOf" srcId="{AE5E0F38-F17C-2548-975F-7AA43CF5EFCC}" destId="{6B059C9B-F7CB-1543-A640-AAC236EC3E84}" srcOrd="3" destOrd="0" presId="urn:microsoft.com/office/officeart/2005/8/layout/list1"/>
    <dgm:cxn modelId="{643EA38A-F908-A449-B4D1-BDE7C0D3CCE1}" type="presParOf" srcId="{AE5E0F38-F17C-2548-975F-7AA43CF5EFCC}" destId="{D2482F7A-FE9D-2E4D-82ED-C618D802BAC6}" srcOrd="4" destOrd="0" presId="urn:microsoft.com/office/officeart/2005/8/layout/list1"/>
    <dgm:cxn modelId="{895F2BE1-729F-3F44-908A-0A784AEF691A}" type="presParOf" srcId="{D2482F7A-FE9D-2E4D-82ED-C618D802BAC6}" destId="{41C83919-9E6C-0541-BB9A-90DEA2D8CE26}" srcOrd="0" destOrd="0" presId="urn:microsoft.com/office/officeart/2005/8/layout/list1"/>
    <dgm:cxn modelId="{77201288-EE48-1449-BB57-B33C66C8A0DA}" type="presParOf" srcId="{D2482F7A-FE9D-2E4D-82ED-C618D802BAC6}" destId="{9364CFF1-9AAF-634F-BE8F-0B3F2CDC6427}" srcOrd="1" destOrd="0" presId="urn:microsoft.com/office/officeart/2005/8/layout/list1"/>
    <dgm:cxn modelId="{5819B095-67B5-C648-BE88-6F0BF5B936CB}" type="presParOf" srcId="{AE5E0F38-F17C-2548-975F-7AA43CF5EFCC}" destId="{31F23DDE-E32B-A048-9328-33E40E3B7F5F}" srcOrd="5" destOrd="0" presId="urn:microsoft.com/office/officeart/2005/8/layout/list1"/>
    <dgm:cxn modelId="{66386052-F5B2-8049-B831-24CA94880763}" type="presParOf" srcId="{AE5E0F38-F17C-2548-975F-7AA43CF5EFCC}" destId="{6651E2D7-3466-304B-9C4F-894CC2739A8E}" srcOrd="6" destOrd="0" presId="urn:microsoft.com/office/officeart/2005/8/layout/list1"/>
    <dgm:cxn modelId="{EB50BF48-7481-A14B-AD4F-20BEA3868B14}" type="presParOf" srcId="{AE5E0F38-F17C-2548-975F-7AA43CF5EFCC}" destId="{1733D353-7EF2-3A48-AB35-F987FEF2BA81}" srcOrd="7" destOrd="0" presId="urn:microsoft.com/office/officeart/2005/8/layout/list1"/>
    <dgm:cxn modelId="{C2E08920-8D9B-EF4C-A9FC-2150ECAD5B04}" type="presParOf" srcId="{AE5E0F38-F17C-2548-975F-7AA43CF5EFCC}" destId="{F6B96343-32B3-FC4A-AF5C-95C0A188B7E4}" srcOrd="8" destOrd="0" presId="urn:microsoft.com/office/officeart/2005/8/layout/list1"/>
    <dgm:cxn modelId="{7606D6DD-FDE2-F34B-B81E-8AE21F4D8E52}" type="presParOf" srcId="{F6B96343-32B3-FC4A-AF5C-95C0A188B7E4}" destId="{A8C967E5-ED14-674F-B976-DCAB042D0176}" srcOrd="0" destOrd="0" presId="urn:microsoft.com/office/officeart/2005/8/layout/list1"/>
    <dgm:cxn modelId="{9C1A2208-D5C8-8346-80E3-4A7344334BAB}" type="presParOf" srcId="{F6B96343-32B3-FC4A-AF5C-95C0A188B7E4}" destId="{75ED1DFD-CF1C-0C42-95DB-D1305E69400A}" srcOrd="1" destOrd="0" presId="urn:microsoft.com/office/officeart/2005/8/layout/list1"/>
    <dgm:cxn modelId="{D94E64DC-B4E5-3645-A52A-4CD951C3E887}" type="presParOf" srcId="{AE5E0F38-F17C-2548-975F-7AA43CF5EFCC}" destId="{96742F6F-CCF4-0442-9F9B-EE4075B4B798}" srcOrd="9" destOrd="0" presId="urn:microsoft.com/office/officeart/2005/8/layout/list1"/>
    <dgm:cxn modelId="{C97C7AAE-EF20-1346-8E97-BE81632DC25A}" type="presParOf" srcId="{AE5E0F38-F17C-2548-975F-7AA43CF5EFCC}" destId="{0A625D42-44C4-3B4F-A15C-7210ADFC3B52}" srcOrd="10" destOrd="0" presId="urn:microsoft.com/office/officeart/2005/8/layout/list1"/>
    <dgm:cxn modelId="{E05D280F-3654-E342-998E-9BD8AA2FBFC6}" type="presParOf" srcId="{AE5E0F38-F17C-2548-975F-7AA43CF5EFCC}" destId="{456CF20D-EDDD-FE4C-A195-BB45D2E6BF30}" srcOrd="11" destOrd="0" presId="urn:microsoft.com/office/officeart/2005/8/layout/list1"/>
    <dgm:cxn modelId="{0E72B8F4-C16B-FB4A-BA25-5BC204E1F3F5}" type="presParOf" srcId="{AE5E0F38-F17C-2548-975F-7AA43CF5EFCC}" destId="{B75A2490-6874-A54A-8BF8-426B202A749A}" srcOrd="12" destOrd="0" presId="urn:microsoft.com/office/officeart/2005/8/layout/list1"/>
    <dgm:cxn modelId="{B7CC215D-7AE7-7849-B643-A301FC6FD312}" type="presParOf" srcId="{B75A2490-6874-A54A-8BF8-426B202A749A}" destId="{1E922155-0EBC-3749-A456-F69D9E44EB60}" srcOrd="0" destOrd="0" presId="urn:microsoft.com/office/officeart/2005/8/layout/list1"/>
    <dgm:cxn modelId="{E70F53D6-F2FA-1A40-8DC2-BBC090BB4D54}" type="presParOf" srcId="{B75A2490-6874-A54A-8BF8-426B202A749A}" destId="{90A460F4-A887-6341-8EB2-3BCAC1CB2C22}" srcOrd="1" destOrd="0" presId="urn:microsoft.com/office/officeart/2005/8/layout/list1"/>
    <dgm:cxn modelId="{F426F41B-E5DA-8845-9089-AB326233DCBD}" type="presParOf" srcId="{AE5E0F38-F17C-2548-975F-7AA43CF5EFCC}" destId="{314A3BC3-64DD-A647-9F33-5D19B536033D}" srcOrd="13" destOrd="0" presId="urn:microsoft.com/office/officeart/2005/8/layout/list1"/>
    <dgm:cxn modelId="{C6C2BEC3-BBB3-3C48-BB88-22793441A633}" type="presParOf" srcId="{AE5E0F38-F17C-2548-975F-7AA43CF5EFCC}" destId="{FD6085D0-E030-6144-A0A4-BFAB6A40A5D9}" srcOrd="14" destOrd="0" presId="urn:microsoft.com/office/officeart/2005/8/layout/list1"/>
    <dgm:cxn modelId="{512C0E85-B384-964B-9C56-7DC54C1010EE}" type="presParOf" srcId="{AE5E0F38-F17C-2548-975F-7AA43CF5EFCC}" destId="{F7F81B88-0B12-2945-A618-D7B5B7EB1A51}" srcOrd="15" destOrd="0" presId="urn:microsoft.com/office/officeart/2005/8/layout/list1"/>
    <dgm:cxn modelId="{1E4125FA-C3C1-7042-87A7-0F1BC9BB251E}" type="presParOf" srcId="{AE5E0F38-F17C-2548-975F-7AA43CF5EFCC}" destId="{96257EC3-CC51-F643-B69D-A095E404FEC8}" srcOrd="16" destOrd="0" presId="urn:microsoft.com/office/officeart/2005/8/layout/list1"/>
    <dgm:cxn modelId="{0E5CE545-987C-8349-BE05-161B4EB7E707}" type="presParOf" srcId="{96257EC3-CC51-F643-B69D-A095E404FEC8}" destId="{BBB15AE9-E5A0-024B-8E41-9CFD5D27C37E}" srcOrd="0" destOrd="0" presId="urn:microsoft.com/office/officeart/2005/8/layout/list1"/>
    <dgm:cxn modelId="{5CD865CD-8C2A-3940-B889-8ABC819F9275}" type="presParOf" srcId="{96257EC3-CC51-F643-B69D-A095E404FEC8}" destId="{4849D01D-FA94-8346-9CA0-8F004A13315A}" srcOrd="1" destOrd="0" presId="urn:microsoft.com/office/officeart/2005/8/layout/list1"/>
    <dgm:cxn modelId="{B816543B-B65D-554F-89AE-D79E3476BE1C}" type="presParOf" srcId="{AE5E0F38-F17C-2548-975F-7AA43CF5EFCC}" destId="{91F64EED-0C4C-9F43-BD52-D33C18868B01}" srcOrd="17" destOrd="0" presId="urn:microsoft.com/office/officeart/2005/8/layout/list1"/>
    <dgm:cxn modelId="{AA039975-0A50-0844-9618-91759D882CB6}" type="presParOf" srcId="{AE5E0F38-F17C-2548-975F-7AA43CF5EFCC}" destId="{6F51F501-AF9A-014B-A179-68DB5AD7F73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FB1515-56AE-4E45-BD1D-F81D8AFD34E4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BE6A0E-0B2B-1947-A30E-1C6BD1A540AB}">
      <dgm:prSet custT="1"/>
      <dgm:spPr/>
      <dgm:t>
        <a:bodyPr/>
        <a:lstStyle/>
        <a:p>
          <a:pPr rtl="0"/>
          <a:r>
            <a:rPr lang="en-GB" sz="1800" i="0" dirty="0" smtClean="0">
              <a:solidFill>
                <a:schemeClr val="tx1"/>
              </a:solidFill>
            </a:rPr>
            <a:t>The purple-shaded area reflects lost consumer surplus from paying higher prices (rectangle) and not getting some valuable output (triangle)</a:t>
          </a:r>
          <a:endParaRPr lang="en-GB" sz="1800" i="0" dirty="0">
            <a:solidFill>
              <a:schemeClr val="tx1"/>
            </a:solidFill>
          </a:endParaRPr>
        </a:p>
      </dgm:t>
    </dgm:pt>
    <dgm:pt modelId="{2495A0D0-FEAE-7646-B64A-70F17B5C4FC4}" type="parTrans" cxnId="{96482F7D-DB6F-0240-8CEB-0C26A54033C2}">
      <dgm:prSet/>
      <dgm:spPr/>
      <dgm:t>
        <a:bodyPr/>
        <a:lstStyle/>
        <a:p>
          <a:endParaRPr lang="en-US"/>
        </a:p>
      </dgm:t>
    </dgm:pt>
    <dgm:pt modelId="{224767CB-53B5-164F-A34E-6C8DC39D0948}" type="sibTrans" cxnId="{96482F7D-DB6F-0240-8CEB-0C26A54033C2}">
      <dgm:prSet/>
      <dgm:spPr/>
      <dgm:t>
        <a:bodyPr/>
        <a:lstStyle/>
        <a:p>
          <a:endParaRPr lang="en-US"/>
        </a:p>
      </dgm:t>
    </dgm:pt>
    <dgm:pt modelId="{BF7A6EF9-D0BE-7148-BBD2-C1131B61A4A8}" type="pres">
      <dgm:prSet presAssocID="{EEFB1515-56AE-4E45-BD1D-F81D8AFD34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1F6E18-99C3-C242-9AA1-9297694A2619}" type="pres">
      <dgm:prSet presAssocID="{AFBE6A0E-0B2B-1947-A30E-1C6BD1A540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4E9C7-973E-EE4C-9BEF-8C2BD6BF289A}" type="presOf" srcId="{AFBE6A0E-0B2B-1947-A30E-1C6BD1A540AB}" destId="{731F6E18-99C3-C242-9AA1-9297694A2619}" srcOrd="0" destOrd="0" presId="urn:microsoft.com/office/officeart/2005/8/layout/vList2"/>
    <dgm:cxn modelId="{34A7A86A-9CFE-AD47-BBBE-7FBECC53E51E}" type="presOf" srcId="{EEFB1515-56AE-4E45-BD1D-F81D8AFD34E4}" destId="{BF7A6EF9-D0BE-7148-BBD2-C1131B61A4A8}" srcOrd="0" destOrd="0" presId="urn:microsoft.com/office/officeart/2005/8/layout/vList2"/>
    <dgm:cxn modelId="{96482F7D-DB6F-0240-8CEB-0C26A54033C2}" srcId="{EEFB1515-56AE-4E45-BD1D-F81D8AFD34E4}" destId="{AFBE6A0E-0B2B-1947-A30E-1C6BD1A540AB}" srcOrd="0" destOrd="0" parTransId="{2495A0D0-FEAE-7646-B64A-70F17B5C4FC4}" sibTransId="{224767CB-53B5-164F-A34E-6C8DC39D0948}"/>
    <dgm:cxn modelId="{703CA1C1-2D3F-C645-AE6C-0EE3D9D4866C}" type="presParOf" srcId="{BF7A6EF9-D0BE-7148-BBD2-C1131B61A4A8}" destId="{731F6E18-99C3-C242-9AA1-9297694A26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9E46E5-D5C2-454A-87DA-CA05A42DBA3E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EB643D-78A4-E740-8533-05F1D5C2260F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Monopoly is a short-hand expression for firms having “significant market power”.</a:t>
          </a:r>
        </a:p>
      </dgm:t>
    </dgm:pt>
    <dgm:pt modelId="{68CE4B1A-120A-CF4C-8184-2620AABA5738}" type="parTrans" cxnId="{D770496E-F8AB-8B45-B9EA-7766AB73DC4D}">
      <dgm:prSet/>
      <dgm:spPr/>
      <dgm:t>
        <a:bodyPr/>
        <a:lstStyle/>
        <a:p>
          <a:endParaRPr lang="en-US"/>
        </a:p>
      </dgm:t>
    </dgm:pt>
    <dgm:pt modelId="{BC439363-ACDE-2243-8DBF-374D354CD24E}" type="sibTrans" cxnId="{D770496E-F8AB-8B45-B9EA-7766AB73DC4D}">
      <dgm:prSet/>
      <dgm:spPr/>
      <dgm:t>
        <a:bodyPr/>
        <a:lstStyle/>
        <a:p>
          <a:endParaRPr lang="en-US"/>
        </a:p>
      </dgm:t>
    </dgm:pt>
    <dgm:pt modelId="{C2EED806-4EDC-7F4A-B11E-66B3DBA42EF6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Market power means the ability to raise price above the competitive level by a substantial amount.</a:t>
          </a:r>
        </a:p>
      </dgm:t>
    </dgm:pt>
    <dgm:pt modelId="{CABDB49E-95AC-C347-8056-56BEA314973B}" type="parTrans" cxnId="{88178104-8586-E74C-99E7-48DE985613DD}">
      <dgm:prSet/>
      <dgm:spPr/>
      <dgm:t>
        <a:bodyPr/>
        <a:lstStyle/>
        <a:p>
          <a:endParaRPr lang="en-US"/>
        </a:p>
      </dgm:t>
    </dgm:pt>
    <dgm:pt modelId="{7552EFA8-F72A-C949-9C94-186AF27748DE}" type="sibTrans" cxnId="{88178104-8586-E74C-99E7-48DE985613DD}">
      <dgm:prSet/>
      <dgm:spPr/>
      <dgm:t>
        <a:bodyPr/>
        <a:lstStyle/>
        <a:p>
          <a:endParaRPr lang="en-US"/>
        </a:p>
      </dgm:t>
    </dgm:pt>
    <dgm:pt modelId="{24694929-AA6A-4548-948F-5C4A25D78271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Most firms have some market power in the short run in the sense that they have some control over price and the previous diagram describes their pricing.</a:t>
          </a:r>
        </a:p>
      </dgm:t>
    </dgm:pt>
    <dgm:pt modelId="{A77F3C09-0018-9041-A760-CB8F314834AA}" type="parTrans" cxnId="{04D2429B-2E4E-CF4C-A0DC-95F809D25047}">
      <dgm:prSet/>
      <dgm:spPr/>
      <dgm:t>
        <a:bodyPr/>
        <a:lstStyle/>
        <a:p>
          <a:endParaRPr lang="en-US"/>
        </a:p>
      </dgm:t>
    </dgm:pt>
    <dgm:pt modelId="{C00E9F6C-617E-9741-B9B9-C031A16DBE08}" type="sibTrans" cxnId="{04D2429B-2E4E-CF4C-A0DC-95F809D25047}">
      <dgm:prSet/>
      <dgm:spPr/>
      <dgm:t>
        <a:bodyPr/>
        <a:lstStyle/>
        <a:p>
          <a:endParaRPr lang="en-US"/>
        </a:p>
      </dgm:t>
    </dgm:pt>
    <dgm:pt modelId="{767F7705-1C8D-C141-A8C6-06A8735A758A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In many jurisdictions that follow EU competition law the law focuses on firms that are “dominant” but in practice that often means having significant market power.</a:t>
          </a:r>
        </a:p>
      </dgm:t>
    </dgm:pt>
    <dgm:pt modelId="{087898A0-6ED6-454A-840E-ECC37DEC5343}" type="parTrans" cxnId="{C09242AF-80F6-AD47-9193-B09192EE8CAB}">
      <dgm:prSet/>
      <dgm:spPr/>
      <dgm:t>
        <a:bodyPr/>
        <a:lstStyle/>
        <a:p>
          <a:endParaRPr lang="en-US"/>
        </a:p>
      </dgm:t>
    </dgm:pt>
    <dgm:pt modelId="{33BC8FFC-7A74-5048-8F46-522709FC1FDF}" type="sibTrans" cxnId="{C09242AF-80F6-AD47-9193-B09192EE8CAB}">
      <dgm:prSet/>
      <dgm:spPr/>
      <dgm:t>
        <a:bodyPr/>
        <a:lstStyle/>
        <a:p>
          <a:endParaRPr lang="en-US"/>
        </a:p>
      </dgm:t>
    </dgm:pt>
    <dgm:pt modelId="{1549C33D-BE09-F245-9B24-1C2A50D3E379}" type="pres">
      <dgm:prSet presAssocID="{679E46E5-D5C2-454A-87DA-CA05A42DBA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69600F-52F2-A84A-A4F6-0DBFEA90D4EE}" type="pres">
      <dgm:prSet presAssocID="{ACEB643D-78A4-E740-8533-05F1D5C2260F}" presName="parentLin" presStyleCnt="0"/>
      <dgm:spPr/>
    </dgm:pt>
    <dgm:pt modelId="{A5192B44-8210-7242-B712-0C5077CA7D4F}" type="pres">
      <dgm:prSet presAssocID="{ACEB643D-78A4-E740-8533-05F1D5C2260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AB1ADC9-021D-9942-9C76-00AD871E431A}" type="pres">
      <dgm:prSet presAssocID="{ACEB643D-78A4-E740-8533-05F1D5C2260F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96EDA-8371-114B-B843-84EE80125338}" type="pres">
      <dgm:prSet presAssocID="{ACEB643D-78A4-E740-8533-05F1D5C2260F}" presName="negativeSpace" presStyleCnt="0"/>
      <dgm:spPr/>
    </dgm:pt>
    <dgm:pt modelId="{6FD73D08-9B98-8A46-9FB6-13DBEFCDC4BD}" type="pres">
      <dgm:prSet presAssocID="{ACEB643D-78A4-E740-8533-05F1D5C2260F}" presName="childText" presStyleLbl="conFgAcc1" presStyleIdx="0" presStyleCnt="4">
        <dgm:presLayoutVars>
          <dgm:bulletEnabled val="1"/>
        </dgm:presLayoutVars>
      </dgm:prSet>
      <dgm:spPr/>
    </dgm:pt>
    <dgm:pt modelId="{FE2EDFEF-4DB0-0945-9D99-B40C020FE069}" type="pres">
      <dgm:prSet presAssocID="{BC439363-ACDE-2243-8DBF-374D354CD24E}" presName="spaceBetweenRectangles" presStyleCnt="0"/>
      <dgm:spPr/>
    </dgm:pt>
    <dgm:pt modelId="{30E8AA2A-FBE5-7E40-8137-73D8E4480F69}" type="pres">
      <dgm:prSet presAssocID="{C2EED806-4EDC-7F4A-B11E-66B3DBA42EF6}" presName="parentLin" presStyleCnt="0"/>
      <dgm:spPr/>
    </dgm:pt>
    <dgm:pt modelId="{95A18A66-39CB-9641-BBD6-61AFBA3957CE}" type="pres">
      <dgm:prSet presAssocID="{C2EED806-4EDC-7F4A-B11E-66B3DBA42EF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A31743D-2D17-3D41-85B4-61CD2FD88419}" type="pres">
      <dgm:prSet presAssocID="{C2EED806-4EDC-7F4A-B11E-66B3DBA42EF6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1A25F-ABFD-814E-BF8B-74B7B8B3DA7F}" type="pres">
      <dgm:prSet presAssocID="{C2EED806-4EDC-7F4A-B11E-66B3DBA42EF6}" presName="negativeSpace" presStyleCnt="0"/>
      <dgm:spPr/>
    </dgm:pt>
    <dgm:pt modelId="{9D883EE1-5E55-9D4C-8112-43DC0356FAE8}" type="pres">
      <dgm:prSet presAssocID="{C2EED806-4EDC-7F4A-B11E-66B3DBA42EF6}" presName="childText" presStyleLbl="conFgAcc1" presStyleIdx="1" presStyleCnt="4">
        <dgm:presLayoutVars>
          <dgm:bulletEnabled val="1"/>
        </dgm:presLayoutVars>
      </dgm:prSet>
      <dgm:spPr/>
    </dgm:pt>
    <dgm:pt modelId="{865C4368-6420-E848-8C92-8F54ACC31A6E}" type="pres">
      <dgm:prSet presAssocID="{7552EFA8-F72A-C949-9C94-186AF27748DE}" presName="spaceBetweenRectangles" presStyleCnt="0"/>
      <dgm:spPr/>
    </dgm:pt>
    <dgm:pt modelId="{FFF41870-0875-4949-98D2-2923CCBE802A}" type="pres">
      <dgm:prSet presAssocID="{24694929-AA6A-4548-948F-5C4A25D78271}" presName="parentLin" presStyleCnt="0"/>
      <dgm:spPr/>
    </dgm:pt>
    <dgm:pt modelId="{6A192A54-E224-AA4E-991A-6138A68972B2}" type="pres">
      <dgm:prSet presAssocID="{24694929-AA6A-4548-948F-5C4A25D7827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4014CD18-370D-EC4A-8A99-346BE0477ACF}" type="pres">
      <dgm:prSet presAssocID="{24694929-AA6A-4548-948F-5C4A25D78271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FB642-7005-594A-958A-1707A93789E0}" type="pres">
      <dgm:prSet presAssocID="{24694929-AA6A-4548-948F-5C4A25D78271}" presName="negativeSpace" presStyleCnt="0"/>
      <dgm:spPr/>
    </dgm:pt>
    <dgm:pt modelId="{A2B96BC8-0C01-3F4F-8DD1-32DE14A66244}" type="pres">
      <dgm:prSet presAssocID="{24694929-AA6A-4548-948F-5C4A25D78271}" presName="childText" presStyleLbl="conFgAcc1" presStyleIdx="2" presStyleCnt="4">
        <dgm:presLayoutVars>
          <dgm:bulletEnabled val="1"/>
        </dgm:presLayoutVars>
      </dgm:prSet>
      <dgm:spPr/>
    </dgm:pt>
    <dgm:pt modelId="{18B8E1B9-EB0E-3B48-83FB-49765884CDEA}" type="pres">
      <dgm:prSet presAssocID="{C00E9F6C-617E-9741-B9B9-C031A16DBE08}" presName="spaceBetweenRectangles" presStyleCnt="0"/>
      <dgm:spPr/>
    </dgm:pt>
    <dgm:pt modelId="{E23A4188-1F73-214C-99A2-C828E8968531}" type="pres">
      <dgm:prSet presAssocID="{767F7705-1C8D-C141-A8C6-06A8735A758A}" presName="parentLin" presStyleCnt="0"/>
      <dgm:spPr/>
    </dgm:pt>
    <dgm:pt modelId="{F704D82A-062C-C04B-A622-55BB642EB7C6}" type="pres">
      <dgm:prSet presAssocID="{767F7705-1C8D-C141-A8C6-06A8735A758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7069C64-8C57-A947-A2A1-93BDE76C33D6}" type="pres">
      <dgm:prSet presAssocID="{767F7705-1C8D-C141-A8C6-06A8735A758A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7D04B-1B20-914C-B032-50210E2020F2}" type="pres">
      <dgm:prSet presAssocID="{767F7705-1C8D-C141-A8C6-06A8735A758A}" presName="negativeSpace" presStyleCnt="0"/>
      <dgm:spPr/>
    </dgm:pt>
    <dgm:pt modelId="{A726FA62-CE76-3040-B796-59B03DEFFEBC}" type="pres">
      <dgm:prSet presAssocID="{767F7705-1C8D-C141-A8C6-06A8735A758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5433868-6D8D-3F4E-9ABF-2B2E7AC03A7C}" type="presOf" srcId="{ACEB643D-78A4-E740-8533-05F1D5C2260F}" destId="{A5192B44-8210-7242-B712-0C5077CA7D4F}" srcOrd="0" destOrd="0" presId="urn:microsoft.com/office/officeart/2005/8/layout/list1"/>
    <dgm:cxn modelId="{75FE05C1-BEDE-4343-A130-0DE7CC26B53D}" type="presOf" srcId="{24694929-AA6A-4548-948F-5C4A25D78271}" destId="{6A192A54-E224-AA4E-991A-6138A68972B2}" srcOrd="0" destOrd="0" presId="urn:microsoft.com/office/officeart/2005/8/layout/list1"/>
    <dgm:cxn modelId="{D0D39C96-BA1A-4147-95F9-9B46447E23C6}" type="presOf" srcId="{C2EED806-4EDC-7F4A-B11E-66B3DBA42EF6}" destId="{3A31743D-2D17-3D41-85B4-61CD2FD88419}" srcOrd="1" destOrd="0" presId="urn:microsoft.com/office/officeart/2005/8/layout/list1"/>
    <dgm:cxn modelId="{04D2429B-2E4E-CF4C-A0DC-95F809D25047}" srcId="{679E46E5-D5C2-454A-87DA-CA05A42DBA3E}" destId="{24694929-AA6A-4548-948F-5C4A25D78271}" srcOrd="2" destOrd="0" parTransId="{A77F3C09-0018-9041-A760-CB8F314834AA}" sibTransId="{C00E9F6C-617E-9741-B9B9-C031A16DBE08}"/>
    <dgm:cxn modelId="{2501794E-7CB1-E045-9FDD-774BEE5B3BED}" type="presOf" srcId="{679E46E5-D5C2-454A-87DA-CA05A42DBA3E}" destId="{1549C33D-BE09-F245-9B24-1C2A50D3E379}" srcOrd="0" destOrd="0" presId="urn:microsoft.com/office/officeart/2005/8/layout/list1"/>
    <dgm:cxn modelId="{61BA0D24-3618-E144-A679-4AC1D4432259}" type="presOf" srcId="{ACEB643D-78A4-E740-8533-05F1D5C2260F}" destId="{5AB1ADC9-021D-9942-9C76-00AD871E431A}" srcOrd="1" destOrd="0" presId="urn:microsoft.com/office/officeart/2005/8/layout/list1"/>
    <dgm:cxn modelId="{A8AB6214-FC93-3049-9833-1B95877B10F5}" type="presOf" srcId="{C2EED806-4EDC-7F4A-B11E-66B3DBA42EF6}" destId="{95A18A66-39CB-9641-BBD6-61AFBA3957CE}" srcOrd="0" destOrd="0" presId="urn:microsoft.com/office/officeart/2005/8/layout/list1"/>
    <dgm:cxn modelId="{D770496E-F8AB-8B45-B9EA-7766AB73DC4D}" srcId="{679E46E5-D5C2-454A-87DA-CA05A42DBA3E}" destId="{ACEB643D-78A4-E740-8533-05F1D5C2260F}" srcOrd="0" destOrd="0" parTransId="{68CE4B1A-120A-CF4C-8184-2620AABA5738}" sibTransId="{BC439363-ACDE-2243-8DBF-374D354CD24E}"/>
    <dgm:cxn modelId="{3D5E7E59-C060-574D-A076-9FE1CB6EBE80}" type="presOf" srcId="{767F7705-1C8D-C141-A8C6-06A8735A758A}" destId="{F704D82A-062C-C04B-A622-55BB642EB7C6}" srcOrd="0" destOrd="0" presId="urn:microsoft.com/office/officeart/2005/8/layout/list1"/>
    <dgm:cxn modelId="{BF20A931-7082-F247-8DDE-35432881E3E5}" type="presOf" srcId="{24694929-AA6A-4548-948F-5C4A25D78271}" destId="{4014CD18-370D-EC4A-8A99-346BE0477ACF}" srcOrd="1" destOrd="0" presId="urn:microsoft.com/office/officeart/2005/8/layout/list1"/>
    <dgm:cxn modelId="{C09242AF-80F6-AD47-9193-B09192EE8CAB}" srcId="{679E46E5-D5C2-454A-87DA-CA05A42DBA3E}" destId="{767F7705-1C8D-C141-A8C6-06A8735A758A}" srcOrd="3" destOrd="0" parTransId="{087898A0-6ED6-454A-840E-ECC37DEC5343}" sibTransId="{33BC8FFC-7A74-5048-8F46-522709FC1FDF}"/>
    <dgm:cxn modelId="{88178104-8586-E74C-99E7-48DE985613DD}" srcId="{679E46E5-D5C2-454A-87DA-CA05A42DBA3E}" destId="{C2EED806-4EDC-7F4A-B11E-66B3DBA42EF6}" srcOrd="1" destOrd="0" parTransId="{CABDB49E-95AC-C347-8056-56BEA314973B}" sibTransId="{7552EFA8-F72A-C949-9C94-186AF27748DE}"/>
    <dgm:cxn modelId="{6F65A071-FB15-104F-8664-091D3397B160}" type="presOf" srcId="{767F7705-1C8D-C141-A8C6-06A8735A758A}" destId="{47069C64-8C57-A947-A2A1-93BDE76C33D6}" srcOrd="1" destOrd="0" presId="urn:microsoft.com/office/officeart/2005/8/layout/list1"/>
    <dgm:cxn modelId="{BA14744C-FFF2-274B-9318-A62A168B5E48}" type="presParOf" srcId="{1549C33D-BE09-F245-9B24-1C2A50D3E379}" destId="{EE69600F-52F2-A84A-A4F6-0DBFEA90D4EE}" srcOrd="0" destOrd="0" presId="urn:microsoft.com/office/officeart/2005/8/layout/list1"/>
    <dgm:cxn modelId="{7D20DF83-A02B-CA44-959E-BD9C4C199D80}" type="presParOf" srcId="{EE69600F-52F2-A84A-A4F6-0DBFEA90D4EE}" destId="{A5192B44-8210-7242-B712-0C5077CA7D4F}" srcOrd="0" destOrd="0" presId="urn:microsoft.com/office/officeart/2005/8/layout/list1"/>
    <dgm:cxn modelId="{50D99C39-C1DA-0A4B-9B46-0786A281747D}" type="presParOf" srcId="{EE69600F-52F2-A84A-A4F6-0DBFEA90D4EE}" destId="{5AB1ADC9-021D-9942-9C76-00AD871E431A}" srcOrd="1" destOrd="0" presId="urn:microsoft.com/office/officeart/2005/8/layout/list1"/>
    <dgm:cxn modelId="{3FD70E2F-012C-2741-8407-4059E73AB68E}" type="presParOf" srcId="{1549C33D-BE09-F245-9B24-1C2A50D3E379}" destId="{49296EDA-8371-114B-B843-84EE80125338}" srcOrd="1" destOrd="0" presId="urn:microsoft.com/office/officeart/2005/8/layout/list1"/>
    <dgm:cxn modelId="{EB5D998B-C1A1-AA4A-B403-BD5C8F093437}" type="presParOf" srcId="{1549C33D-BE09-F245-9B24-1C2A50D3E379}" destId="{6FD73D08-9B98-8A46-9FB6-13DBEFCDC4BD}" srcOrd="2" destOrd="0" presId="urn:microsoft.com/office/officeart/2005/8/layout/list1"/>
    <dgm:cxn modelId="{AD1E8FBF-D084-7242-997F-136AFDAD9115}" type="presParOf" srcId="{1549C33D-BE09-F245-9B24-1C2A50D3E379}" destId="{FE2EDFEF-4DB0-0945-9D99-B40C020FE069}" srcOrd="3" destOrd="0" presId="urn:microsoft.com/office/officeart/2005/8/layout/list1"/>
    <dgm:cxn modelId="{F76FF6C3-14A6-1B4B-9874-BABB3ECDB697}" type="presParOf" srcId="{1549C33D-BE09-F245-9B24-1C2A50D3E379}" destId="{30E8AA2A-FBE5-7E40-8137-73D8E4480F69}" srcOrd="4" destOrd="0" presId="urn:microsoft.com/office/officeart/2005/8/layout/list1"/>
    <dgm:cxn modelId="{7D3AE6DE-0D63-0840-ADDB-58AF25605965}" type="presParOf" srcId="{30E8AA2A-FBE5-7E40-8137-73D8E4480F69}" destId="{95A18A66-39CB-9641-BBD6-61AFBA3957CE}" srcOrd="0" destOrd="0" presId="urn:microsoft.com/office/officeart/2005/8/layout/list1"/>
    <dgm:cxn modelId="{A8ECB839-DCFF-224F-B74B-CFD1D8603033}" type="presParOf" srcId="{30E8AA2A-FBE5-7E40-8137-73D8E4480F69}" destId="{3A31743D-2D17-3D41-85B4-61CD2FD88419}" srcOrd="1" destOrd="0" presId="urn:microsoft.com/office/officeart/2005/8/layout/list1"/>
    <dgm:cxn modelId="{58D050D8-FD89-C34B-9C91-ACDC2DD0C414}" type="presParOf" srcId="{1549C33D-BE09-F245-9B24-1C2A50D3E379}" destId="{9081A25F-ABFD-814E-BF8B-74B7B8B3DA7F}" srcOrd="5" destOrd="0" presId="urn:microsoft.com/office/officeart/2005/8/layout/list1"/>
    <dgm:cxn modelId="{1E08663D-7D4A-9848-BA63-946F29027726}" type="presParOf" srcId="{1549C33D-BE09-F245-9B24-1C2A50D3E379}" destId="{9D883EE1-5E55-9D4C-8112-43DC0356FAE8}" srcOrd="6" destOrd="0" presId="urn:microsoft.com/office/officeart/2005/8/layout/list1"/>
    <dgm:cxn modelId="{61987763-0E75-D047-9C8B-99B1A99CF4C5}" type="presParOf" srcId="{1549C33D-BE09-F245-9B24-1C2A50D3E379}" destId="{865C4368-6420-E848-8C92-8F54ACC31A6E}" srcOrd="7" destOrd="0" presId="urn:microsoft.com/office/officeart/2005/8/layout/list1"/>
    <dgm:cxn modelId="{593816E0-4488-4B4F-B9A0-D5FC62C6638B}" type="presParOf" srcId="{1549C33D-BE09-F245-9B24-1C2A50D3E379}" destId="{FFF41870-0875-4949-98D2-2923CCBE802A}" srcOrd="8" destOrd="0" presId="urn:microsoft.com/office/officeart/2005/8/layout/list1"/>
    <dgm:cxn modelId="{76B9B90F-046A-B447-85C7-5FB32EB98799}" type="presParOf" srcId="{FFF41870-0875-4949-98D2-2923CCBE802A}" destId="{6A192A54-E224-AA4E-991A-6138A68972B2}" srcOrd="0" destOrd="0" presId="urn:microsoft.com/office/officeart/2005/8/layout/list1"/>
    <dgm:cxn modelId="{E80E4C8F-4D8D-5E48-88E6-DB6C76BFDD8F}" type="presParOf" srcId="{FFF41870-0875-4949-98D2-2923CCBE802A}" destId="{4014CD18-370D-EC4A-8A99-346BE0477ACF}" srcOrd="1" destOrd="0" presId="urn:microsoft.com/office/officeart/2005/8/layout/list1"/>
    <dgm:cxn modelId="{0397AC69-7DAA-E14C-851C-2C4339D3B4C6}" type="presParOf" srcId="{1549C33D-BE09-F245-9B24-1C2A50D3E379}" destId="{E58FB642-7005-594A-958A-1707A93789E0}" srcOrd="9" destOrd="0" presId="urn:microsoft.com/office/officeart/2005/8/layout/list1"/>
    <dgm:cxn modelId="{EF68CBC2-9C42-C040-B645-F7D67BDE75D7}" type="presParOf" srcId="{1549C33D-BE09-F245-9B24-1C2A50D3E379}" destId="{A2B96BC8-0C01-3F4F-8DD1-32DE14A66244}" srcOrd="10" destOrd="0" presId="urn:microsoft.com/office/officeart/2005/8/layout/list1"/>
    <dgm:cxn modelId="{F4930A36-DD2C-2641-97D5-914D34504DFC}" type="presParOf" srcId="{1549C33D-BE09-F245-9B24-1C2A50D3E379}" destId="{18B8E1B9-EB0E-3B48-83FB-49765884CDEA}" srcOrd="11" destOrd="0" presId="urn:microsoft.com/office/officeart/2005/8/layout/list1"/>
    <dgm:cxn modelId="{8CEBC977-0502-824A-AFA4-9E6FB10B458E}" type="presParOf" srcId="{1549C33D-BE09-F245-9B24-1C2A50D3E379}" destId="{E23A4188-1F73-214C-99A2-C828E8968531}" srcOrd="12" destOrd="0" presId="urn:microsoft.com/office/officeart/2005/8/layout/list1"/>
    <dgm:cxn modelId="{E1CE4D6A-7E72-D542-BCC7-AD4E41EDEA09}" type="presParOf" srcId="{E23A4188-1F73-214C-99A2-C828E8968531}" destId="{F704D82A-062C-C04B-A622-55BB642EB7C6}" srcOrd="0" destOrd="0" presId="urn:microsoft.com/office/officeart/2005/8/layout/list1"/>
    <dgm:cxn modelId="{3AE44F95-6784-DD4F-A1D6-6BC9F7E64C90}" type="presParOf" srcId="{E23A4188-1F73-214C-99A2-C828E8968531}" destId="{47069C64-8C57-A947-A2A1-93BDE76C33D6}" srcOrd="1" destOrd="0" presId="urn:microsoft.com/office/officeart/2005/8/layout/list1"/>
    <dgm:cxn modelId="{62D7039B-2CB2-0B47-A28D-78DCEECFAC33}" type="presParOf" srcId="{1549C33D-BE09-F245-9B24-1C2A50D3E379}" destId="{2D07D04B-1B20-914C-B032-50210E2020F2}" srcOrd="13" destOrd="0" presId="urn:microsoft.com/office/officeart/2005/8/layout/list1"/>
    <dgm:cxn modelId="{36FC7164-4C25-AB46-AFA8-B0B0B120E49B}" type="presParOf" srcId="{1549C33D-BE09-F245-9B24-1C2A50D3E379}" destId="{A726FA62-CE76-3040-B796-59B03DEFFEB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9E46E5-D5C2-454A-87DA-CA05A42DBA3E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A55BCB-D721-EB44-B8F5-160CDC22C73F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Most new businesses fail and lose money.</a:t>
          </a:r>
        </a:p>
      </dgm:t>
    </dgm:pt>
    <dgm:pt modelId="{1833E566-7194-654B-B204-4DDFCFA118DE}" type="parTrans" cxnId="{4EAE91A2-AB58-374F-8A89-C7439F3CE67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2CAED9-C3AC-5245-868B-E834C02A13A7}" type="sibTrans" cxnId="{4EAE91A2-AB58-374F-8A89-C7439F3CE67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D974680-2678-5B45-AEBC-D07CA1B13472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60% of new businesses fail in first five years</a:t>
          </a:r>
        </a:p>
      </dgm:t>
    </dgm:pt>
    <dgm:pt modelId="{6B3BC145-201A-AA4B-B8F6-EB56DA2E54E1}" type="parTrans" cxnId="{21E90BFB-5338-7046-93DA-4CE11002F9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DCBAE5-4991-C14A-802B-5B9447B90982}" type="sibTrans" cxnId="{21E90BFB-5338-7046-93DA-4CE11002F9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37B23C-2BC2-9548-A0BD-8F5F952CD8F7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43% of venture capital investments in firms vanish and another 23% returns less than initial investment.</a:t>
          </a:r>
        </a:p>
      </dgm:t>
    </dgm:pt>
    <dgm:pt modelId="{5664FF83-9297-C645-95FD-309DD713C2EA}" type="parTrans" cxnId="{6DEB8B0D-F98F-594C-9631-6A5DE16188D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49903F-695E-A840-A851-A32E34360611}" type="sibTrans" cxnId="{6DEB8B0D-F98F-594C-9631-6A5DE16188D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6680BC-F4BB-B34D-8117-D3B99AFE6961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Monopoly profits can be the “prize” for winning competitions in which most people lose.</a:t>
          </a:r>
        </a:p>
      </dgm:t>
    </dgm:pt>
    <dgm:pt modelId="{E05663AB-2F3F-054F-B0EC-BC86B700409D}" type="parTrans" cxnId="{3D826AE1-4F69-3244-B9A7-E3783B5A10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A761E2-8D2A-4043-B63A-9F265813B0F6}" type="sibTrans" cxnId="{3D826AE1-4F69-3244-B9A7-E3783B5A10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ED831A-91A6-754E-8146-C629DB450661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Only small fraction of drugs that make it to pre-clinical trials make it to the market.</a:t>
          </a:r>
        </a:p>
      </dgm:t>
    </dgm:pt>
    <dgm:pt modelId="{C30ABDAE-AB9F-764F-8C0D-4B4504479987}" type="parTrans" cxnId="{16D20DC9-3089-FA46-8A7A-FD15207B6E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95B834-0544-4647-AAC1-A4068D5D7584}" type="sibTrans" cxnId="{16D20DC9-3089-FA46-8A7A-FD15207B6E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C66567-7A04-A246-8C09-EF4E3602BEF1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The hope for monopoly profits stimulates risk-taking behavior involving investment and innovation</a:t>
          </a:r>
        </a:p>
      </dgm:t>
    </dgm:pt>
    <dgm:pt modelId="{04F41E15-7568-A044-9A31-5870D8E5D8C9}" type="parTrans" cxnId="{D9D01858-D806-3C4D-B4B4-286F08F5B25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A08FCC-9275-A645-82F6-ECA810BABF03}" type="sibTrans" cxnId="{D9D01858-D806-3C4D-B4B4-286F08F5B25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4084463-33BB-4E4F-8E28-6B98B7A8D94C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Leads to new products that can provide significant consumer value</a:t>
          </a:r>
          <a:endParaRPr lang="en-US" sz="1800" dirty="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D28EEE8E-CDE6-3349-B7D5-3D03096FEFAA}" type="parTrans" cxnId="{739277A3-AED5-9743-B32F-D8AE7317481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CE4276-48F7-5C43-8355-E93EE19F41E1}" type="sibTrans" cxnId="{739277A3-AED5-9743-B32F-D8AE7317481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49C33D-BE09-F245-9B24-1C2A50D3E379}" type="pres">
      <dgm:prSet presAssocID="{679E46E5-D5C2-454A-87DA-CA05A42DBA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3E682-96D6-9C43-9BF3-D13730CC2A71}" type="pres">
      <dgm:prSet presAssocID="{2DA55BCB-D721-EB44-B8F5-160CDC22C73F}" presName="parentLin" presStyleCnt="0"/>
      <dgm:spPr/>
    </dgm:pt>
    <dgm:pt modelId="{2C069280-4B0E-1F4B-974F-63037CB4D58E}" type="pres">
      <dgm:prSet presAssocID="{2DA55BCB-D721-EB44-B8F5-160CDC22C73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5C6AAF4-011C-1D48-8E06-26356C551BC6}" type="pres">
      <dgm:prSet presAssocID="{2DA55BCB-D721-EB44-B8F5-160CDC22C73F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AEC32-25F4-9440-ACC7-2C9923E8DF84}" type="pres">
      <dgm:prSet presAssocID="{2DA55BCB-D721-EB44-B8F5-160CDC22C73F}" presName="negativeSpace" presStyleCnt="0"/>
      <dgm:spPr/>
    </dgm:pt>
    <dgm:pt modelId="{7661FE25-273C-1A4B-9D38-F2371366D4D8}" type="pres">
      <dgm:prSet presAssocID="{2DA55BCB-D721-EB44-B8F5-160CDC22C73F}" presName="childText" presStyleLbl="conFgAcc1" presStyleIdx="0" presStyleCnt="3" custLinFactNeighborX="3931" custLinFactNeighborY="-2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79CF8-5183-3347-892F-0C133CF2AFD4}" type="pres">
      <dgm:prSet presAssocID="{482CAED9-C3AC-5245-868B-E834C02A13A7}" presName="spaceBetweenRectangles" presStyleCnt="0"/>
      <dgm:spPr/>
    </dgm:pt>
    <dgm:pt modelId="{7170A18D-D55F-884C-B7B1-B562F265B864}" type="pres">
      <dgm:prSet presAssocID="{0F6680BC-F4BB-B34D-8117-D3B99AFE6961}" presName="parentLin" presStyleCnt="0"/>
      <dgm:spPr/>
    </dgm:pt>
    <dgm:pt modelId="{37667D5F-E43E-634C-832E-E829FDE010FA}" type="pres">
      <dgm:prSet presAssocID="{0F6680BC-F4BB-B34D-8117-D3B99AFE696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517E974-171B-B346-879F-075813CD46E2}" type="pres">
      <dgm:prSet presAssocID="{0F6680BC-F4BB-B34D-8117-D3B99AFE6961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E7553-1863-1D40-A0C5-77EEFF07A39B}" type="pres">
      <dgm:prSet presAssocID="{0F6680BC-F4BB-B34D-8117-D3B99AFE6961}" presName="negativeSpace" presStyleCnt="0"/>
      <dgm:spPr/>
    </dgm:pt>
    <dgm:pt modelId="{F93A2CA7-7C3B-5E44-8782-4A2539B0CC21}" type="pres">
      <dgm:prSet presAssocID="{0F6680BC-F4BB-B34D-8117-D3B99AFE696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1A235-B6E0-CE4D-9CAB-FFB792F218C7}" type="pres">
      <dgm:prSet presAssocID="{6EA761E2-8D2A-4043-B63A-9F265813B0F6}" presName="spaceBetweenRectangles" presStyleCnt="0"/>
      <dgm:spPr/>
    </dgm:pt>
    <dgm:pt modelId="{D689EDBB-C74A-7149-BB4B-145FDB7D873E}" type="pres">
      <dgm:prSet presAssocID="{C3C66567-7A04-A246-8C09-EF4E3602BEF1}" presName="parentLin" presStyleCnt="0"/>
      <dgm:spPr/>
    </dgm:pt>
    <dgm:pt modelId="{9B60B81A-0487-204E-9680-DAD3267A7C52}" type="pres">
      <dgm:prSet presAssocID="{C3C66567-7A04-A246-8C09-EF4E3602BEF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CA6824C-F1E5-824A-892A-278842AA1609}" type="pres">
      <dgm:prSet presAssocID="{C3C66567-7A04-A246-8C09-EF4E3602BEF1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87500-334D-314C-91AF-5C8B7A626EC4}" type="pres">
      <dgm:prSet presAssocID="{C3C66567-7A04-A246-8C09-EF4E3602BEF1}" presName="negativeSpace" presStyleCnt="0"/>
      <dgm:spPr/>
    </dgm:pt>
    <dgm:pt modelId="{792972A9-8AA8-3C40-B3DE-E8D13F927200}" type="pres">
      <dgm:prSet presAssocID="{C3C66567-7A04-A246-8C09-EF4E3602BEF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E90BFB-5338-7046-93DA-4CE11002F9C4}" srcId="{2DA55BCB-D721-EB44-B8F5-160CDC22C73F}" destId="{9D974680-2678-5B45-AEBC-D07CA1B13472}" srcOrd="0" destOrd="0" parTransId="{6B3BC145-201A-AA4B-B8F6-EB56DA2E54E1}" sibTransId="{8FDCBAE5-4991-C14A-802B-5B9447B90982}"/>
    <dgm:cxn modelId="{31987C63-99C2-2C43-8ABF-CB6F7111E9E3}" type="presOf" srcId="{679E46E5-D5C2-454A-87DA-CA05A42DBA3E}" destId="{1549C33D-BE09-F245-9B24-1C2A50D3E379}" srcOrd="0" destOrd="0" presId="urn:microsoft.com/office/officeart/2005/8/layout/list1"/>
    <dgm:cxn modelId="{1944B91E-0C53-9241-BCEE-798715E876D2}" type="presOf" srcId="{14084463-33BB-4E4F-8E28-6B98B7A8D94C}" destId="{792972A9-8AA8-3C40-B3DE-E8D13F927200}" srcOrd="0" destOrd="0" presId="urn:microsoft.com/office/officeart/2005/8/layout/list1"/>
    <dgm:cxn modelId="{739277A3-AED5-9743-B32F-D8AE7317481B}" srcId="{C3C66567-7A04-A246-8C09-EF4E3602BEF1}" destId="{14084463-33BB-4E4F-8E28-6B98B7A8D94C}" srcOrd="0" destOrd="0" parTransId="{D28EEE8E-CDE6-3349-B7D5-3D03096FEFAA}" sibTransId="{44CE4276-48F7-5C43-8355-E93EE19F41E1}"/>
    <dgm:cxn modelId="{82A58455-FB05-E64C-B727-6C8AAC9C72AD}" type="presOf" srcId="{0F6680BC-F4BB-B34D-8117-D3B99AFE6961}" destId="{37667D5F-E43E-634C-832E-E829FDE010FA}" srcOrd="0" destOrd="0" presId="urn:microsoft.com/office/officeart/2005/8/layout/list1"/>
    <dgm:cxn modelId="{EC861F65-D1DD-BC4D-9E2D-E1BC9B390AC8}" type="presOf" srcId="{2DA55BCB-D721-EB44-B8F5-160CDC22C73F}" destId="{05C6AAF4-011C-1D48-8E06-26356C551BC6}" srcOrd="1" destOrd="0" presId="urn:microsoft.com/office/officeart/2005/8/layout/list1"/>
    <dgm:cxn modelId="{ABBF9A8B-CE25-3347-A8BC-925F88E06791}" type="presOf" srcId="{C3C66567-7A04-A246-8C09-EF4E3602BEF1}" destId="{ECA6824C-F1E5-824A-892A-278842AA1609}" srcOrd="1" destOrd="0" presId="urn:microsoft.com/office/officeart/2005/8/layout/list1"/>
    <dgm:cxn modelId="{7675C3FF-965F-4947-B438-8E64C5AF10F5}" type="presOf" srcId="{2DA55BCB-D721-EB44-B8F5-160CDC22C73F}" destId="{2C069280-4B0E-1F4B-974F-63037CB4D58E}" srcOrd="0" destOrd="0" presId="urn:microsoft.com/office/officeart/2005/8/layout/list1"/>
    <dgm:cxn modelId="{8D8F94B9-E7A7-D941-A3DA-66B88BCE5BCE}" type="presOf" srcId="{95ED831A-91A6-754E-8146-C629DB450661}" destId="{F93A2CA7-7C3B-5E44-8782-4A2539B0CC21}" srcOrd="0" destOrd="0" presId="urn:microsoft.com/office/officeart/2005/8/layout/list1"/>
    <dgm:cxn modelId="{4EAE91A2-AB58-374F-8A89-C7439F3CE678}" srcId="{679E46E5-D5C2-454A-87DA-CA05A42DBA3E}" destId="{2DA55BCB-D721-EB44-B8F5-160CDC22C73F}" srcOrd="0" destOrd="0" parTransId="{1833E566-7194-654B-B204-4DDFCFA118DE}" sibTransId="{482CAED9-C3AC-5245-868B-E834C02A13A7}"/>
    <dgm:cxn modelId="{6DEB8B0D-F98F-594C-9631-6A5DE16188D0}" srcId="{2DA55BCB-D721-EB44-B8F5-160CDC22C73F}" destId="{8F37B23C-2BC2-9548-A0BD-8F5F952CD8F7}" srcOrd="1" destOrd="0" parTransId="{5664FF83-9297-C645-95FD-309DD713C2EA}" sibTransId="{B149903F-695E-A840-A851-A32E34360611}"/>
    <dgm:cxn modelId="{529BE584-A256-6446-980C-B2B56E5D01A6}" type="presOf" srcId="{0F6680BC-F4BB-B34D-8117-D3B99AFE6961}" destId="{0517E974-171B-B346-879F-075813CD46E2}" srcOrd="1" destOrd="0" presId="urn:microsoft.com/office/officeart/2005/8/layout/list1"/>
    <dgm:cxn modelId="{D9D01858-D806-3C4D-B4B4-286F08F5B25B}" srcId="{679E46E5-D5C2-454A-87DA-CA05A42DBA3E}" destId="{C3C66567-7A04-A246-8C09-EF4E3602BEF1}" srcOrd="2" destOrd="0" parTransId="{04F41E15-7568-A044-9A31-5870D8E5D8C9}" sibTransId="{B1A08FCC-9275-A645-82F6-ECA810BABF03}"/>
    <dgm:cxn modelId="{33C628F0-DE1F-F74E-93E5-4E710044607A}" type="presOf" srcId="{C3C66567-7A04-A246-8C09-EF4E3602BEF1}" destId="{9B60B81A-0487-204E-9680-DAD3267A7C52}" srcOrd="0" destOrd="0" presId="urn:microsoft.com/office/officeart/2005/8/layout/list1"/>
    <dgm:cxn modelId="{3D826AE1-4F69-3244-B9A7-E3783B5A10B0}" srcId="{679E46E5-D5C2-454A-87DA-CA05A42DBA3E}" destId="{0F6680BC-F4BB-B34D-8117-D3B99AFE6961}" srcOrd="1" destOrd="0" parTransId="{E05663AB-2F3F-054F-B0EC-BC86B700409D}" sibTransId="{6EA761E2-8D2A-4043-B63A-9F265813B0F6}"/>
    <dgm:cxn modelId="{751009E3-3DB5-8E46-A812-AEF14E489654}" type="presOf" srcId="{9D974680-2678-5B45-AEBC-D07CA1B13472}" destId="{7661FE25-273C-1A4B-9D38-F2371366D4D8}" srcOrd="0" destOrd="0" presId="urn:microsoft.com/office/officeart/2005/8/layout/list1"/>
    <dgm:cxn modelId="{16D20DC9-3089-FA46-8A7A-FD15207B6EE3}" srcId="{0F6680BC-F4BB-B34D-8117-D3B99AFE6961}" destId="{95ED831A-91A6-754E-8146-C629DB450661}" srcOrd="0" destOrd="0" parTransId="{C30ABDAE-AB9F-764F-8C0D-4B4504479987}" sibTransId="{5E95B834-0544-4647-AAC1-A4068D5D7584}"/>
    <dgm:cxn modelId="{D2820556-83EF-FF4E-9B8D-841863AABD3F}" type="presOf" srcId="{8F37B23C-2BC2-9548-A0BD-8F5F952CD8F7}" destId="{7661FE25-273C-1A4B-9D38-F2371366D4D8}" srcOrd="0" destOrd="1" presId="urn:microsoft.com/office/officeart/2005/8/layout/list1"/>
    <dgm:cxn modelId="{D0EB86D7-8C09-CB4A-A4A1-EF717CDF3739}" type="presParOf" srcId="{1549C33D-BE09-F245-9B24-1C2A50D3E379}" destId="{0793E682-96D6-9C43-9BF3-D13730CC2A71}" srcOrd="0" destOrd="0" presId="urn:microsoft.com/office/officeart/2005/8/layout/list1"/>
    <dgm:cxn modelId="{11839374-6DBE-5B46-95BE-09D59C6A23C3}" type="presParOf" srcId="{0793E682-96D6-9C43-9BF3-D13730CC2A71}" destId="{2C069280-4B0E-1F4B-974F-63037CB4D58E}" srcOrd="0" destOrd="0" presId="urn:microsoft.com/office/officeart/2005/8/layout/list1"/>
    <dgm:cxn modelId="{C6CE8E4A-73F8-1F4C-BECF-75D27BF228EF}" type="presParOf" srcId="{0793E682-96D6-9C43-9BF3-D13730CC2A71}" destId="{05C6AAF4-011C-1D48-8E06-26356C551BC6}" srcOrd="1" destOrd="0" presId="urn:microsoft.com/office/officeart/2005/8/layout/list1"/>
    <dgm:cxn modelId="{232C1699-F46F-C941-A266-237E1A306C84}" type="presParOf" srcId="{1549C33D-BE09-F245-9B24-1C2A50D3E379}" destId="{533AEC32-25F4-9440-ACC7-2C9923E8DF84}" srcOrd="1" destOrd="0" presId="urn:microsoft.com/office/officeart/2005/8/layout/list1"/>
    <dgm:cxn modelId="{CB68B6D2-926B-EA4A-AF4B-091407413E65}" type="presParOf" srcId="{1549C33D-BE09-F245-9B24-1C2A50D3E379}" destId="{7661FE25-273C-1A4B-9D38-F2371366D4D8}" srcOrd="2" destOrd="0" presId="urn:microsoft.com/office/officeart/2005/8/layout/list1"/>
    <dgm:cxn modelId="{F7337EA9-2879-F64F-8146-62A6FAD6D164}" type="presParOf" srcId="{1549C33D-BE09-F245-9B24-1C2A50D3E379}" destId="{4D779CF8-5183-3347-892F-0C133CF2AFD4}" srcOrd="3" destOrd="0" presId="urn:microsoft.com/office/officeart/2005/8/layout/list1"/>
    <dgm:cxn modelId="{935335FB-9B5D-7645-9784-AADE453CF748}" type="presParOf" srcId="{1549C33D-BE09-F245-9B24-1C2A50D3E379}" destId="{7170A18D-D55F-884C-B7B1-B562F265B864}" srcOrd="4" destOrd="0" presId="urn:microsoft.com/office/officeart/2005/8/layout/list1"/>
    <dgm:cxn modelId="{C2720A34-21E7-834E-894E-05C0C529CB9F}" type="presParOf" srcId="{7170A18D-D55F-884C-B7B1-B562F265B864}" destId="{37667D5F-E43E-634C-832E-E829FDE010FA}" srcOrd="0" destOrd="0" presId="urn:microsoft.com/office/officeart/2005/8/layout/list1"/>
    <dgm:cxn modelId="{0465552C-59A4-3F4D-A355-24AAB04DA712}" type="presParOf" srcId="{7170A18D-D55F-884C-B7B1-B562F265B864}" destId="{0517E974-171B-B346-879F-075813CD46E2}" srcOrd="1" destOrd="0" presId="urn:microsoft.com/office/officeart/2005/8/layout/list1"/>
    <dgm:cxn modelId="{7C4DACAB-D587-C546-8E58-1E98E8233FDA}" type="presParOf" srcId="{1549C33D-BE09-F245-9B24-1C2A50D3E379}" destId="{B9BE7553-1863-1D40-A0C5-77EEFF07A39B}" srcOrd="5" destOrd="0" presId="urn:microsoft.com/office/officeart/2005/8/layout/list1"/>
    <dgm:cxn modelId="{951C4452-41BD-4646-A23C-1D9046D1C544}" type="presParOf" srcId="{1549C33D-BE09-F245-9B24-1C2A50D3E379}" destId="{F93A2CA7-7C3B-5E44-8782-4A2539B0CC21}" srcOrd="6" destOrd="0" presId="urn:microsoft.com/office/officeart/2005/8/layout/list1"/>
    <dgm:cxn modelId="{A40DD223-3988-E644-A8FE-76B0C0A574D1}" type="presParOf" srcId="{1549C33D-BE09-F245-9B24-1C2A50D3E379}" destId="{2051A235-B6E0-CE4D-9CAB-FFB792F218C7}" srcOrd="7" destOrd="0" presId="urn:microsoft.com/office/officeart/2005/8/layout/list1"/>
    <dgm:cxn modelId="{C38B604D-3FA4-9F46-B533-185109E6365A}" type="presParOf" srcId="{1549C33D-BE09-F245-9B24-1C2A50D3E379}" destId="{D689EDBB-C74A-7149-BB4B-145FDB7D873E}" srcOrd="8" destOrd="0" presId="urn:microsoft.com/office/officeart/2005/8/layout/list1"/>
    <dgm:cxn modelId="{FC91EB15-3681-744C-BE36-50B6E1D759C7}" type="presParOf" srcId="{D689EDBB-C74A-7149-BB4B-145FDB7D873E}" destId="{9B60B81A-0487-204E-9680-DAD3267A7C52}" srcOrd="0" destOrd="0" presId="urn:microsoft.com/office/officeart/2005/8/layout/list1"/>
    <dgm:cxn modelId="{9D049935-5093-E44F-B11A-30A9977AEBE6}" type="presParOf" srcId="{D689EDBB-C74A-7149-BB4B-145FDB7D873E}" destId="{ECA6824C-F1E5-824A-892A-278842AA1609}" srcOrd="1" destOrd="0" presId="urn:microsoft.com/office/officeart/2005/8/layout/list1"/>
    <dgm:cxn modelId="{0D7749C0-A295-3542-B1BA-92999C8DA001}" type="presParOf" srcId="{1549C33D-BE09-F245-9B24-1C2A50D3E379}" destId="{DD187500-334D-314C-91AF-5C8B7A626EC4}" srcOrd="9" destOrd="0" presId="urn:microsoft.com/office/officeart/2005/8/layout/list1"/>
    <dgm:cxn modelId="{461E053D-E00F-3943-A069-ABEC93FC75EF}" type="presParOf" srcId="{1549C33D-BE09-F245-9B24-1C2A50D3E379}" destId="{792972A9-8AA8-3C40-B3DE-E8D13F92720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F3BB5-A620-714A-B2E5-8AE98C4A85ED}">
      <dsp:nvSpPr>
        <dsp:cNvPr id="0" name=""/>
        <dsp:cNvSpPr/>
      </dsp:nvSpPr>
      <dsp:spPr>
        <a:xfrm>
          <a:off x="0" y="67"/>
          <a:ext cx="8763000" cy="669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0" kern="1200" dirty="0" smtClean="0">
              <a:solidFill>
                <a:schemeClr val="tx1"/>
              </a:solidFill>
            </a:rPr>
            <a:t>The total welfare gain from the introduction of the minivan over 1984-1988 was about $2.9 billion, of which $2.8 billion came from consumer surplus.</a:t>
          </a:r>
          <a:endParaRPr lang="en-GB" sz="1800" i="0" kern="1200" dirty="0">
            <a:solidFill>
              <a:schemeClr val="tx1"/>
            </a:solidFill>
          </a:endParaRPr>
        </a:p>
      </dsp:txBody>
      <dsp:txXfrm>
        <a:off x="32696" y="32763"/>
        <a:ext cx="8697608" cy="6043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8AFB3-C69C-7844-AA4C-4F5E26C5086C}">
      <dsp:nvSpPr>
        <dsp:cNvPr id="0" name=""/>
        <dsp:cNvSpPr/>
      </dsp:nvSpPr>
      <dsp:spPr>
        <a:xfrm>
          <a:off x="0" y="585990"/>
          <a:ext cx="8839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3A578-D5AD-C846-94FE-EED98F691BAE}">
      <dsp:nvSpPr>
        <dsp:cNvPr id="0" name=""/>
        <dsp:cNvSpPr/>
      </dsp:nvSpPr>
      <dsp:spPr>
        <a:xfrm>
          <a:off x="420811" y="39870"/>
          <a:ext cx="8416222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Should we prevent firms from becoming dominant so that we always have at least two vigorous firms competing in the market place?  (EU </a:t>
          </a:r>
          <a:r>
            <a:rPr lang="en-US" sz="1800" kern="1200" dirty="0" err="1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Ordoliberal</a:t>
          </a: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 school would seem to favor this.)</a:t>
          </a:r>
        </a:p>
      </dsp:txBody>
      <dsp:txXfrm>
        <a:off x="474130" y="93189"/>
        <a:ext cx="8309584" cy="985602"/>
      </dsp:txXfrm>
    </dsp:sp>
    <dsp:sp modelId="{B92CB6E9-CF8E-7D48-86E3-F01BD750A562}">
      <dsp:nvSpPr>
        <dsp:cNvPr id="0" name=""/>
        <dsp:cNvSpPr/>
      </dsp:nvSpPr>
      <dsp:spPr>
        <a:xfrm>
          <a:off x="0" y="2264310"/>
          <a:ext cx="8839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3B711-D7FD-5F4C-A047-0EDCF15ED130}">
      <dsp:nvSpPr>
        <dsp:cNvPr id="0" name=""/>
        <dsp:cNvSpPr/>
      </dsp:nvSpPr>
      <dsp:spPr>
        <a:xfrm>
          <a:off x="420811" y="1718190"/>
          <a:ext cx="8416222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Article 101 TFEU prohibits excessive pricing. Shouldn’t the EC enforce these laws vigorously (they don’t now) to prevent dominant firms from charging high prices that reduce social welfare? </a:t>
          </a:r>
        </a:p>
      </dsp:txBody>
      <dsp:txXfrm>
        <a:off x="474130" y="1771509"/>
        <a:ext cx="8309584" cy="985602"/>
      </dsp:txXfrm>
    </dsp:sp>
    <dsp:sp modelId="{E51F0B0F-F34D-5642-BCFC-8D1F88C2DB07}">
      <dsp:nvSpPr>
        <dsp:cNvPr id="0" name=""/>
        <dsp:cNvSpPr/>
      </dsp:nvSpPr>
      <dsp:spPr>
        <a:xfrm>
          <a:off x="0" y="3942630"/>
          <a:ext cx="8839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04DE2-19E8-454C-94FB-0DD96A99F077}">
      <dsp:nvSpPr>
        <dsp:cNvPr id="0" name=""/>
        <dsp:cNvSpPr/>
      </dsp:nvSpPr>
      <dsp:spPr>
        <a:xfrm>
          <a:off x="420811" y="3396510"/>
          <a:ext cx="8416222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What’s the basis for throwing people in jail for price fixing but not for abusing their dominant position?  Why does a midlevel Marine Hose executive get a jail sentence for price fixing but Microsoft key executives (e.g. Bill Gates) don’t even get fined personally.</a:t>
          </a:r>
        </a:p>
      </dsp:txBody>
      <dsp:txXfrm>
        <a:off x="474130" y="3449829"/>
        <a:ext cx="8309584" cy="9856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1D293-236C-DD46-BD11-C62B3C6DFF46}">
      <dsp:nvSpPr>
        <dsp:cNvPr id="0" name=""/>
        <dsp:cNvSpPr/>
      </dsp:nvSpPr>
      <dsp:spPr>
        <a:xfrm>
          <a:off x="0" y="426387"/>
          <a:ext cx="86487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653B1-C79B-B141-9D27-294782DC2728}">
      <dsp:nvSpPr>
        <dsp:cNvPr id="0" name=""/>
        <dsp:cNvSpPr/>
      </dsp:nvSpPr>
      <dsp:spPr>
        <a:xfrm>
          <a:off x="411742" y="151002"/>
          <a:ext cx="8234837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830" tIns="0" rIns="22883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cs typeface="Century Gothic"/>
            </a:rPr>
            <a:t>Antitrust in practice balances the benefits and costs of static and dynamic competition.</a:t>
          </a:r>
          <a:endParaRPr lang="en-US" sz="1800" kern="1200" dirty="0" smtClean="0">
            <a:solidFill>
              <a:schemeClr val="tx1"/>
            </a:solidFill>
            <a:latin typeface="Century Gothic"/>
            <a:ea typeface="ＭＳ Ｐゴシック" pitchFamily="34" charset="-128"/>
            <a:cs typeface="Century Gothic"/>
          </a:endParaRPr>
        </a:p>
      </dsp:txBody>
      <dsp:txXfrm>
        <a:off x="447768" y="187028"/>
        <a:ext cx="8162785" cy="665948"/>
      </dsp:txXfrm>
    </dsp:sp>
    <dsp:sp modelId="{B61B0E47-530F-FA4B-B09D-090896717BA4}">
      <dsp:nvSpPr>
        <dsp:cNvPr id="0" name=""/>
        <dsp:cNvSpPr/>
      </dsp:nvSpPr>
      <dsp:spPr>
        <a:xfrm>
          <a:off x="0" y="1560387"/>
          <a:ext cx="8648700" cy="145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235" tIns="520700" rIns="67123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Sets the rules for firms to compete and intervenes when they break these rules. It has a “light” touch.</a:t>
          </a:r>
          <a:endParaRPr lang="en-US" altLang="zh-CN" sz="1800" kern="1200" dirty="0" smtClean="0">
            <a:solidFill>
              <a:schemeClr val="tx1"/>
            </a:solidFill>
            <a:latin typeface="Century Gothic"/>
            <a:ea typeface="ＭＳ Ｐゴシック" pitchFamily="34" charset="-128"/>
            <a:cs typeface="Century Gothic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 smtClean="0">
            <a:solidFill>
              <a:schemeClr val="tx1"/>
            </a:solidFill>
            <a:latin typeface="Century Gothic"/>
            <a:ea typeface="ＭＳ Ｐゴシック" pitchFamily="34" charset="-128"/>
            <a:cs typeface="Century Gothic"/>
          </a:endParaRPr>
        </a:p>
      </dsp:txBody>
      <dsp:txXfrm>
        <a:off x="0" y="1560387"/>
        <a:ext cx="8648700" cy="1456875"/>
      </dsp:txXfrm>
    </dsp:sp>
    <dsp:sp modelId="{E6E39A61-9EA6-1A48-AFA5-B2F123324D87}">
      <dsp:nvSpPr>
        <dsp:cNvPr id="0" name=""/>
        <dsp:cNvSpPr/>
      </dsp:nvSpPr>
      <dsp:spPr>
        <a:xfrm>
          <a:off x="411742" y="1217800"/>
          <a:ext cx="8234837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830" tIns="0" rIns="22883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Competition policy is “Judicious regulation to bring out the best in ‘laissez-faire’.” (Vickers)</a:t>
          </a:r>
        </a:p>
      </dsp:txBody>
      <dsp:txXfrm>
        <a:off x="447768" y="1253826"/>
        <a:ext cx="8162785" cy="665948"/>
      </dsp:txXfrm>
    </dsp:sp>
    <dsp:sp modelId="{057548F4-652E-9F42-983A-AFA4F2AB48FD}">
      <dsp:nvSpPr>
        <dsp:cNvPr id="0" name=""/>
        <dsp:cNvSpPr/>
      </dsp:nvSpPr>
      <dsp:spPr>
        <a:xfrm>
          <a:off x="0" y="3521262"/>
          <a:ext cx="8648700" cy="165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235" tIns="520700" rIns="67123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Places reliance on markets and provides rules that govern competition. Some jurisdictions such as the EU have “exploitative abuses” that could prevent dominant firms from charging “excessive prices” but this s seldom enforced.  </a:t>
          </a:r>
        </a:p>
      </dsp:txBody>
      <dsp:txXfrm>
        <a:off x="0" y="3521262"/>
        <a:ext cx="8648700" cy="1653750"/>
      </dsp:txXfrm>
    </dsp:sp>
    <dsp:sp modelId="{0596C29E-6F8E-4242-B222-34A785A0D1DD}">
      <dsp:nvSpPr>
        <dsp:cNvPr id="0" name=""/>
        <dsp:cNvSpPr/>
      </dsp:nvSpPr>
      <dsp:spPr>
        <a:xfrm>
          <a:off x="411742" y="3152262"/>
          <a:ext cx="8234837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830" tIns="0" rIns="22883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Antitrust policy in practice usually does not prohibit firms from becoming monopolies or enjoying (many) of the fruits of monopoly power</a:t>
          </a:r>
          <a:endParaRPr lang="en-US" sz="1800" kern="1200" dirty="0" smtClean="0">
            <a:solidFill>
              <a:schemeClr val="tx1"/>
            </a:solidFill>
            <a:latin typeface="Century Gothic"/>
            <a:ea typeface="ＭＳ Ｐゴシック" pitchFamily="34" charset="-128"/>
            <a:cs typeface="Century Gothic"/>
          </a:endParaRPr>
        </a:p>
      </dsp:txBody>
      <dsp:txXfrm>
        <a:off x="447768" y="3188288"/>
        <a:ext cx="8162785" cy="6659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4016A-0673-6B45-A2E7-23DA651990CE}">
      <dsp:nvSpPr>
        <dsp:cNvPr id="0" name=""/>
        <dsp:cNvSpPr/>
      </dsp:nvSpPr>
      <dsp:spPr>
        <a:xfrm>
          <a:off x="0" y="492235"/>
          <a:ext cx="84582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34BED-DAF8-AE4A-88DD-A8A1B11153CF}">
      <dsp:nvSpPr>
        <dsp:cNvPr id="0" name=""/>
        <dsp:cNvSpPr/>
      </dsp:nvSpPr>
      <dsp:spPr>
        <a:xfrm>
          <a:off x="402673" y="64195"/>
          <a:ext cx="8053453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Monopolies (or “dominant firms”) are lawful but may have some special obligations in how they compete. </a:t>
          </a:r>
        </a:p>
      </dsp:txBody>
      <dsp:txXfrm>
        <a:off x="444463" y="105985"/>
        <a:ext cx="7969873" cy="772500"/>
      </dsp:txXfrm>
    </dsp:sp>
    <dsp:sp modelId="{5E77FFEB-2F62-2046-8B1B-2C41AEA70186}">
      <dsp:nvSpPr>
        <dsp:cNvPr id="0" name=""/>
        <dsp:cNvSpPr/>
      </dsp:nvSpPr>
      <dsp:spPr>
        <a:xfrm>
          <a:off x="0" y="1807675"/>
          <a:ext cx="84582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9A3CC-FC65-E042-B528-B5D339E0AF07}">
      <dsp:nvSpPr>
        <dsp:cNvPr id="0" name=""/>
        <dsp:cNvSpPr/>
      </dsp:nvSpPr>
      <dsp:spPr>
        <a:xfrm>
          <a:off x="402673" y="1379635"/>
          <a:ext cx="8053453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Striving for success, including trying to get a monopoly, is lawful so long as it is based on the merits. </a:t>
          </a:r>
        </a:p>
      </dsp:txBody>
      <dsp:txXfrm>
        <a:off x="444463" y="1421425"/>
        <a:ext cx="7969873" cy="772500"/>
      </dsp:txXfrm>
    </dsp:sp>
    <dsp:sp modelId="{F16969CE-8ED1-9448-A9DA-9116C9D642A0}">
      <dsp:nvSpPr>
        <dsp:cNvPr id="0" name=""/>
        <dsp:cNvSpPr/>
      </dsp:nvSpPr>
      <dsp:spPr>
        <a:xfrm>
          <a:off x="0" y="3123115"/>
          <a:ext cx="8458200" cy="19942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541528" rIns="6564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No collusive agreements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Firms can’t engage in certain “anticompetitive practices” that are likely to harm consumers ultimately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Firms can get big organically but we limit their ability to become monopolies through mergers</a:t>
          </a:r>
          <a:endParaRPr lang="en-US" sz="900" kern="1200" dirty="0" smtClean="0">
            <a:solidFill>
              <a:schemeClr val="tx1"/>
            </a:solidFill>
            <a:ea typeface="ＭＳ Ｐゴシック" pitchFamily="34" charset="-128"/>
          </a:endParaRPr>
        </a:p>
      </dsp:txBody>
      <dsp:txXfrm>
        <a:off x="0" y="3123115"/>
        <a:ext cx="8458200" cy="1994289"/>
      </dsp:txXfrm>
    </dsp:sp>
    <dsp:sp modelId="{E84D98BA-3C7B-2944-9BDD-BFFCD7DC361A}">
      <dsp:nvSpPr>
        <dsp:cNvPr id="0" name=""/>
        <dsp:cNvSpPr/>
      </dsp:nvSpPr>
      <dsp:spPr>
        <a:xfrm>
          <a:off x="402673" y="2695075"/>
          <a:ext cx="8053453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Competition policy generally lets markets work freely but subject to some limitations.</a:t>
          </a:r>
          <a:endParaRPr lang="en-US" altLang="zh-CN" sz="1800" kern="1200" dirty="0" smtClean="0">
            <a:solidFill>
              <a:schemeClr val="tx1"/>
            </a:solidFill>
            <a:latin typeface="Century Gothic"/>
            <a:ea typeface="ＭＳ Ｐゴシック" pitchFamily="34" charset="-128"/>
            <a:cs typeface="Century Gothic"/>
          </a:endParaRPr>
        </a:p>
      </dsp:txBody>
      <dsp:txXfrm>
        <a:off x="444463" y="2736865"/>
        <a:ext cx="7969873" cy="7725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820BC-BF33-F843-84EA-5C0D48396F86}">
      <dsp:nvSpPr>
        <dsp:cNvPr id="0" name=""/>
        <dsp:cNvSpPr/>
      </dsp:nvSpPr>
      <dsp:spPr>
        <a:xfrm>
          <a:off x="0" y="630853"/>
          <a:ext cx="8763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17370-D29E-2A46-A661-470E6EAD52D9}">
      <dsp:nvSpPr>
        <dsp:cNvPr id="0" name=""/>
        <dsp:cNvSpPr/>
      </dsp:nvSpPr>
      <dsp:spPr>
        <a:xfrm>
          <a:off x="347867" y="32171"/>
          <a:ext cx="8406640" cy="9086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Static vs. dynamic efficiency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Tradeoff between increasing static welfare in markets versus 	 increasing dynamic welfare from competition for the markets.</a:t>
          </a:r>
          <a:endParaRPr lang="en-GB" sz="1800" i="1" kern="1200" dirty="0">
            <a:solidFill>
              <a:schemeClr val="tx1"/>
            </a:solidFill>
            <a:latin typeface="Century Gothic"/>
            <a:cs typeface="Century Gothic"/>
          </a:endParaRPr>
        </a:p>
      </dsp:txBody>
      <dsp:txXfrm>
        <a:off x="392223" y="76527"/>
        <a:ext cx="8317928" cy="819929"/>
      </dsp:txXfrm>
    </dsp:sp>
    <dsp:sp modelId="{4857958D-F0E0-9746-A8C7-FC376D26AAA7}">
      <dsp:nvSpPr>
        <dsp:cNvPr id="0" name=""/>
        <dsp:cNvSpPr/>
      </dsp:nvSpPr>
      <dsp:spPr>
        <a:xfrm>
          <a:off x="0" y="2083837"/>
          <a:ext cx="8763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9A25A-8E38-EB41-A857-040AF61A282B}">
      <dsp:nvSpPr>
        <dsp:cNvPr id="0" name=""/>
        <dsp:cNvSpPr/>
      </dsp:nvSpPr>
      <dsp:spPr>
        <a:xfrm>
          <a:off x="348976" y="1289310"/>
          <a:ext cx="8387505" cy="1120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False negative vs. false positive decisions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Tradeoff between costs of condemning practices that promote consumer welfare versus allowing practices that harm consumer welfare. </a:t>
          </a:r>
          <a:endParaRPr lang="en-GB" sz="1800" i="1" kern="1200" dirty="0">
            <a:solidFill>
              <a:schemeClr val="tx1"/>
            </a:solidFill>
            <a:latin typeface="Century Gothic"/>
            <a:cs typeface="Century Gothic"/>
          </a:endParaRPr>
        </a:p>
      </dsp:txBody>
      <dsp:txXfrm>
        <a:off x="403667" y="1344001"/>
        <a:ext cx="8278123" cy="1010962"/>
      </dsp:txXfrm>
    </dsp:sp>
    <dsp:sp modelId="{0176E768-5E23-D143-AAD2-39751A6D9C52}">
      <dsp:nvSpPr>
        <dsp:cNvPr id="0" name=""/>
        <dsp:cNvSpPr/>
      </dsp:nvSpPr>
      <dsp:spPr>
        <a:xfrm>
          <a:off x="0" y="3182928"/>
          <a:ext cx="8763000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437388" rIns="6801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Cost of uncertainty faced by businesses in adopting business practices (businesses may prefer clear rules even if those rules err on the side of discouraging pro-competitive practices)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Costs of administration faced by judicial system including legal costs for parties and opportunity costs of the judicial system</a:t>
          </a:r>
        </a:p>
      </dsp:txBody>
      <dsp:txXfrm>
        <a:off x="0" y="3182928"/>
        <a:ext cx="8763000" cy="1852200"/>
      </dsp:txXfrm>
    </dsp:sp>
    <dsp:sp modelId="{901236B7-DC1E-884D-8345-F193E34E23DD}">
      <dsp:nvSpPr>
        <dsp:cNvPr id="0" name=""/>
        <dsp:cNvSpPr/>
      </dsp:nvSpPr>
      <dsp:spPr>
        <a:xfrm>
          <a:off x="386350" y="2784207"/>
          <a:ext cx="8376649" cy="766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Other costs of decisions include:</a:t>
          </a:r>
        </a:p>
      </dsp:txBody>
      <dsp:txXfrm>
        <a:off x="423765" y="2821622"/>
        <a:ext cx="8301819" cy="6916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98164-A06D-0246-B0F0-4306F15C7B73}">
      <dsp:nvSpPr>
        <dsp:cNvPr id="0" name=""/>
        <dsp:cNvSpPr/>
      </dsp:nvSpPr>
      <dsp:spPr>
        <a:xfrm>
          <a:off x="0" y="456230"/>
          <a:ext cx="8077200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604012" rIns="62688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Convicting the innocent (“false positive” aka “Type I error”)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Absolving the guilty (“false negative” aka “Type II error”)</a:t>
          </a:r>
        </a:p>
      </dsp:txBody>
      <dsp:txXfrm>
        <a:off x="0" y="456230"/>
        <a:ext cx="8077200" cy="1278900"/>
      </dsp:txXfrm>
    </dsp:sp>
    <dsp:sp modelId="{CA090B50-BFBD-BB4B-B3A7-91A01D227EE4}">
      <dsp:nvSpPr>
        <dsp:cNvPr id="0" name=""/>
        <dsp:cNvSpPr/>
      </dsp:nvSpPr>
      <dsp:spPr>
        <a:xfrm>
          <a:off x="384534" y="28190"/>
          <a:ext cx="7690685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Given that we don’t have a perfect “test” we need to consider the cost of mistakes which can go two ways (using colorful criminal terminology):</a:t>
          </a:r>
        </a:p>
      </dsp:txBody>
      <dsp:txXfrm>
        <a:off x="426324" y="69980"/>
        <a:ext cx="7607105" cy="772500"/>
      </dsp:txXfrm>
    </dsp:sp>
    <dsp:sp modelId="{D8E6BEDD-79EA-0F4C-A4DC-1C9BB30E570A}">
      <dsp:nvSpPr>
        <dsp:cNvPr id="0" name=""/>
        <dsp:cNvSpPr/>
      </dsp:nvSpPr>
      <dsp:spPr>
        <a:xfrm>
          <a:off x="0" y="2319770"/>
          <a:ext cx="80772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3A991-DA95-0949-AEF8-57A7956A7528}">
      <dsp:nvSpPr>
        <dsp:cNvPr id="0" name=""/>
        <dsp:cNvSpPr/>
      </dsp:nvSpPr>
      <dsp:spPr>
        <a:xfrm>
          <a:off x="384534" y="1891730"/>
          <a:ext cx="7690685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A rule that is “too” easy to violate will discourage pro-competitive practices thereby imposing losses in consumer welfare throughout the economy.</a:t>
          </a:r>
        </a:p>
      </dsp:txBody>
      <dsp:txXfrm>
        <a:off x="426324" y="1933520"/>
        <a:ext cx="7607105" cy="772500"/>
      </dsp:txXfrm>
    </dsp:sp>
    <dsp:sp modelId="{2B19C27A-42F7-9B40-8A2E-CEEB8FA2FA97}">
      <dsp:nvSpPr>
        <dsp:cNvPr id="0" name=""/>
        <dsp:cNvSpPr/>
      </dsp:nvSpPr>
      <dsp:spPr>
        <a:xfrm>
          <a:off x="0" y="3635210"/>
          <a:ext cx="80772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0B7CC-24AC-C04B-BD51-088789BE8EB1}">
      <dsp:nvSpPr>
        <dsp:cNvPr id="0" name=""/>
        <dsp:cNvSpPr/>
      </dsp:nvSpPr>
      <dsp:spPr>
        <a:xfrm>
          <a:off x="384534" y="3207170"/>
          <a:ext cx="7690685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A rule that is “too” hard to violate will not discourage anti-competitive practices enough thereby imposing losses in consumer welfare throughout the economy.</a:t>
          </a:r>
        </a:p>
      </dsp:txBody>
      <dsp:txXfrm>
        <a:off x="426324" y="3248960"/>
        <a:ext cx="7607105" cy="7725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2819A-7029-8343-A5CF-401CA633621E}">
      <dsp:nvSpPr>
        <dsp:cNvPr id="0" name=""/>
        <dsp:cNvSpPr/>
      </dsp:nvSpPr>
      <dsp:spPr>
        <a:xfrm>
          <a:off x="381030" y="47724"/>
          <a:ext cx="8686800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/>
            <a:t>Analogy in medical tests: test for inoperable cancer with high error rate; better not to conduct test since psychic cost to healthy outweighs cost of letting sick get their affairs in order.</a:t>
          </a:r>
          <a:endParaRPr lang="en-US" sz="1400" i="0" kern="1200" dirty="0"/>
        </a:p>
      </dsp:txBody>
      <dsp:txXfrm>
        <a:off x="410158" y="76852"/>
        <a:ext cx="8628544" cy="53844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820BC-BF33-F843-84EA-5C0D48396F86}">
      <dsp:nvSpPr>
        <dsp:cNvPr id="0" name=""/>
        <dsp:cNvSpPr/>
      </dsp:nvSpPr>
      <dsp:spPr>
        <a:xfrm>
          <a:off x="0" y="429042"/>
          <a:ext cx="80772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17370-D29E-2A46-A661-470E6EAD52D9}">
      <dsp:nvSpPr>
        <dsp:cNvPr id="0" name=""/>
        <dsp:cNvSpPr/>
      </dsp:nvSpPr>
      <dsp:spPr>
        <a:xfrm>
          <a:off x="367970" y="28542"/>
          <a:ext cx="7705632" cy="784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0" kern="1200" dirty="0" smtClean="0">
              <a:solidFill>
                <a:schemeClr val="tx1"/>
              </a:solidFill>
              <a:latin typeface="Century Gothic"/>
              <a:cs typeface="Century Gothic"/>
            </a:rPr>
            <a:t>Antitrust has become more rigorous about predatory pricing because of high cost of prohibiting low prices.</a:t>
          </a:r>
          <a:endParaRPr lang="en-GB" sz="1800" i="0" kern="1200" dirty="0">
            <a:solidFill>
              <a:schemeClr val="tx1"/>
            </a:solidFill>
            <a:latin typeface="Century Gothic"/>
            <a:cs typeface="Century Gothic"/>
          </a:endParaRPr>
        </a:p>
      </dsp:txBody>
      <dsp:txXfrm>
        <a:off x="406254" y="66826"/>
        <a:ext cx="7629064" cy="707691"/>
      </dsp:txXfrm>
    </dsp:sp>
    <dsp:sp modelId="{EEB90C7F-AD1B-8E4E-BDEB-6A5F7140ADA7}">
      <dsp:nvSpPr>
        <dsp:cNvPr id="0" name=""/>
        <dsp:cNvSpPr/>
      </dsp:nvSpPr>
      <dsp:spPr>
        <a:xfrm>
          <a:off x="0" y="1876742"/>
          <a:ext cx="80772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8E232-7EF1-BC4C-B6F9-36289C15F007}">
      <dsp:nvSpPr>
        <dsp:cNvPr id="0" name=""/>
        <dsp:cNvSpPr/>
      </dsp:nvSpPr>
      <dsp:spPr>
        <a:xfrm>
          <a:off x="363631" y="1224642"/>
          <a:ext cx="7711713" cy="1035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0" kern="1200" dirty="0" smtClean="0">
              <a:solidFill>
                <a:schemeClr val="tx1"/>
              </a:solidFill>
              <a:latin typeface="Century Gothic"/>
              <a:cs typeface="Century Gothic"/>
            </a:rPr>
            <a:t>Error cost framework regularly used to think through degree of burden of proof and who bears it.</a:t>
          </a:r>
          <a:endParaRPr lang="en-GB" sz="1800" i="0" kern="1200" dirty="0">
            <a:solidFill>
              <a:schemeClr val="tx1"/>
            </a:solidFill>
            <a:latin typeface="Century Gothic"/>
            <a:cs typeface="Century Gothic"/>
          </a:endParaRPr>
        </a:p>
      </dsp:txBody>
      <dsp:txXfrm>
        <a:off x="414198" y="1275209"/>
        <a:ext cx="7610579" cy="934726"/>
      </dsp:txXfrm>
    </dsp:sp>
    <dsp:sp modelId="{41510CDC-BC20-B646-B566-9ADEFAB6C1C3}">
      <dsp:nvSpPr>
        <dsp:cNvPr id="0" name=""/>
        <dsp:cNvSpPr/>
      </dsp:nvSpPr>
      <dsp:spPr>
        <a:xfrm>
          <a:off x="0" y="3380257"/>
          <a:ext cx="80772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B5DF9-318F-AD42-856A-CB8CA0A6BCA2}">
      <dsp:nvSpPr>
        <dsp:cNvPr id="0" name=""/>
        <dsp:cNvSpPr/>
      </dsp:nvSpPr>
      <dsp:spPr>
        <a:xfrm>
          <a:off x="366786" y="2672342"/>
          <a:ext cx="7704425" cy="1091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0" kern="1200" dirty="0" smtClean="0">
              <a:solidFill>
                <a:schemeClr val="tx1"/>
              </a:solidFill>
              <a:latin typeface="Century Gothic"/>
              <a:cs typeface="Century Gothic"/>
            </a:rPr>
            <a:t>Recent work looking into mergers and examining whether approvals have had false negatives where price ended up rising significantly.</a:t>
          </a:r>
          <a:endParaRPr lang="en-GB" sz="1800" i="0" kern="1200" dirty="0">
            <a:solidFill>
              <a:schemeClr val="tx1"/>
            </a:solidFill>
            <a:latin typeface="Century Gothic"/>
            <a:cs typeface="Century Gothic"/>
          </a:endParaRPr>
        </a:p>
      </dsp:txBody>
      <dsp:txXfrm>
        <a:off x="420077" y="2725633"/>
        <a:ext cx="7597843" cy="98509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5D9FA-5045-474C-8791-639DB3F278A7}">
      <dsp:nvSpPr>
        <dsp:cNvPr id="0" name=""/>
        <dsp:cNvSpPr/>
      </dsp:nvSpPr>
      <dsp:spPr>
        <a:xfrm>
          <a:off x="0" y="289792"/>
          <a:ext cx="84582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4301D-B4D0-D541-B8B2-A99F5F2B10BA}">
      <dsp:nvSpPr>
        <dsp:cNvPr id="0" name=""/>
        <dsp:cNvSpPr/>
      </dsp:nvSpPr>
      <dsp:spPr>
        <a:xfrm>
          <a:off x="402673" y="9352"/>
          <a:ext cx="805345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Firms considering particular practices will weigh likelihood of detection and cost of being convicted</a:t>
          </a:r>
        </a:p>
      </dsp:txBody>
      <dsp:txXfrm>
        <a:off x="430053" y="36732"/>
        <a:ext cx="7998693" cy="506120"/>
      </dsp:txXfrm>
    </dsp:sp>
    <dsp:sp modelId="{22A55CAC-AE7F-0047-8349-5E8922516568}">
      <dsp:nvSpPr>
        <dsp:cNvPr id="0" name=""/>
        <dsp:cNvSpPr/>
      </dsp:nvSpPr>
      <dsp:spPr>
        <a:xfrm>
          <a:off x="0" y="1151632"/>
          <a:ext cx="84582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395732" rIns="6564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Public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Private Actions</a:t>
          </a:r>
        </a:p>
      </dsp:txBody>
      <dsp:txXfrm>
        <a:off x="0" y="1151632"/>
        <a:ext cx="8458200" cy="1077300"/>
      </dsp:txXfrm>
    </dsp:sp>
    <dsp:sp modelId="{9D97AA61-1EC4-544E-AC33-48FE7E237726}">
      <dsp:nvSpPr>
        <dsp:cNvPr id="0" name=""/>
        <dsp:cNvSpPr/>
      </dsp:nvSpPr>
      <dsp:spPr>
        <a:xfrm>
          <a:off x="402673" y="871192"/>
          <a:ext cx="805345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Society can spend resources on detection</a:t>
          </a:r>
        </a:p>
      </dsp:txBody>
      <dsp:txXfrm>
        <a:off x="430053" y="898572"/>
        <a:ext cx="7998693" cy="506120"/>
      </dsp:txXfrm>
    </dsp:sp>
    <dsp:sp modelId="{268385FF-0F72-B24E-A1C0-013CEF8B1BDF}">
      <dsp:nvSpPr>
        <dsp:cNvPr id="0" name=""/>
        <dsp:cNvSpPr/>
      </dsp:nvSpPr>
      <dsp:spPr>
        <a:xfrm>
          <a:off x="0" y="2611972"/>
          <a:ext cx="8458200" cy="164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395732" rIns="6564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Jail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Fines by competition authorities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Professional sanctions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Damages imposed through private actions</a:t>
          </a:r>
        </a:p>
      </dsp:txBody>
      <dsp:txXfrm>
        <a:off x="0" y="2611972"/>
        <a:ext cx="8458200" cy="1645875"/>
      </dsp:txXfrm>
    </dsp:sp>
    <dsp:sp modelId="{02290AFB-E64D-5C47-A200-13CBCA228F3A}">
      <dsp:nvSpPr>
        <dsp:cNvPr id="0" name=""/>
        <dsp:cNvSpPr/>
      </dsp:nvSpPr>
      <dsp:spPr>
        <a:xfrm>
          <a:off x="402673" y="2331532"/>
          <a:ext cx="805345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Society can impose penalties on guilty to signal cost to potential violators</a:t>
          </a:r>
        </a:p>
      </dsp:txBody>
      <dsp:txXfrm>
        <a:off x="430053" y="2358912"/>
        <a:ext cx="7998693" cy="50612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F7ABE-3CB0-6242-A26F-C7DA765F314A}">
      <dsp:nvSpPr>
        <dsp:cNvPr id="0" name=""/>
        <dsp:cNvSpPr/>
      </dsp:nvSpPr>
      <dsp:spPr>
        <a:xfrm>
          <a:off x="0" y="318749"/>
          <a:ext cx="84582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1CAB7-929C-5848-A381-4818B5B0FFC7}">
      <dsp:nvSpPr>
        <dsp:cNvPr id="0" name=""/>
        <dsp:cNvSpPr/>
      </dsp:nvSpPr>
      <dsp:spPr>
        <a:xfrm>
          <a:off x="402673" y="23549"/>
          <a:ext cx="8053453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Tradeoff between stricter rules and deterrence resources</a:t>
          </a:r>
        </a:p>
      </dsp:txBody>
      <dsp:txXfrm>
        <a:off x="431494" y="52370"/>
        <a:ext cx="7995811" cy="532758"/>
      </dsp:txXfrm>
    </dsp:sp>
    <dsp:sp modelId="{436419D8-C4BB-FC49-BD04-1F5D1D6A3A4C}">
      <dsp:nvSpPr>
        <dsp:cNvPr id="0" name=""/>
        <dsp:cNvSpPr/>
      </dsp:nvSpPr>
      <dsp:spPr>
        <a:xfrm>
          <a:off x="0" y="1225949"/>
          <a:ext cx="84582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416560" rIns="6564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make detection and conviction easier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may err on the side of “false convictions”</a:t>
          </a:r>
        </a:p>
      </dsp:txBody>
      <dsp:txXfrm>
        <a:off x="0" y="1225949"/>
        <a:ext cx="8458200" cy="1165500"/>
      </dsp:txXfrm>
    </dsp:sp>
    <dsp:sp modelId="{C63C492B-78F3-CC43-8830-271AA3B6C87D}">
      <dsp:nvSpPr>
        <dsp:cNvPr id="0" name=""/>
        <dsp:cNvSpPr/>
      </dsp:nvSpPr>
      <dsp:spPr>
        <a:xfrm>
          <a:off x="402673" y="930749"/>
          <a:ext cx="8053453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Stricter rules:</a:t>
          </a:r>
        </a:p>
      </dsp:txBody>
      <dsp:txXfrm>
        <a:off x="431494" y="959570"/>
        <a:ext cx="7995811" cy="532758"/>
      </dsp:txXfrm>
    </dsp:sp>
    <dsp:sp modelId="{09B097A1-443D-5A46-B0ED-370740818F3F}">
      <dsp:nvSpPr>
        <dsp:cNvPr id="0" name=""/>
        <dsp:cNvSpPr/>
      </dsp:nvSpPr>
      <dsp:spPr>
        <a:xfrm>
          <a:off x="0" y="2743199"/>
          <a:ext cx="84582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416560" rIns="6564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Increases cost of being detected and convicted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Thereby discourages behavior that might be found unlawful</a:t>
          </a:r>
        </a:p>
      </dsp:txBody>
      <dsp:txXfrm>
        <a:off x="0" y="2743199"/>
        <a:ext cx="8458200" cy="1449000"/>
      </dsp:txXfrm>
    </dsp:sp>
    <dsp:sp modelId="{43DB4325-F083-1B4A-A564-1B861DD917AF}">
      <dsp:nvSpPr>
        <dsp:cNvPr id="0" name=""/>
        <dsp:cNvSpPr/>
      </dsp:nvSpPr>
      <dsp:spPr>
        <a:xfrm>
          <a:off x="402673" y="2499449"/>
          <a:ext cx="8053453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Stricter deterrence:</a:t>
          </a:r>
        </a:p>
      </dsp:txBody>
      <dsp:txXfrm>
        <a:off x="431494" y="2528270"/>
        <a:ext cx="7995811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DC507-0F6C-AA45-88C8-E5EF2DE3D987}">
      <dsp:nvSpPr>
        <dsp:cNvPr id="0" name=""/>
        <dsp:cNvSpPr/>
      </dsp:nvSpPr>
      <dsp:spPr>
        <a:xfrm>
          <a:off x="1899558" y="3781"/>
          <a:ext cx="2290836" cy="1145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Century Gothic"/>
              <a:cs typeface="Century Gothic"/>
            </a:rPr>
            <a:t>Part 1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933106" y="37329"/>
        <a:ext cx="2223740" cy="1078322"/>
      </dsp:txXfrm>
    </dsp:sp>
    <dsp:sp modelId="{76ED8D30-E6DF-2749-8A78-7B1917E23B1A}">
      <dsp:nvSpPr>
        <dsp:cNvPr id="0" name=""/>
        <dsp:cNvSpPr/>
      </dsp:nvSpPr>
      <dsp:spPr>
        <a:xfrm>
          <a:off x="2128642" y="1149199"/>
          <a:ext cx="229083" cy="859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063"/>
              </a:lnTo>
              <a:lnTo>
                <a:pt x="229083" y="859063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21CCF-1EDF-A649-B8D4-052044156013}">
      <dsp:nvSpPr>
        <dsp:cNvPr id="0" name=""/>
        <dsp:cNvSpPr/>
      </dsp:nvSpPr>
      <dsp:spPr>
        <a:xfrm>
          <a:off x="2357725" y="1435554"/>
          <a:ext cx="1832669" cy="1145418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333333"/>
              </a:solidFill>
              <a:latin typeface="Century Gothic"/>
              <a:cs typeface="Century Gothic"/>
            </a:rPr>
            <a:t>The importance of economics to the practice of antitrust</a:t>
          </a:r>
        </a:p>
      </dsp:txBody>
      <dsp:txXfrm>
        <a:off x="2391273" y="1469102"/>
        <a:ext cx="1765573" cy="1078322"/>
      </dsp:txXfrm>
    </dsp:sp>
    <dsp:sp modelId="{3A2A5880-A6C2-264B-BDCF-DBD0AF929D89}">
      <dsp:nvSpPr>
        <dsp:cNvPr id="0" name=""/>
        <dsp:cNvSpPr/>
      </dsp:nvSpPr>
      <dsp:spPr>
        <a:xfrm>
          <a:off x="2128642" y="1149199"/>
          <a:ext cx="229083" cy="2290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0836"/>
              </a:lnTo>
              <a:lnTo>
                <a:pt x="229083" y="2290836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32C6F-C99A-3646-8C91-2C2832DEF557}">
      <dsp:nvSpPr>
        <dsp:cNvPr id="0" name=""/>
        <dsp:cNvSpPr/>
      </dsp:nvSpPr>
      <dsp:spPr>
        <a:xfrm>
          <a:off x="2357725" y="2867327"/>
          <a:ext cx="1832669" cy="1145418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333333"/>
              </a:solidFill>
              <a:latin typeface="Century Gothic"/>
              <a:cs typeface="Century Gothic"/>
            </a:rPr>
            <a:t>How is the course going to help you learn antitrust economics</a:t>
          </a:r>
        </a:p>
      </dsp:txBody>
      <dsp:txXfrm>
        <a:off x="2391273" y="2900875"/>
        <a:ext cx="1765573" cy="1078322"/>
      </dsp:txXfrm>
    </dsp:sp>
    <dsp:sp modelId="{CE9AD014-96A0-EB4A-BEBA-4247F67C390E}">
      <dsp:nvSpPr>
        <dsp:cNvPr id="0" name=""/>
        <dsp:cNvSpPr/>
      </dsp:nvSpPr>
      <dsp:spPr>
        <a:xfrm>
          <a:off x="2128642" y="1149199"/>
          <a:ext cx="229083" cy="3722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2609"/>
              </a:lnTo>
              <a:lnTo>
                <a:pt x="229083" y="3722609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4EF00-0EFA-BE4E-8B5E-0862F1245995}">
      <dsp:nvSpPr>
        <dsp:cNvPr id="0" name=""/>
        <dsp:cNvSpPr/>
      </dsp:nvSpPr>
      <dsp:spPr>
        <a:xfrm>
          <a:off x="2357725" y="4299100"/>
          <a:ext cx="1832669" cy="1145418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333333"/>
              </a:solidFill>
              <a:latin typeface="Century Gothic"/>
              <a:cs typeface="Century Gothic"/>
            </a:rPr>
            <a:t>Competition and why we care about it</a:t>
          </a:r>
        </a:p>
      </dsp:txBody>
      <dsp:txXfrm>
        <a:off x="2391273" y="4332648"/>
        <a:ext cx="1765573" cy="1078322"/>
      </dsp:txXfrm>
    </dsp:sp>
    <dsp:sp modelId="{5DB592F2-5BA2-E54D-AD87-72ABDB967F93}">
      <dsp:nvSpPr>
        <dsp:cNvPr id="0" name=""/>
        <dsp:cNvSpPr/>
      </dsp:nvSpPr>
      <dsp:spPr>
        <a:xfrm>
          <a:off x="4763104" y="3781"/>
          <a:ext cx="2290836" cy="1145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Century Gothic"/>
              <a:cs typeface="Century Gothic"/>
            </a:rPr>
            <a:t>Part 2</a:t>
          </a:r>
        </a:p>
      </dsp:txBody>
      <dsp:txXfrm>
        <a:off x="4796652" y="37329"/>
        <a:ext cx="2223740" cy="1078322"/>
      </dsp:txXfrm>
    </dsp:sp>
    <dsp:sp modelId="{B9550C60-A2BE-9D4C-BA47-715FBDE04285}">
      <dsp:nvSpPr>
        <dsp:cNvPr id="0" name=""/>
        <dsp:cNvSpPr/>
      </dsp:nvSpPr>
      <dsp:spPr>
        <a:xfrm>
          <a:off x="4992188" y="1149199"/>
          <a:ext cx="229083" cy="859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063"/>
              </a:lnTo>
              <a:lnTo>
                <a:pt x="229083" y="859063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64526-A5B5-A94E-8A36-16FFA39ECABE}">
      <dsp:nvSpPr>
        <dsp:cNvPr id="0" name=""/>
        <dsp:cNvSpPr/>
      </dsp:nvSpPr>
      <dsp:spPr>
        <a:xfrm>
          <a:off x="5221271" y="1435554"/>
          <a:ext cx="1832669" cy="1145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333333"/>
              </a:solidFill>
              <a:latin typeface="Century Gothic"/>
              <a:cs typeface="Century Gothic"/>
            </a:rPr>
            <a:t>The basic economics of competition policy</a:t>
          </a:r>
        </a:p>
      </dsp:txBody>
      <dsp:txXfrm>
        <a:off x="5254819" y="1469102"/>
        <a:ext cx="1765573" cy="1078322"/>
      </dsp:txXfrm>
    </dsp:sp>
    <dsp:sp modelId="{B4569151-AB96-3247-A8BE-ECA3F0E12D6E}">
      <dsp:nvSpPr>
        <dsp:cNvPr id="0" name=""/>
        <dsp:cNvSpPr/>
      </dsp:nvSpPr>
      <dsp:spPr>
        <a:xfrm>
          <a:off x="4992188" y="1149199"/>
          <a:ext cx="229083" cy="2290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0836"/>
              </a:lnTo>
              <a:lnTo>
                <a:pt x="229083" y="2290836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4EC45-DFDE-2E42-9F42-C0DF7050579A}">
      <dsp:nvSpPr>
        <dsp:cNvPr id="0" name=""/>
        <dsp:cNvSpPr/>
      </dsp:nvSpPr>
      <dsp:spPr>
        <a:xfrm>
          <a:off x="5221271" y="2867327"/>
          <a:ext cx="1832669" cy="1145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333333"/>
              </a:solidFill>
              <a:latin typeface="Century Gothic"/>
              <a:cs typeface="Century Gothic"/>
            </a:rPr>
            <a:t>The design of competition rule</a:t>
          </a:r>
          <a:endParaRPr lang="en-US" sz="1600" kern="1200" dirty="0"/>
        </a:p>
      </dsp:txBody>
      <dsp:txXfrm>
        <a:off x="5254819" y="2900875"/>
        <a:ext cx="1765573" cy="107832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10A84-E950-154D-A06C-51614EB2EC8B}">
      <dsp:nvSpPr>
        <dsp:cNvPr id="0" name=""/>
        <dsp:cNvSpPr/>
      </dsp:nvSpPr>
      <dsp:spPr>
        <a:xfrm>
          <a:off x="0" y="638686"/>
          <a:ext cx="8763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7F944-87CE-FE4E-9C0D-0C0C21B3AB25}">
      <dsp:nvSpPr>
        <dsp:cNvPr id="0" name=""/>
        <dsp:cNvSpPr/>
      </dsp:nvSpPr>
      <dsp:spPr>
        <a:xfrm>
          <a:off x="417183" y="134091"/>
          <a:ext cx="8343668" cy="770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solidFill>
                <a:schemeClr val="tx1"/>
              </a:solidFill>
              <a:latin typeface="Century Gothic"/>
              <a:cs typeface="Century Gothic"/>
            </a:rPr>
            <a:t>We would not generally expect every jurisdiction to have the same competition rules since the factual circumstances that affect the fundamental tradeoffs differ.</a:t>
          </a:r>
          <a:endParaRPr lang="en-US" sz="1800" i="0" kern="1200" dirty="0" smtClean="0">
            <a:solidFill>
              <a:schemeClr val="tx1"/>
            </a:solidFill>
            <a:latin typeface="Century Gothic"/>
            <a:ea typeface="ＭＳ Ｐゴシック" pitchFamily="34" charset="-128"/>
            <a:cs typeface="Century Gothic"/>
          </a:endParaRPr>
        </a:p>
      </dsp:txBody>
      <dsp:txXfrm>
        <a:off x="454785" y="171693"/>
        <a:ext cx="8268464" cy="695071"/>
      </dsp:txXfrm>
    </dsp:sp>
    <dsp:sp modelId="{D5A6074A-0879-0440-AD25-3A8046D91340}">
      <dsp:nvSpPr>
        <dsp:cNvPr id="0" name=""/>
        <dsp:cNvSpPr/>
      </dsp:nvSpPr>
      <dsp:spPr>
        <a:xfrm>
          <a:off x="0" y="1455166"/>
          <a:ext cx="8763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D5CDC-2D3A-F74E-8F8B-C79B2263B7CC}">
      <dsp:nvSpPr>
        <dsp:cNvPr id="0" name=""/>
        <dsp:cNvSpPr/>
      </dsp:nvSpPr>
      <dsp:spPr>
        <a:xfrm>
          <a:off x="417183" y="1189486"/>
          <a:ext cx="834366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Institutional differences: Many state-owned monopolies were privatized but retained market position in EC.</a:t>
          </a:r>
        </a:p>
      </dsp:txBody>
      <dsp:txXfrm>
        <a:off x="443122" y="1215425"/>
        <a:ext cx="8291790" cy="479482"/>
      </dsp:txXfrm>
    </dsp:sp>
    <dsp:sp modelId="{E98FA413-45A8-6042-81DE-9E9B15502FD2}">
      <dsp:nvSpPr>
        <dsp:cNvPr id="0" name=""/>
        <dsp:cNvSpPr/>
      </dsp:nvSpPr>
      <dsp:spPr>
        <a:xfrm>
          <a:off x="0" y="2473138"/>
          <a:ext cx="8763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18742-CC3B-BD47-8425-22D669A1D4FA}">
      <dsp:nvSpPr>
        <dsp:cNvPr id="0" name=""/>
        <dsp:cNvSpPr/>
      </dsp:nvSpPr>
      <dsp:spPr>
        <a:xfrm>
          <a:off x="417183" y="1984436"/>
          <a:ext cx="8343668" cy="732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Enforcement differences: Competition policy largely enforced through EC and member state authorities; limited private enforcement, limited class actions and seldom multiple damages (so far).</a:t>
          </a:r>
        </a:p>
      </dsp:txBody>
      <dsp:txXfrm>
        <a:off x="452958" y="2020211"/>
        <a:ext cx="8272118" cy="661301"/>
      </dsp:txXfrm>
    </dsp:sp>
    <dsp:sp modelId="{607785A3-0A69-3140-A59E-163EBA9338B0}">
      <dsp:nvSpPr>
        <dsp:cNvPr id="0" name=""/>
        <dsp:cNvSpPr/>
      </dsp:nvSpPr>
      <dsp:spPr>
        <a:xfrm>
          <a:off x="0" y="3596643"/>
          <a:ext cx="8763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CDA7A-5994-0A44-8143-5E914D3985AD}">
      <dsp:nvSpPr>
        <dsp:cNvPr id="0" name=""/>
        <dsp:cNvSpPr/>
      </dsp:nvSpPr>
      <dsp:spPr>
        <a:xfrm>
          <a:off x="417183" y="3023938"/>
          <a:ext cx="8343668" cy="838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Cultural differences: Cartels condoned by many EC member states until late 1940s; other cultural differences that might make cooperation among competitors more acceptable.</a:t>
          </a:r>
        </a:p>
      </dsp:txBody>
      <dsp:txXfrm>
        <a:off x="458110" y="3064865"/>
        <a:ext cx="8261814" cy="756531"/>
      </dsp:txXfrm>
    </dsp:sp>
    <dsp:sp modelId="{B288F90D-8D91-4B4B-A008-1BA118588EE5}">
      <dsp:nvSpPr>
        <dsp:cNvPr id="0" name=""/>
        <dsp:cNvSpPr/>
      </dsp:nvSpPr>
      <dsp:spPr>
        <a:xfrm>
          <a:off x="0" y="4593908"/>
          <a:ext cx="8763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942BA-10A4-AF43-AA61-45B7C51B72E1}">
      <dsp:nvSpPr>
        <dsp:cNvPr id="0" name=""/>
        <dsp:cNvSpPr/>
      </dsp:nvSpPr>
      <dsp:spPr>
        <a:xfrm>
          <a:off x="417183" y="4147443"/>
          <a:ext cx="8343668" cy="712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Value differences: EC does not necessarily make same static/dynamic tradeoff and seems to place more emphasis on “fairness” of competition.</a:t>
          </a:r>
        </a:p>
      </dsp:txBody>
      <dsp:txXfrm>
        <a:off x="451947" y="4182207"/>
        <a:ext cx="8274140" cy="64261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F65A5-250A-464F-995D-B8C38780415C}">
      <dsp:nvSpPr>
        <dsp:cNvPr id="0" name=""/>
        <dsp:cNvSpPr/>
      </dsp:nvSpPr>
      <dsp:spPr>
        <a:xfrm>
          <a:off x="0" y="585990"/>
          <a:ext cx="8839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93CBA-9691-F14E-BB74-DD3F227872CC}">
      <dsp:nvSpPr>
        <dsp:cNvPr id="0" name=""/>
        <dsp:cNvSpPr/>
      </dsp:nvSpPr>
      <dsp:spPr>
        <a:xfrm>
          <a:off x="420811" y="39870"/>
          <a:ext cx="8416222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Should we consider that competition authorities courts make mistakes? Do you think they do much?</a:t>
          </a:r>
        </a:p>
      </dsp:txBody>
      <dsp:txXfrm>
        <a:off x="474130" y="93189"/>
        <a:ext cx="8309584" cy="985602"/>
      </dsp:txXfrm>
    </dsp:sp>
    <dsp:sp modelId="{84206DB1-D0B9-FA43-836D-3396DF05DF37}">
      <dsp:nvSpPr>
        <dsp:cNvPr id="0" name=""/>
        <dsp:cNvSpPr/>
      </dsp:nvSpPr>
      <dsp:spPr>
        <a:xfrm>
          <a:off x="0" y="2264310"/>
          <a:ext cx="8839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BD33E-C7FE-BE42-AFB8-4B16B7E62BB5}">
      <dsp:nvSpPr>
        <dsp:cNvPr id="0" name=""/>
        <dsp:cNvSpPr/>
      </dsp:nvSpPr>
      <dsp:spPr>
        <a:xfrm>
          <a:off x="420811" y="1718190"/>
          <a:ext cx="8416222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Wouldn’t it be cheaper to have extremely high fines and spend less than deterrence?</a:t>
          </a:r>
        </a:p>
      </dsp:txBody>
      <dsp:txXfrm>
        <a:off x="474130" y="1771509"/>
        <a:ext cx="8309584" cy="985602"/>
      </dsp:txXfrm>
    </dsp:sp>
    <dsp:sp modelId="{FFB5832B-7431-9146-8A68-952A5D7B7CB9}">
      <dsp:nvSpPr>
        <dsp:cNvPr id="0" name=""/>
        <dsp:cNvSpPr/>
      </dsp:nvSpPr>
      <dsp:spPr>
        <a:xfrm>
          <a:off x="0" y="3942630"/>
          <a:ext cx="8839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58064-BD2B-244A-B9F1-A32D5B4B683F}">
      <dsp:nvSpPr>
        <dsp:cNvPr id="0" name=""/>
        <dsp:cNvSpPr/>
      </dsp:nvSpPr>
      <dsp:spPr>
        <a:xfrm>
          <a:off x="420811" y="3396510"/>
          <a:ext cx="8416222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Is it better to have greater certainty in the rules of the game or more flexibility to reach an accurate decision in a particular case?  This is related to object-based vs. effects-based analyses of Article 102 TFEU and per se v. rule of reason approach in US.</a:t>
          </a:r>
        </a:p>
      </dsp:txBody>
      <dsp:txXfrm>
        <a:off x="474130" y="3449829"/>
        <a:ext cx="8309584" cy="985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F09DA-D9C1-5F42-9D0A-52964E3CC56A}">
      <dsp:nvSpPr>
        <dsp:cNvPr id="0" name=""/>
        <dsp:cNvSpPr/>
      </dsp:nvSpPr>
      <dsp:spPr>
        <a:xfrm>
          <a:off x="0" y="375360"/>
          <a:ext cx="8458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9982C-7F5F-8647-93A4-5F74DE7A8172}">
      <dsp:nvSpPr>
        <dsp:cNvPr id="0" name=""/>
        <dsp:cNvSpPr/>
      </dsp:nvSpPr>
      <dsp:spPr>
        <a:xfrm>
          <a:off x="402673" y="21120"/>
          <a:ext cx="8053453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Demand schedule reflects how much consumers are willing to pay and therefore how much they value particular amounts of production. </a:t>
          </a:r>
          <a:endParaRPr lang="en-US" sz="1800" b="0" kern="1200" dirty="0">
            <a:solidFill>
              <a:schemeClr val="tx1"/>
            </a:solidFill>
            <a:latin typeface="Century Gothic"/>
            <a:cs typeface="Century Gothic"/>
          </a:endParaRPr>
        </a:p>
      </dsp:txBody>
      <dsp:txXfrm>
        <a:off x="437258" y="55705"/>
        <a:ext cx="7984283" cy="639310"/>
      </dsp:txXfrm>
    </dsp:sp>
    <dsp:sp modelId="{ABD7AAC3-7A15-8B4F-BFE1-7AF4B57BCCF1}">
      <dsp:nvSpPr>
        <dsp:cNvPr id="0" name=""/>
        <dsp:cNvSpPr/>
      </dsp:nvSpPr>
      <dsp:spPr>
        <a:xfrm>
          <a:off x="0" y="1464000"/>
          <a:ext cx="8458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093DB-B295-F34E-8DAE-38016C3A4236}">
      <dsp:nvSpPr>
        <dsp:cNvPr id="0" name=""/>
        <dsp:cNvSpPr/>
      </dsp:nvSpPr>
      <dsp:spPr>
        <a:xfrm>
          <a:off x="402673" y="1109760"/>
          <a:ext cx="8053453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Supply schedule reflects how much producers would have to be paid to offset their costs for particular amounts of production.</a:t>
          </a:r>
        </a:p>
      </dsp:txBody>
      <dsp:txXfrm>
        <a:off x="437258" y="1144345"/>
        <a:ext cx="7984283" cy="639310"/>
      </dsp:txXfrm>
    </dsp:sp>
    <dsp:sp modelId="{C50DEE9D-37AF-1547-A440-F5E9D8602FE0}">
      <dsp:nvSpPr>
        <dsp:cNvPr id="0" name=""/>
        <dsp:cNvSpPr/>
      </dsp:nvSpPr>
      <dsp:spPr>
        <a:xfrm>
          <a:off x="0" y="2552640"/>
          <a:ext cx="8458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39900-8962-774E-89D6-D8A4ADCF6D69}">
      <dsp:nvSpPr>
        <dsp:cNvPr id="0" name=""/>
        <dsp:cNvSpPr/>
      </dsp:nvSpPr>
      <dsp:spPr>
        <a:xfrm>
          <a:off x="402673" y="2198400"/>
          <a:ext cx="8053453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Competition among producers drives output to the point where additional cost of production just equals additional value to consumers.</a:t>
          </a:r>
        </a:p>
      </dsp:txBody>
      <dsp:txXfrm>
        <a:off x="437258" y="2232985"/>
        <a:ext cx="7984283" cy="639310"/>
      </dsp:txXfrm>
    </dsp:sp>
    <dsp:sp modelId="{4E71F692-8F44-E444-871D-85A9BE483356}">
      <dsp:nvSpPr>
        <dsp:cNvPr id="0" name=""/>
        <dsp:cNvSpPr/>
      </dsp:nvSpPr>
      <dsp:spPr>
        <a:xfrm>
          <a:off x="0" y="3641279"/>
          <a:ext cx="8458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4160B-EFE1-384E-A383-ED0B7154A665}">
      <dsp:nvSpPr>
        <dsp:cNvPr id="0" name=""/>
        <dsp:cNvSpPr/>
      </dsp:nvSpPr>
      <dsp:spPr>
        <a:xfrm>
          <a:off x="402673" y="3287040"/>
          <a:ext cx="8053453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That maximizes consumer welfare! (And maximizes social welfare too!)</a:t>
          </a:r>
        </a:p>
      </dsp:txBody>
      <dsp:txXfrm>
        <a:off x="437258" y="3321625"/>
        <a:ext cx="7984283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3C4CE-DB52-EA45-99CE-C865307D03B4}">
      <dsp:nvSpPr>
        <dsp:cNvPr id="0" name=""/>
        <dsp:cNvSpPr/>
      </dsp:nvSpPr>
      <dsp:spPr>
        <a:xfrm>
          <a:off x="0" y="515040"/>
          <a:ext cx="84582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48560-D39B-EA49-80ED-140C19BC6618}">
      <dsp:nvSpPr>
        <dsp:cNvPr id="0" name=""/>
        <dsp:cNvSpPr/>
      </dsp:nvSpPr>
      <dsp:spPr>
        <a:xfrm>
          <a:off x="402673" y="42720"/>
          <a:ext cx="8053453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Consumer welfare is the difference between the value each individual places on a good or service they purchase (measured by the maximum they are willing to pay) and the price they pay for it.</a:t>
          </a:r>
        </a:p>
      </dsp:txBody>
      <dsp:txXfrm>
        <a:off x="448787" y="88834"/>
        <a:ext cx="7961225" cy="852412"/>
      </dsp:txXfrm>
    </dsp:sp>
    <dsp:sp modelId="{D0991CCB-E074-F74D-98EB-9B3CE96930D8}">
      <dsp:nvSpPr>
        <dsp:cNvPr id="0" name=""/>
        <dsp:cNvSpPr/>
      </dsp:nvSpPr>
      <dsp:spPr>
        <a:xfrm>
          <a:off x="0" y="1966560"/>
          <a:ext cx="84582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E2E33-DD4E-B448-A886-DF28E684F8AA}">
      <dsp:nvSpPr>
        <dsp:cNvPr id="0" name=""/>
        <dsp:cNvSpPr/>
      </dsp:nvSpPr>
      <dsp:spPr>
        <a:xfrm>
          <a:off x="402673" y="1494240"/>
          <a:ext cx="8053453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Social welfare is the difference between the value each individual places on a good or service they purchase (measured by their maximum willingness to pay</a:t>
          </a:r>
          <a:r>
            <a:rPr lang="en-US" sz="1800" kern="120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) </a:t>
          </a:r>
          <a:r>
            <a:rPr lang="en-US" sz="1800" kern="120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minus </a:t>
          </a: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the cost to society of the scarce resources that went into providing that good or service.</a:t>
          </a:r>
        </a:p>
      </dsp:txBody>
      <dsp:txXfrm>
        <a:off x="448787" y="1540354"/>
        <a:ext cx="7961225" cy="852412"/>
      </dsp:txXfrm>
    </dsp:sp>
    <dsp:sp modelId="{387E69B7-0BF6-3E4F-B77D-A1AD5502A4BF}">
      <dsp:nvSpPr>
        <dsp:cNvPr id="0" name=""/>
        <dsp:cNvSpPr/>
      </dsp:nvSpPr>
      <dsp:spPr>
        <a:xfrm>
          <a:off x="0" y="3418080"/>
          <a:ext cx="84582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85901-E686-0946-B027-786C0425C23F}">
      <dsp:nvSpPr>
        <dsp:cNvPr id="0" name=""/>
        <dsp:cNvSpPr/>
      </dsp:nvSpPr>
      <dsp:spPr>
        <a:xfrm>
          <a:off x="402673" y="2945760"/>
          <a:ext cx="8053453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Roughly speaking the difference between social welfare and consumer welfare goes to firms as profits which then get distributed to their shareholders.</a:t>
          </a:r>
        </a:p>
      </dsp:txBody>
      <dsp:txXfrm>
        <a:off x="448787" y="2991874"/>
        <a:ext cx="7961225" cy="852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5E69A-C250-0347-BA09-C2C73DE58BFE}">
      <dsp:nvSpPr>
        <dsp:cNvPr id="0" name=""/>
        <dsp:cNvSpPr/>
      </dsp:nvSpPr>
      <dsp:spPr>
        <a:xfrm>
          <a:off x="0" y="0"/>
          <a:ext cx="8686800" cy="369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Social welfare=Consumer plus Producer Surplus (green plus </a:t>
          </a:r>
          <a:r>
            <a:rPr lang="en-US" sz="1800" kern="1200" dirty="0" smtClean="0">
              <a:solidFill>
                <a:schemeClr val="tx1"/>
              </a:solidFill>
            </a:rPr>
            <a:t>blue </a:t>
          </a:r>
          <a:r>
            <a:rPr lang="en-US" sz="1800" kern="1200" dirty="0" smtClean="0">
              <a:solidFill>
                <a:schemeClr val="tx1"/>
              </a:solidFill>
            </a:rPr>
            <a:t>triangles)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016" y="18016"/>
        <a:ext cx="8650768" cy="3330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80227-D26F-EF46-A59C-61E15B07BF68}">
      <dsp:nvSpPr>
        <dsp:cNvPr id="0" name=""/>
        <dsp:cNvSpPr/>
      </dsp:nvSpPr>
      <dsp:spPr>
        <a:xfrm>
          <a:off x="0" y="357442"/>
          <a:ext cx="8001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291F4-170C-B049-8D58-6C36C4E8AA23}">
      <dsp:nvSpPr>
        <dsp:cNvPr id="0" name=""/>
        <dsp:cNvSpPr/>
      </dsp:nvSpPr>
      <dsp:spPr>
        <a:xfrm>
          <a:off x="380906" y="63011"/>
          <a:ext cx="7618132" cy="625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Monopoly can set the price to maximize its profits.</a:t>
          </a:r>
        </a:p>
      </dsp:txBody>
      <dsp:txXfrm>
        <a:off x="411440" y="93545"/>
        <a:ext cx="7557064" cy="564417"/>
      </dsp:txXfrm>
    </dsp:sp>
    <dsp:sp modelId="{6651E2D7-3466-304B-9C4F-894CC2739A8E}">
      <dsp:nvSpPr>
        <dsp:cNvPr id="0" name=""/>
        <dsp:cNvSpPr/>
      </dsp:nvSpPr>
      <dsp:spPr>
        <a:xfrm>
          <a:off x="0" y="1400722"/>
          <a:ext cx="8001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4CFF1-9AAF-634F-BE8F-0B3F2CDC6427}">
      <dsp:nvSpPr>
        <dsp:cNvPr id="0" name=""/>
        <dsp:cNvSpPr/>
      </dsp:nvSpPr>
      <dsp:spPr>
        <a:xfrm>
          <a:off x="380906" y="1061242"/>
          <a:ext cx="761813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Monopoly determines the “marginal revenue” from increasing output.</a:t>
          </a:r>
        </a:p>
      </dsp:txBody>
      <dsp:txXfrm>
        <a:off x="414050" y="1094386"/>
        <a:ext cx="7551844" cy="612672"/>
      </dsp:txXfrm>
    </dsp:sp>
    <dsp:sp modelId="{0A625D42-44C4-3B4F-A15C-7210ADFC3B52}">
      <dsp:nvSpPr>
        <dsp:cNvPr id="0" name=""/>
        <dsp:cNvSpPr/>
      </dsp:nvSpPr>
      <dsp:spPr>
        <a:xfrm>
          <a:off x="0" y="2444002"/>
          <a:ext cx="8001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D1DFD-CF1C-0C42-95DB-D1305E69400A}">
      <dsp:nvSpPr>
        <dsp:cNvPr id="0" name=""/>
        <dsp:cNvSpPr/>
      </dsp:nvSpPr>
      <dsp:spPr>
        <a:xfrm>
          <a:off x="380906" y="2104522"/>
          <a:ext cx="761813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Monopoly produces to the point where additional (marginal) revenue from increasing output equals the additional (marginal) cost.</a:t>
          </a:r>
        </a:p>
      </dsp:txBody>
      <dsp:txXfrm>
        <a:off x="414050" y="2137666"/>
        <a:ext cx="7551844" cy="612672"/>
      </dsp:txXfrm>
    </dsp:sp>
    <dsp:sp modelId="{FD6085D0-E030-6144-A0A4-BFAB6A40A5D9}">
      <dsp:nvSpPr>
        <dsp:cNvPr id="0" name=""/>
        <dsp:cNvSpPr/>
      </dsp:nvSpPr>
      <dsp:spPr>
        <a:xfrm>
          <a:off x="0" y="3487282"/>
          <a:ext cx="8001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460F4-A887-6341-8EB2-3BCAC1CB2C22}">
      <dsp:nvSpPr>
        <dsp:cNvPr id="0" name=""/>
        <dsp:cNvSpPr/>
      </dsp:nvSpPr>
      <dsp:spPr>
        <a:xfrm>
          <a:off x="380906" y="3147802"/>
          <a:ext cx="761813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That results in a lower level of output than under competition.</a:t>
          </a:r>
        </a:p>
      </dsp:txBody>
      <dsp:txXfrm>
        <a:off x="414050" y="3180946"/>
        <a:ext cx="7551844" cy="612672"/>
      </dsp:txXfrm>
    </dsp:sp>
    <dsp:sp modelId="{6F51F501-AF9A-014B-A179-68DB5AD7F732}">
      <dsp:nvSpPr>
        <dsp:cNvPr id="0" name=""/>
        <dsp:cNvSpPr/>
      </dsp:nvSpPr>
      <dsp:spPr>
        <a:xfrm>
          <a:off x="0" y="4530562"/>
          <a:ext cx="8001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9D01D-FA94-8346-9CA0-8F004A13315A}">
      <dsp:nvSpPr>
        <dsp:cNvPr id="0" name=""/>
        <dsp:cNvSpPr/>
      </dsp:nvSpPr>
      <dsp:spPr>
        <a:xfrm>
          <a:off x="380906" y="4191082"/>
          <a:ext cx="761813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Monopoly provides less consumer welfare than competition because consumers pay higher prices and get less valuable output.</a:t>
          </a:r>
          <a:endParaRPr lang="en-US" sz="1800" kern="1200" dirty="0">
            <a:solidFill>
              <a:schemeClr val="tx1"/>
            </a:solidFill>
            <a:latin typeface="Century Gothic"/>
            <a:cs typeface="Century Gothic"/>
          </a:endParaRPr>
        </a:p>
      </dsp:txBody>
      <dsp:txXfrm>
        <a:off x="414050" y="4224226"/>
        <a:ext cx="7551844" cy="612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F6E18-99C3-C242-9AA1-9297694A2619}">
      <dsp:nvSpPr>
        <dsp:cNvPr id="0" name=""/>
        <dsp:cNvSpPr/>
      </dsp:nvSpPr>
      <dsp:spPr>
        <a:xfrm>
          <a:off x="0" y="9239"/>
          <a:ext cx="6934200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0" kern="1200" dirty="0" smtClean="0">
              <a:solidFill>
                <a:schemeClr val="tx1"/>
              </a:solidFill>
            </a:rPr>
            <a:t>The purple-shaded area reflects lost consumer surplus from paying higher prices (rectangle) and not getting some valuable output (triangle)</a:t>
          </a:r>
          <a:endParaRPr lang="en-GB" sz="1800" i="0" kern="1200" dirty="0">
            <a:solidFill>
              <a:schemeClr val="tx1"/>
            </a:solidFill>
          </a:endParaRPr>
        </a:p>
      </dsp:txBody>
      <dsp:txXfrm>
        <a:off x="51175" y="60414"/>
        <a:ext cx="6831850" cy="9459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73D08-9B98-8A46-9FB6-13DBEFCDC4BD}">
      <dsp:nvSpPr>
        <dsp:cNvPr id="0" name=""/>
        <dsp:cNvSpPr/>
      </dsp:nvSpPr>
      <dsp:spPr>
        <a:xfrm>
          <a:off x="0" y="504360"/>
          <a:ext cx="85852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1ADC9-021D-9942-9C76-00AD871E431A}">
      <dsp:nvSpPr>
        <dsp:cNvPr id="0" name=""/>
        <dsp:cNvSpPr/>
      </dsp:nvSpPr>
      <dsp:spPr>
        <a:xfrm>
          <a:off x="408719" y="76320"/>
          <a:ext cx="8174376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150" tIns="0" rIns="2271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Monopoly is a short-hand expression for firms having “significant market power”.</a:t>
          </a:r>
        </a:p>
      </dsp:txBody>
      <dsp:txXfrm>
        <a:off x="450509" y="118110"/>
        <a:ext cx="8090796" cy="772500"/>
      </dsp:txXfrm>
    </dsp:sp>
    <dsp:sp modelId="{9D883EE1-5E55-9D4C-8112-43DC0356FAE8}">
      <dsp:nvSpPr>
        <dsp:cNvPr id="0" name=""/>
        <dsp:cNvSpPr/>
      </dsp:nvSpPr>
      <dsp:spPr>
        <a:xfrm>
          <a:off x="0" y="1819800"/>
          <a:ext cx="85852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1743D-2D17-3D41-85B4-61CD2FD88419}">
      <dsp:nvSpPr>
        <dsp:cNvPr id="0" name=""/>
        <dsp:cNvSpPr/>
      </dsp:nvSpPr>
      <dsp:spPr>
        <a:xfrm>
          <a:off x="408719" y="1391760"/>
          <a:ext cx="8174376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150" tIns="0" rIns="2271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Market power means the ability to raise price above the competitive level by a substantial amount.</a:t>
          </a:r>
        </a:p>
      </dsp:txBody>
      <dsp:txXfrm>
        <a:off x="450509" y="1433550"/>
        <a:ext cx="8090796" cy="772500"/>
      </dsp:txXfrm>
    </dsp:sp>
    <dsp:sp modelId="{A2B96BC8-0C01-3F4F-8DD1-32DE14A66244}">
      <dsp:nvSpPr>
        <dsp:cNvPr id="0" name=""/>
        <dsp:cNvSpPr/>
      </dsp:nvSpPr>
      <dsp:spPr>
        <a:xfrm>
          <a:off x="0" y="3135240"/>
          <a:ext cx="85852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4CD18-370D-EC4A-8A99-346BE0477ACF}">
      <dsp:nvSpPr>
        <dsp:cNvPr id="0" name=""/>
        <dsp:cNvSpPr/>
      </dsp:nvSpPr>
      <dsp:spPr>
        <a:xfrm>
          <a:off x="408719" y="2707200"/>
          <a:ext cx="8174376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150" tIns="0" rIns="2271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Most firms have some market power in the short run in the sense that they have some control over price and the previous diagram describes their pricing.</a:t>
          </a:r>
        </a:p>
      </dsp:txBody>
      <dsp:txXfrm>
        <a:off x="450509" y="2748990"/>
        <a:ext cx="8090796" cy="772500"/>
      </dsp:txXfrm>
    </dsp:sp>
    <dsp:sp modelId="{A726FA62-CE76-3040-B796-59B03DEFFEBC}">
      <dsp:nvSpPr>
        <dsp:cNvPr id="0" name=""/>
        <dsp:cNvSpPr/>
      </dsp:nvSpPr>
      <dsp:spPr>
        <a:xfrm>
          <a:off x="0" y="4450680"/>
          <a:ext cx="85852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69C64-8C57-A947-A2A1-93BDE76C33D6}">
      <dsp:nvSpPr>
        <dsp:cNvPr id="0" name=""/>
        <dsp:cNvSpPr/>
      </dsp:nvSpPr>
      <dsp:spPr>
        <a:xfrm>
          <a:off x="408719" y="4022640"/>
          <a:ext cx="8174376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150" tIns="0" rIns="2271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In many jurisdictions that follow EU competition law the law focuses on firms that are “dominant” but in practice that often means having significant market power.</a:t>
          </a:r>
        </a:p>
      </dsp:txBody>
      <dsp:txXfrm>
        <a:off x="450509" y="4064430"/>
        <a:ext cx="8090796" cy="7725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1FE25-273C-1A4B-9D38-F2371366D4D8}">
      <dsp:nvSpPr>
        <dsp:cNvPr id="0" name=""/>
        <dsp:cNvSpPr/>
      </dsp:nvSpPr>
      <dsp:spPr>
        <a:xfrm>
          <a:off x="0" y="297266"/>
          <a:ext cx="8077200" cy="1316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95732" rIns="62688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60% of new businesses fail in first five years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43% of venture capital investments in firms vanish and another 23% returns less than initial investment.</a:t>
          </a:r>
        </a:p>
      </dsp:txBody>
      <dsp:txXfrm>
        <a:off x="0" y="297266"/>
        <a:ext cx="8077200" cy="1316700"/>
      </dsp:txXfrm>
    </dsp:sp>
    <dsp:sp modelId="{05C6AAF4-011C-1D48-8E06-26356C551BC6}">
      <dsp:nvSpPr>
        <dsp:cNvPr id="0" name=""/>
        <dsp:cNvSpPr/>
      </dsp:nvSpPr>
      <dsp:spPr>
        <a:xfrm>
          <a:off x="384534" y="18914"/>
          <a:ext cx="769068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Most new businesses fail and lose money.</a:t>
          </a:r>
        </a:p>
      </dsp:txBody>
      <dsp:txXfrm>
        <a:off x="411914" y="46294"/>
        <a:ext cx="7635925" cy="506120"/>
      </dsp:txXfrm>
    </dsp:sp>
    <dsp:sp modelId="{F93A2CA7-7C3B-5E44-8782-4A2539B0CC21}">
      <dsp:nvSpPr>
        <dsp:cNvPr id="0" name=""/>
        <dsp:cNvSpPr/>
      </dsp:nvSpPr>
      <dsp:spPr>
        <a:xfrm>
          <a:off x="0" y="1999095"/>
          <a:ext cx="8077200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95732" rIns="62688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Only small fraction of drugs that make it to pre-clinical trials make it to the market.</a:t>
          </a:r>
        </a:p>
      </dsp:txBody>
      <dsp:txXfrm>
        <a:off x="0" y="1999095"/>
        <a:ext cx="8077200" cy="1047375"/>
      </dsp:txXfrm>
    </dsp:sp>
    <dsp:sp modelId="{0517E974-171B-B346-879F-075813CD46E2}">
      <dsp:nvSpPr>
        <dsp:cNvPr id="0" name=""/>
        <dsp:cNvSpPr/>
      </dsp:nvSpPr>
      <dsp:spPr>
        <a:xfrm>
          <a:off x="384534" y="1718655"/>
          <a:ext cx="769068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Monopoly profits can be the “prize” for winning competitions in which most people lose.</a:t>
          </a:r>
        </a:p>
      </dsp:txBody>
      <dsp:txXfrm>
        <a:off x="411914" y="1746035"/>
        <a:ext cx="7635925" cy="506120"/>
      </dsp:txXfrm>
    </dsp:sp>
    <dsp:sp modelId="{792972A9-8AA8-3C40-B3DE-E8D13F927200}">
      <dsp:nvSpPr>
        <dsp:cNvPr id="0" name=""/>
        <dsp:cNvSpPr/>
      </dsp:nvSpPr>
      <dsp:spPr>
        <a:xfrm>
          <a:off x="0" y="3429510"/>
          <a:ext cx="8077200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95732" rIns="62688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Leads to new products that can provide significant consumer value</a:t>
          </a:r>
          <a:endParaRPr lang="en-US" sz="1800" kern="1200" dirty="0">
            <a:solidFill>
              <a:schemeClr val="tx1"/>
            </a:solidFill>
            <a:latin typeface="Century Gothic"/>
            <a:cs typeface="Century Gothic"/>
          </a:endParaRPr>
        </a:p>
      </dsp:txBody>
      <dsp:txXfrm>
        <a:off x="0" y="3429510"/>
        <a:ext cx="8077200" cy="1047375"/>
      </dsp:txXfrm>
    </dsp:sp>
    <dsp:sp modelId="{ECA6824C-F1E5-824A-892A-278842AA1609}">
      <dsp:nvSpPr>
        <dsp:cNvPr id="0" name=""/>
        <dsp:cNvSpPr/>
      </dsp:nvSpPr>
      <dsp:spPr>
        <a:xfrm>
          <a:off x="384534" y="3149070"/>
          <a:ext cx="769068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entury Gothic"/>
              <a:ea typeface="ＭＳ Ｐゴシック" pitchFamily="34" charset="-128"/>
              <a:cs typeface="Century Gothic"/>
            </a:rPr>
            <a:t>The hope for monopoly profits stimulates risk-taking behavior involving investment and innovation</a:t>
          </a:r>
        </a:p>
      </dsp:txBody>
      <dsp:txXfrm>
        <a:off x="411914" y="3176450"/>
        <a:ext cx="7635925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2DE6-D6C3-7045-9BFA-2825582EF56F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CCA06-1420-C64E-AA96-9ED83A7690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73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A78E0-0D34-42CF-BC8A-0A0C70A09C0B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9C313-7ADA-44F2-8126-5075ED755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56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C313-7ADA-44F2-8126-5075ED75541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Contestable markets, </a:t>
            </a:r>
            <a:r>
              <a:rPr lang="en-US" dirty="0" err="1" smtClean="0"/>
              <a:t>Demsetz</a:t>
            </a:r>
            <a:r>
              <a:rPr lang="en-US" dirty="0" smtClean="0"/>
              <a:t> on why regulate utilities…</a:t>
            </a:r>
          </a:p>
          <a:p>
            <a:r>
              <a:rPr lang="en-US" dirty="0" smtClean="0"/>
              <a:t>Competition policy: Markets work except when they don’t</a:t>
            </a:r>
          </a:p>
          <a:p>
            <a:r>
              <a:rPr lang="en-US" dirty="0" smtClean="0"/>
              <a:t>Regulation: market failures exist, regulation</a:t>
            </a:r>
            <a:r>
              <a:rPr lang="en-US" baseline="0" dirty="0" smtClean="0"/>
              <a:t> is there to make them work “</a:t>
            </a:r>
            <a:r>
              <a:rPr lang="en-US" baseline="0" dirty="0" err="1" smtClean="0"/>
              <a:t>asi</a:t>
            </a:r>
            <a:r>
              <a:rPr lang="en-US" baseline="0" dirty="0" smtClean="0"/>
              <a:t> fi” they were competitive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C313-7ADA-44F2-8126-5075ED75541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21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CN" altLang="en-US"/>
              <a:t>These materials are solely for the use and activities concerning the UCL course "The Role of Economics in Competition Law and Practice".  Any other use is strictly prohibited</a:t>
            </a:r>
            <a:endParaRPr lang="en-US" altLang="zh-CN"/>
          </a:p>
        </p:txBody>
      </p:sp>
      <p:sp>
        <p:nvSpPr>
          <p:cNvPr id="1157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A72C7-C359-445E-A8D1-2DFE4B97A3D3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CLEAN UPO</a:t>
            </a:r>
            <a:endParaRPr lang="zh-CN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C313-7ADA-44F2-8126-5075ED75541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64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HEADLINES</a:t>
            </a:r>
            <a:r>
              <a:rPr lang="en-US" baseline="0" dirty="0" smtClean="0"/>
              <a:t> ANNOUNCING MICROSOFT FINE—LARGEST EVER IN EUROPE.  INSERT HEADLINE SHOWING LIBOR FINE FOR UBS.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C313-7ADA-44F2-8126-5075ED75541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75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WITH OTHER JURISDICTIONS</a:t>
            </a:r>
            <a:r>
              <a:rPr lang="en-US" baseline="0" dirty="0" smtClean="0"/>
              <a:t> IF YOU CAN’T GET A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C313-7ADA-44F2-8126-5075ED75541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64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of the first cases at the CFC (and in Latin American countries) at their inception involved complaints from cartels members who were not complying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C313-7ADA-44F2-8126-5075ED75541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6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C313-7ADA-44F2-8126-5075ED75541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 of opportunity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C313-7ADA-44F2-8126-5075ED75541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64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C313-7ADA-44F2-8126-5075ED7554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6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C313-7ADA-44F2-8126-5075ED7554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64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C313-7ADA-44F2-8126-5075ED7554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6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34269-1803-4CE0-A7F1-D8ACC7CF04ED}" type="slidenum">
              <a:rPr lang="en-US"/>
              <a:pPr/>
              <a:t>9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C313-7ADA-44F2-8126-5075ED75541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84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40799-B157-4E2F-8E91-B29F63D1177D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5214"/>
            <a:ext cx="5033367" cy="411238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209800" y="6050036"/>
            <a:ext cx="6934200" cy="8079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z="2000" dirty="0" smtClean="0">
                <a:latin typeface="+mn-lt"/>
                <a:cs typeface="Century Gothic"/>
              </a:rPr>
              <a:t>Topic 1	| Part 2		14 February 2013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2" descr="Screen Shot 2012-11-06 at 5.07.14 PM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96000"/>
            <a:ext cx="1828800" cy="57735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fld id="{BF83712B-ABC8-49E7-839E-C6F354B42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2514"/>
            <a:ext cx="8153400" cy="58808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143000"/>
            <a:ext cx="8153400" cy="525780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6917" y="6400800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83712B-ABC8-49E7-839E-C6F354B422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5A8E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09800" y="6050036"/>
            <a:ext cx="6934200" cy="8079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 descr="Screen Shot 2012-11-06 at 5.07.14 PM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96000"/>
            <a:ext cx="1828800" cy="57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47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4902"/>
            <a:ext cx="8153400" cy="6156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153400" cy="5257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2"/>
          </p:nvPr>
        </p:nvSpPr>
        <p:spPr>
          <a:xfrm>
            <a:off x="6446917" y="6487813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26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F83712B-ABC8-49E7-839E-C6F354B422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Screen Shot 2012-11-06 at 5.07.14 PM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4" y="6280642"/>
            <a:ext cx="1743529" cy="57735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8714"/>
            <a:ext cx="8153400" cy="51188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492875"/>
            <a:ext cx="2667000" cy="365125"/>
          </a:xfrm>
        </p:spPr>
        <p:txBody>
          <a:bodyPr rtlCol="0"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3581400" y="6492681"/>
            <a:ext cx="1992083" cy="365125"/>
          </a:xfrm>
          <a:prstGeom prst="rect">
            <a:avLst/>
          </a:prstGeom>
        </p:spPr>
        <p:txBody>
          <a:bodyPr rtlCol="0"/>
          <a:lstStyle>
            <a:lvl1pPr>
              <a:defRPr sz="1000" baseline="0"/>
            </a:lvl1pPr>
          </a:lstStyle>
          <a:p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77900" y="137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3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1371600" y="6400800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8714"/>
            <a:ext cx="8153400" cy="51188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27317" y="6400800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83712B-ABC8-49E7-839E-C6F354B42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Relationship Id="rId3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46917" y="6487813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-23785" y="68580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fld id="{BF83712B-ABC8-49E7-839E-C6F354B42203}" type="slidenum">
              <a:rPr lang="en-US" smtClean="0">
                <a:solidFill>
                  <a:srgbClr val="FFFFFF"/>
                </a:solidFill>
              </a:rPr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9906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1" name="Picture 10" descr="Screen Shot 2012-11-06 at 5.07.14 PM.png"/>
          <p:cNvPicPr>
            <a:picLocks noChangeAspect="1"/>
          </p:cNvPicPr>
          <p:nvPr userDrawn="1"/>
        </p:nvPicPr>
        <p:blipFill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4" y="6280642"/>
            <a:ext cx="1743529" cy="5773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8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46917" y="6487813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-23785" y="68580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609600"/>
            <a:ext cx="8553450" cy="228600"/>
          </a:xfrm>
          <a:prstGeom prst="rect">
            <a:avLst/>
          </a:prstGeom>
          <a:solidFill>
            <a:srgbClr val="5A8E19"/>
          </a:solidFill>
          <a:ln w="3175" cap="sq" cmpd="sng" algn="ctr">
            <a:solidFill>
              <a:srgbClr val="5A8E19"/>
            </a:solidFill>
            <a:prstDash val="solid"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1" name="Picture 10" descr="Screen Shot 2012-11-06 at 5.07.14 PM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4" y="6280642"/>
            <a:ext cx="1743529" cy="577358"/>
          </a:xfrm>
          <a:prstGeom prst="rect">
            <a:avLst/>
          </a:prstGeom>
        </p:spPr>
      </p:pic>
      <p:sp>
        <p:nvSpPr>
          <p:cNvPr id="15" name="Content Placeholder 7"/>
          <p:cNvSpPr txBox="1">
            <a:spLocks/>
          </p:cNvSpPr>
          <p:nvPr userDrawn="1"/>
        </p:nvSpPr>
        <p:spPr>
          <a:xfrm>
            <a:off x="533400" y="1066800"/>
            <a:ext cx="8153400" cy="5257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304800" y="-6098"/>
            <a:ext cx="8153400" cy="61569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Click to edit Master title style</a:t>
            </a:r>
            <a:endParaRPr lang="en-US" sz="2800" dirty="0"/>
          </a:p>
        </p:txBody>
      </p:sp>
      <p:sp>
        <p:nvSpPr>
          <p:cNvPr id="10" name="Rectangle 7"/>
          <p:cNvSpPr/>
          <p:nvPr userDrawn="1"/>
        </p:nvSpPr>
        <p:spPr>
          <a:xfrm>
            <a:off x="0" y="60960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fld id="{BF83712B-ABC8-49E7-839E-C6F354B42203}" type="slidenum">
              <a:rPr lang="en-US" smtClean="0">
                <a:solidFill>
                  <a:srgbClr val="FFFFFF"/>
                </a:solidFill>
              </a:rPr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2824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diagramData" Target="../diagrams/data10.xml"/><Relationship Id="rId6" Type="http://schemas.openxmlformats.org/officeDocument/2006/relationships/diagramLayout" Target="../diagrams/layout10.xml"/><Relationship Id="rId7" Type="http://schemas.openxmlformats.org/officeDocument/2006/relationships/diagramQuickStyle" Target="../diagrams/quickStyle10.xml"/><Relationship Id="rId8" Type="http://schemas.openxmlformats.org/officeDocument/2006/relationships/diagramColors" Target="../diagrams/colors10.xml"/><Relationship Id="rId9" Type="http://schemas.microsoft.com/office/2007/relationships/diagramDrawing" Target="../diagrams/drawing10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4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4" Type="http://schemas.openxmlformats.org/officeDocument/2006/relationships/diagramLayout" Target="../diagrams/layout19.xml"/><Relationship Id="rId5" Type="http://schemas.openxmlformats.org/officeDocument/2006/relationships/diagramQuickStyle" Target="../diagrams/quickStyle19.xml"/><Relationship Id="rId6" Type="http://schemas.openxmlformats.org/officeDocument/2006/relationships/diagramColors" Target="../diagrams/colors19.xml"/><Relationship Id="rId7" Type="http://schemas.microsoft.com/office/2007/relationships/diagramDrawing" Target="../diagrams/drawing19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4" Type="http://schemas.openxmlformats.org/officeDocument/2006/relationships/diagramLayout" Target="../diagrams/layout20.xml"/><Relationship Id="rId5" Type="http://schemas.openxmlformats.org/officeDocument/2006/relationships/diagramQuickStyle" Target="../diagrams/quickStyle20.xml"/><Relationship Id="rId6" Type="http://schemas.openxmlformats.org/officeDocument/2006/relationships/diagramColors" Target="../diagrams/colors20.xml"/><Relationship Id="rId7" Type="http://schemas.microsoft.com/office/2007/relationships/diagramDrawing" Target="../diagrams/drawing20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8153400" cy="5334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Topic 1:	Economics of Competition Policy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6019800"/>
            <a:ext cx="6858000" cy="838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Topic 1	| Part 2		14 February 2013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Screen Shot 2012-11-06 at 5.07.14 PM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96000"/>
            <a:ext cx="1828800" cy="57735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5976" y="2157319"/>
            <a:ext cx="8915400" cy="877824"/>
          </a:xfrm>
          <a:prstGeom prst="rect">
            <a:avLst/>
          </a:prstGeom>
          <a:solidFill>
            <a:srgbClr val="54790F"/>
          </a:solidFill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</a:t>
            </a:r>
            <a:r>
              <a:rPr lang="en-US" sz="3600" dirty="0">
                <a:latin typeface="Century Gothic"/>
                <a:cs typeface="Century Gothic"/>
              </a:rPr>
              <a:t>A</a:t>
            </a:r>
            <a:r>
              <a:rPr lang="en-US" sz="3600" dirty="0" smtClean="0">
                <a:latin typeface="Century Gothic"/>
                <a:cs typeface="Century Gothic"/>
              </a:rPr>
              <a:t>ntitrust Economics 2013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685800" y="3151316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David S. Evans</a:t>
            </a:r>
          </a:p>
          <a:p>
            <a:r>
              <a:rPr lang="en-US" sz="1200" dirty="0" smtClean="0">
                <a:latin typeface="Century Gothic"/>
                <a:cs typeface="Century Gothic"/>
              </a:rPr>
              <a:t>University of Chicago, Global Economics Group</a:t>
            </a:r>
            <a:r>
              <a:rPr lang="en-US" dirty="0" smtClean="0">
                <a:latin typeface="Century Gothic"/>
                <a:cs typeface="Century Gothic"/>
              </a:rPr>
              <a:t>					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4800600" y="3200400"/>
            <a:ext cx="396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Elisa Mariscal</a:t>
            </a:r>
          </a:p>
          <a:p>
            <a:r>
              <a:rPr lang="en-US" sz="1200" dirty="0" smtClean="0">
                <a:latin typeface="Century Gothic"/>
                <a:cs typeface="Century Gothic"/>
              </a:rPr>
              <a:t>CIDE, ITAM, CPI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			</a:t>
            </a:r>
            <a:endParaRPr lang="en-US" dirty="0">
              <a:latin typeface="Century Gothic"/>
              <a:cs typeface="Century Gothic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“Monopolies” have significant market power</a:t>
            </a:r>
            <a:endParaRPr lang="en-US" sz="2800" dirty="0">
              <a:latin typeface="Century Gothic"/>
              <a:cs typeface="Century Gothic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38843054"/>
              </p:ext>
            </p:extLst>
          </p:nvPr>
        </p:nvGraphicFramePr>
        <p:xfrm>
          <a:off x="406400" y="1219200"/>
          <a:ext cx="8585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684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1905"/>
            <a:ext cx="9144000" cy="44249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Monopoly power can provide dynamic benefits</a:t>
            </a:r>
            <a:endParaRPr lang="en-US" sz="2800" dirty="0">
              <a:latin typeface="Century Gothic"/>
              <a:cs typeface="Century Gothic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7687314"/>
              </p:ext>
            </p:extLst>
          </p:nvPr>
        </p:nvGraphicFramePr>
        <p:xfrm>
          <a:off x="457200" y="1828800"/>
          <a:ext cx="8077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8232" y="1307068"/>
            <a:ext cx="893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Monopoly isn’t all bad, or always bad, when looked at dynamically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374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7448" cy="1600200"/>
          </a:xfrm>
        </p:spPr>
        <p:txBody>
          <a:bodyPr/>
          <a:lstStyle/>
          <a:p>
            <a:r>
              <a:rPr lang="en-US" dirty="0" smtClean="0">
                <a:latin typeface="Century Gothic"/>
                <a:ea typeface="ＭＳ Ｐゴシック" pitchFamily="34" charset="-128"/>
                <a:cs typeface="Century Gothic"/>
              </a:rPr>
              <a:t>Economics of New Products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447800" y="1828800"/>
            <a:ext cx="6248400" cy="373380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57" name="Freeform 6"/>
          <p:cNvSpPr>
            <a:spLocks noChangeArrowheads="1"/>
          </p:cNvSpPr>
          <p:nvPr/>
        </p:nvSpPr>
        <p:spPr bwMode="auto">
          <a:xfrm flipV="1">
            <a:off x="1447800" y="1827213"/>
            <a:ext cx="4953000" cy="3735387"/>
          </a:xfrm>
          <a:custGeom>
            <a:avLst/>
            <a:gdLst>
              <a:gd name="T0" fmla="*/ 24769872 w 2896342"/>
              <a:gd name="T1" fmla="*/ 447730 h 1610913"/>
              <a:gd name="T2" fmla="*/ 0 w 2896342"/>
              <a:gd name="T3" fmla="*/ 0 h 1610913"/>
              <a:gd name="T4" fmla="*/ 132455 w 2896342"/>
              <a:gd name="T5" fmla="*/ 46565242 h 1610913"/>
              <a:gd name="T6" fmla="*/ 24769872 w 2896342"/>
              <a:gd name="T7" fmla="*/ 447730 h 1610913"/>
              <a:gd name="T8" fmla="*/ 0 60000 65536"/>
              <a:gd name="T9" fmla="*/ 0 60000 65536"/>
              <a:gd name="T10" fmla="*/ 0 60000 65536"/>
              <a:gd name="T11" fmla="*/ 0 60000 65536"/>
              <a:gd name="T12" fmla="*/ 0 w 2896342"/>
              <a:gd name="T13" fmla="*/ 0 h 1610913"/>
              <a:gd name="T14" fmla="*/ 2896342 w 2896342"/>
              <a:gd name="T15" fmla="*/ 1610913 h 16109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6342" h="1610913">
                <a:moveTo>
                  <a:pt x="2896342" y="15489"/>
                </a:moveTo>
                <a:lnTo>
                  <a:pt x="0" y="0"/>
                </a:lnTo>
                <a:lnTo>
                  <a:pt x="15488" y="1610913"/>
                </a:lnTo>
                <a:lnTo>
                  <a:pt x="2896342" y="1548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Box 10"/>
          <p:cNvSpPr txBox="1">
            <a:spLocks noChangeArrowheads="1"/>
          </p:cNvSpPr>
          <p:nvPr/>
        </p:nvSpPr>
        <p:spPr bwMode="auto">
          <a:xfrm>
            <a:off x="5638800" y="4191000"/>
            <a:ext cx="1819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entury Gothic"/>
                <a:cs typeface="Century Gothic"/>
              </a:rPr>
              <a:t>Price Charged</a:t>
            </a:r>
          </a:p>
        </p:txBody>
      </p:sp>
      <p:sp>
        <p:nvSpPr>
          <p:cNvPr id="49159" name="TextBox 11"/>
          <p:cNvSpPr txBox="1">
            <a:spLocks noChangeArrowheads="1"/>
          </p:cNvSpPr>
          <p:nvPr/>
        </p:nvSpPr>
        <p:spPr bwMode="auto">
          <a:xfrm>
            <a:off x="1676400" y="3048000"/>
            <a:ext cx="1466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Consumer </a:t>
            </a:r>
            <a:br>
              <a:rPr lang="en-US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Welfare</a:t>
            </a:r>
          </a:p>
        </p:txBody>
      </p:sp>
      <p:sp>
        <p:nvSpPr>
          <p:cNvPr id="49160" name="TextBox 14"/>
          <p:cNvSpPr txBox="1">
            <a:spLocks noChangeArrowheads="1"/>
          </p:cNvSpPr>
          <p:nvPr/>
        </p:nvSpPr>
        <p:spPr bwMode="auto">
          <a:xfrm>
            <a:off x="1524000" y="5638800"/>
            <a:ext cx="601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entury Gothic"/>
                <a:cs typeface="Century Gothic"/>
              </a:rPr>
              <a:t>New Product Output</a:t>
            </a:r>
          </a:p>
        </p:txBody>
      </p:sp>
      <p:sp>
        <p:nvSpPr>
          <p:cNvPr id="49161" name="TextBox 16"/>
          <p:cNvSpPr txBox="1">
            <a:spLocks noChangeArrowheads="1"/>
          </p:cNvSpPr>
          <p:nvPr/>
        </p:nvSpPr>
        <p:spPr bwMode="auto">
          <a:xfrm>
            <a:off x="717550" y="1703388"/>
            <a:ext cx="736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entury Gothic"/>
                <a:cs typeface="Century Gothic"/>
              </a:rPr>
              <a:t>Price</a:t>
            </a:r>
          </a:p>
        </p:txBody>
      </p:sp>
      <p:sp>
        <p:nvSpPr>
          <p:cNvPr id="21" name="Freeform 20"/>
          <p:cNvSpPr/>
          <p:nvPr/>
        </p:nvSpPr>
        <p:spPr bwMode="auto">
          <a:xfrm flipV="1">
            <a:off x="1447800" y="1827213"/>
            <a:ext cx="3436938" cy="2592387"/>
          </a:xfrm>
          <a:custGeom>
            <a:avLst/>
            <a:gdLst>
              <a:gd name="connsiteX0" fmla="*/ 2896342 w 2896342"/>
              <a:gd name="connsiteY0" fmla="*/ 15489 h 1610913"/>
              <a:gd name="connsiteX1" fmla="*/ 0 w 2896342"/>
              <a:gd name="connsiteY1" fmla="*/ 0 h 1610913"/>
              <a:gd name="connsiteX2" fmla="*/ 15488 w 2896342"/>
              <a:gd name="connsiteY2" fmla="*/ 1610913 h 1610913"/>
              <a:gd name="connsiteX3" fmla="*/ 2896342 w 2896342"/>
              <a:gd name="connsiteY3" fmla="*/ 15489 h 161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6342" h="1610913">
                <a:moveTo>
                  <a:pt x="2896342" y="15489"/>
                </a:moveTo>
                <a:lnTo>
                  <a:pt x="0" y="0"/>
                </a:lnTo>
                <a:lnTo>
                  <a:pt x="15488" y="1610913"/>
                </a:lnTo>
                <a:lnTo>
                  <a:pt x="2896342" y="15489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49163" name="Straight Connector 19"/>
          <p:cNvCxnSpPr>
            <a:cxnSpLocks noChangeShapeType="1"/>
          </p:cNvCxnSpPr>
          <p:nvPr/>
        </p:nvCxnSpPr>
        <p:spPr bwMode="auto">
          <a:xfrm>
            <a:off x="1447800" y="4419600"/>
            <a:ext cx="41148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sp>
        <p:nvSpPr>
          <p:cNvPr id="49164" name="TextBox 15"/>
          <p:cNvSpPr txBox="1">
            <a:spLocks noChangeArrowheads="1"/>
          </p:cNvSpPr>
          <p:nvPr/>
        </p:nvSpPr>
        <p:spPr bwMode="auto">
          <a:xfrm>
            <a:off x="3352800" y="2133600"/>
            <a:ext cx="441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entury Gothic"/>
                <a:cs typeface="Century Gothic"/>
              </a:rPr>
              <a:t>Consumers get </a:t>
            </a: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the present discounted </a:t>
            </a:r>
            <a:r>
              <a:rPr lang="en-US" dirty="0">
                <a:solidFill>
                  <a:srgbClr val="000000"/>
                </a:solidFill>
                <a:latin typeface="Century Gothic"/>
                <a:cs typeface="Century Gothic"/>
              </a:rPr>
              <a:t>value of this </a:t>
            </a: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area when a new product is created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cxnSp>
        <p:nvCxnSpPr>
          <p:cNvPr id="49165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3581400" y="2743200"/>
            <a:ext cx="16764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59806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mini_coo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372380"/>
            <a:ext cx="2544763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3" name="Picture 10" descr="miniv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4063" y="2219325"/>
            <a:ext cx="3429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11"/>
          <p:cNvSpPr txBox="1">
            <a:spLocks noChangeArrowheads="1"/>
          </p:cNvSpPr>
          <p:nvPr/>
        </p:nvSpPr>
        <p:spPr bwMode="auto">
          <a:xfrm>
            <a:off x="2071688" y="4200525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000000"/>
                </a:solidFill>
                <a:latin typeface="Century Gothic"/>
                <a:cs typeface="Century Gothic"/>
              </a:rPr>
              <a:t>Mini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4838700" y="4276725"/>
            <a:ext cx="2878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000000"/>
                </a:solidFill>
                <a:latin typeface="Century Gothic"/>
                <a:cs typeface="Century Gothic"/>
              </a:rPr>
              <a:t>Minivan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39451419"/>
              </p:ext>
            </p:extLst>
          </p:nvPr>
        </p:nvGraphicFramePr>
        <p:xfrm>
          <a:off x="228600" y="5426075"/>
          <a:ext cx="8763000" cy="66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1207" name="Title 18"/>
          <p:cNvSpPr>
            <a:spLocks noGrp="1"/>
          </p:cNvSpPr>
          <p:nvPr>
            <p:ph type="title"/>
          </p:nvPr>
        </p:nvSpPr>
        <p:spPr>
          <a:xfrm>
            <a:off x="304800" y="471905"/>
            <a:ext cx="9296400" cy="44249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ury Gothic"/>
                <a:ea typeface="ＭＳ Ｐゴシック" pitchFamily="34" charset="-128"/>
                <a:cs typeface="Century Gothic"/>
              </a:rPr>
              <a:t>Consumer surplus from the Minivan almost $3B</a:t>
            </a:r>
          </a:p>
        </p:txBody>
      </p:sp>
    </p:spTree>
    <p:extLst>
      <p:ext uri="{BB962C8B-B14F-4D97-AF65-F5344CB8AC3E}">
        <p14:creationId xmlns:p14="http://schemas.microsoft.com/office/powerpoint/2010/main" val="274108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Some questions to discuss over lunch</a:t>
            </a:r>
            <a:endParaRPr lang="en-US" sz="2800" dirty="0">
              <a:latin typeface="Century Gothic"/>
              <a:cs typeface="Century Gothic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7831429"/>
              </p:ext>
            </p:extLst>
          </p:nvPr>
        </p:nvGraphicFramePr>
        <p:xfrm>
          <a:off x="152400" y="1295400"/>
          <a:ext cx="8839200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438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should society design the rules of the competition game to maximize welfare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Design of Competition Rules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83712B-ABC8-49E7-839E-C6F354B422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0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1905"/>
            <a:ext cx="10287000" cy="44249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Antitrust balances short and long-term benefits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entury Gothic"/>
              <a:cs typeface="Century Gothic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77173786"/>
              </p:ext>
            </p:extLst>
          </p:nvPr>
        </p:nvGraphicFramePr>
        <p:xfrm>
          <a:off x="419100" y="1168400"/>
          <a:ext cx="86487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880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1905"/>
            <a:ext cx="8153400" cy="44249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Antitrust considers static v. dynamic tradeoff </a:t>
            </a:r>
            <a:endParaRPr lang="en-US" sz="2800" dirty="0">
              <a:latin typeface="Century Gothic"/>
              <a:cs typeface="Century Gothic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10768147"/>
              </p:ext>
            </p:extLst>
          </p:nvPr>
        </p:nvGraphicFramePr>
        <p:xfrm>
          <a:off x="381000" y="12954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775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1327368" y="2396510"/>
            <a:ext cx="5835432" cy="3815159"/>
            <a:chOff x="1290042" y="2295588"/>
            <a:chExt cx="4888360" cy="3195971"/>
          </a:xfrm>
          <a:solidFill>
            <a:schemeClr val="accent1"/>
          </a:solidFill>
        </p:grpSpPr>
        <p:sp>
          <p:nvSpPr>
            <p:cNvPr id="34" name="Oval 33"/>
            <p:cNvSpPr/>
            <p:nvPr/>
          </p:nvSpPr>
          <p:spPr>
            <a:xfrm rot="528580">
              <a:off x="3134117" y="2295588"/>
              <a:ext cx="2895600" cy="13487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20130494">
              <a:off x="1536558" y="2675177"/>
              <a:ext cx="2895600" cy="13031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20130494">
              <a:off x="1290042" y="2914160"/>
              <a:ext cx="3507189" cy="21963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2330983">
              <a:off x="4027641" y="2641436"/>
              <a:ext cx="2150761" cy="21963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20130494">
              <a:off x="2507286" y="3295160"/>
              <a:ext cx="3507189" cy="21963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5300" name="TextBox 14"/>
          <p:cNvSpPr txBox="1">
            <a:spLocks noChangeArrowheads="1"/>
          </p:cNvSpPr>
          <p:nvPr/>
        </p:nvSpPr>
        <p:spPr bwMode="auto">
          <a:xfrm>
            <a:off x="457200" y="5334000"/>
            <a:ext cx="1752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Merger to </a:t>
            </a:r>
            <a:r>
              <a:rPr lang="en-US" b="1" dirty="0" smtClean="0">
                <a:latin typeface="Century Gothic"/>
                <a:cs typeface="Century Gothic"/>
              </a:rPr>
              <a:t>monopolize or coordinate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55301" name="TextBox 15"/>
          <p:cNvSpPr txBox="1">
            <a:spLocks noChangeArrowheads="1"/>
          </p:cNvSpPr>
          <p:nvPr/>
        </p:nvSpPr>
        <p:spPr bwMode="auto">
          <a:xfrm>
            <a:off x="990600" y="2286000"/>
            <a:ext cx="190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entury Gothic"/>
                <a:cs typeface="Century Gothic"/>
              </a:rPr>
              <a:t>Other Clearly Unlawful Practices</a:t>
            </a:r>
          </a:p>
        </p:txBody>
      </p:sp>
      <p:sp>
        <p:nvSpPr>
          <p:cNvPr id="55302" name="TextBox 17"/>
          <p:cNvSpPr txBox="1">
            <a:spLocks noChangeArrowheads="1"/>
          </p:cNvSpPr>
          <p:nvPr/>
        </p:nvSpPr>
        <p:spPr bwMode="auto">
          <a:xfrm>
            <a:off x="6324600" y="52578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Hard</a:t>
            </a:r>
            <a:r>
              <a:rPr lang="en-US" b="1" dirty="0" smtClean="0">
                <a:latin typeface="Century Gothic"/>
                <a:cs typeface="Century Gothic"/>
              </a:rPr>
              <a:t>-core </a:t>
            </a:r>
            <a:r>
              <a:rPr lang="en-US" b="1" dirty="0">
                <a:latin typeface="Century Gothic"/>
                <a:cs typeface="Century Gothic"/>
              </a:rPr>
              <a:t>c</a:t>
            </a:r>
            <a:r>
              <a:rPr lang="en-US" b="1" dirty="0" smtClean="0">
                <a:latin typeface="Century Gothic"/>
                <a:cs typeface="Century Gothic"/>
              </a:rPr>
              <a:t>artels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55303" name="TextBox 20"/>
          <p:cNvSpPr txBox="1">
            <a:spLocks noChangeArrowheads="1"/>
          </p:cNvSpPr>
          <p:nvPr/>
        </p:nvSpPr>
        <p:spPr bwMode="auto">
          <a:xfrm>
            <a:off x="4572000" y="1639888"/>
            <a:ext cx="2057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A20010"/>
                </a:solidFill>
                <a:latin typeface="Century Gothic"/>
                <a:cs typeface="Century Gothic"/>
              </a:rPr>
              <a:t>Boundary for game of competition</a:t>
            </a:r>
          </a:p>
        </p:txBody>
      </p:sp>
      <p:sp>
        <p:nvSpPr>
          <p:cNvPr id="55304" name="TextBox 21"/>
          <p:cNvSpPr txBox="1">
            <a:spLocks noChangeArrowheads="1"/>
          </p:cNvSpPr>
          <p:nvPr/>
        </p:nvSpPr>
        <p:spPr bwMode="auto">
          <a:xfrm>
            <a:off x="6858000" y="2192338"/>
            <a:ext cx="2057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A20010"/>
                </a:solidFill>
                <a:latin typeface="Century Gothic"/>
                <a:cs typeface="Century Gothic"/>
              </a:rPr>
              <a:t>Competition rules assess whether the practice is “out-of-bounds”</a:t>
            </a:r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rot="5400000">
            <a:off x="5466556" y="2305844"/>
            <a:ext cx="344488" cy="304800"/>
          </a:xfrm>
          <a:prstGeom prst="straightConnector1">
            <a:avLst/>
          </a:prstGeom>
          <a:noFill/>
          <a:ln w="57150" cap="rnd">
            <a:solidFill>
              <a:srgbClr val="800000"/>
            </a:solidFill>
            <a:round/>
            <a:headEnd/>
            <a:tailEnd type="arrow" w="med" len="med"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cxnSp>
      <p:cxnSp>
        <p:nvCxnSpPr>
          <p:cNvPr id="25" name="Straight Arrow Connector 24"/>
          <p:cNvCxnSpPr>
            <a:stCxn id="55304" idx="1"/>
          </p:cNvCxnSpPr>
          <p:nvPr/>
        </p:nvCxnSpPr>
        <p:spPr>
          <a:xfrm flipH="1">
            <a:off x="6248400" y="2931002"/>
            <a:ext cx="609600" cy="80486"/>
          </a:xfrm>
          <a:prstGeom prst="straightConnector1">
            <a:avLst/>
          </a:prstGeom>
          <a:ln w="1905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1"/>
          <p:cNvGrpSpPr/>
          <p:nvPr/>
        </p:nvGrpSpPr>
        <p:grpSpPr>
          <a:xfrm>
            <a:off x="1849139" y="2700265"/>
            <a:ext cx="4888360" cy="3195971"/>
            <a:chOff x="1290042" y="2295588"/>
            <a:chExt cx="4888360" cy="3195971"/>
          </a:xfrm>
          <a:solidFill>
            <a:srgbClr val="660066"/>
          </a:solidFill>
        </p:grpSpPr>
        <p:sp>
          <p:nvSpPr>
            <p:cNvPr id="13" name="Oval 12"/>
            <p:cNvSpPr/>
            <p:nvPr/>
          </p:nvSpPr>
          <p:spPr>
            <a:xfrm rot="528580">
              <a:off x="3134117" y="2295588"/>
              <a:ext cx="2895600" cy="13487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20130494">
              <a:off x="1536558" y="2675177"/>
              <a:ext cx="2895600" cy="13031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20130494">
              <a:off x="1290042" y="2914160"/>
              <a:ext cx="3507189" cy="21963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 rot="2330983">
              <a:off x="4027641" y="2641436"/>
              <a:ext cx="2150761" cy="21963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20130494">
              <a:off x="2507286" y="3295160"/>
              <a:ext cx="3507189" cy="21963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1" name="Oval 30"/>
          <p:cNvSpPr/>
          <p:nvPr/>
        </p:nvSpPr>
        <p:spPr>
          <a:xfrm rot="20130494">
            <a:off x="4521200" y="2919413"/>
            <a:ext cx="1962150" cy="2374900"/>
          </a:xfrm>
          <a:prstGeom prst="ellipse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5309" name="TextBox 26"/>
          <p:cNvSpPr txBox="1">
            <a:spLocks noChangeArrowheads="1"/>
          </p:cNvSpPr>
          <p:nvPr/>
        </p:nvSpPr>
        <p:spPr bwMode="auto">
          <a:xfrm>
            <a:off x="2514600" y="3657600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  <a:t>Lawful Competition </a:t>
            </a:r>
            <a:b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  <a:t>in and for the Market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Antitrust rules for the game of competition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65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153400" cy="44249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Competition rules based on two tradeoffs</a:t>
            </a:r>
            <a:endParaRPr lang="en-US" sz="2800" dirty="0">
              <a:latin typeface="Century Gothic"/>
              <a:cs typeface="Century Gothic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65163484"/>
              </p:ext>
            </p:extLst>
          </p:nvPr>
        </p:nvGraphicFramePr>
        <p:xfrm>
          <a:off x="228600" y="1371600"/>
          <a:ext cx="8763000" cy="50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17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57428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Overview</a:t>
            </a:r>
            <a:endParaRPr lang="en-US" dirty="0">
              <a:latin typeface="Century Gothic"/>
              <a:cs typeface="Century Gothic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79639757"/>
              </p:ext>
            </p:extLst>
          </p:nvPr>
        </p:nvGraphicFramePr>
        <p:xfrm>
          <a:off x="-2362200" y="1714500"/>
          <a:ext cx="13411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0004758"/>
              </p:ext>
            </p:extLst>
          </p:nvPr>
        </p:nvGraphicFramePr>
        <p:xfrm>
          <a:off x="114300" y="1295400"/>
          <a:ext cx="8953500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214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1905"/>
            <a:ext cx="9144000" cy="44249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False positive vs. false negative decisions</a:t>
            </a:r>
            <a:endParaRPr lang="en-US" sz="2800" dirty="0">
              <a:latin typeface="Century Gothic"/>
              <a:cs typeface="Century Gothic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9372795"/>
              </p:ext>
            </p:extLst>
          </p:nvPr>
        </p:nvGraphicFramePr>
        <p:xfrm>
          <a:off x="685800" y="1524000"/>
          <a:ext cx="80772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19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153400" cy="44249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A guide to error-cost terminology</a:t>
            </a:r>
            <a:endParaRPr lang="en-US" sz="2800" dirty="0">
              <a:latin typeface="Century Gothic"/>
              <a:cs typeface="Century Gothic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855155"/>
              </p:ext>
            </p:extLst>
          </p:nvPr>
        </p:nvGraphicFramePr>
        <p:xfrm>
          <a:off x="838200" y="1371600"/>
          <a:ext cx="8077200" cy="5029200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125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ＭＳ Ｐゴシック" pitchFamily="34" charset="-128"/>
                          <a:cs typeface="Century Gothic"/>
                        </a:rPr>
                        <a:t>Type I Error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ＭＳ Ｐゴシック" pitchFamily="34" charset="-128"/>
                          <a:cs typeface="Century Gothic"/>
                        </a:rPr>
                        <a:t>Type II Error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Ｐゴシック" pitchFamily="34" charset="-128"/>
                          <a:cs typeface="Century Gothic"/>
                        </a:rPr>
                        <a:t>False Positive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Ｐゴシック" pitchFamily="34" charset="-128"/>
                          <a:cs typeface="Century Gothic"/>
                        </a:rPr>
                        <a:t>False Negative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Ｐゴシック" pitchFamily="34" charset="-128"/>
                          <a:cs typeface="Century Gothic"/>
                        </a:rPr>
                        <a:t>Court convicts the innocent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Ｐゴシック" pitchFamily="34" charset="-128"/>
                          <a:cs typeface="Century Gothic"/>
                        </a:rPr>
                        <a:t>Court  lets the guilty off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Ｐゴシック" pitchFamily="34" charset="-128"/>
                          <a:cs typeface="Century Gothic"/>
                        </a:rPr>
                        <a:t>Test says you’re pregnant when you aren’t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Ｐゴシック" pitchFamily="34" charset="-128"/>
                          <a:cs typeface="Century Gothic"/>
                        </a:rPr>
                        <a:t>Test says you aren’t pregnant when you 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03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9144000" cy="609600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Key counterintuitive result of error cost analysis </a:t>
            </a:r>
            <a:endParaRPr lang="en-US" dirty="0">
              <a:latin typeface="Century Gothic"/>
              <a:cs typeface="Century Gothic"/>
            </a:endParaRPr>
          </a:p>
        </p:txBody>
      </p:sp>
      <p:graphicFrame>
        <p:nvGraphicFramePr>
          <p:cNvPr id="433184" name="Group 3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24294871"/>
              </p:ext>
            </p:extLst>
          </p:nvPr>
        </p:nvGraphicFramePr>
        <p:xfrm>
          <a:off x="3276600" y="1524000"/>
          <a:ext cx="5715004" cy="3962400"/>
        </p:xfrm>
        <a:graphic>
          <a:graphicData uri="http://schemas.openxmlformats.org/drawingml/2006/table">
            <a:tbl>
              <a:tblPr/>
              <a:tblGrid>
                <a:gridCol w="1250156"/>
                <a:gridCol w="1696641"/>
                <a:gridCol w="1696641"/>
                <a:gridCol w="1071566"/>
              </a:tblGrid>
              <a:tr h="878972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73255" marR="1732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ＭＳ Ｐゴシック" pitchFamily="34" charset="-128"/>
                          <a:cs typeface="Century Gothic"/>
                        </a:rPr>
                        <a:t>Convictions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entury Gothic"/>
                        <a:ea typeface="SimSun" pitchFamily="2" charset="-122"/>
                        <a:cs typeface="Century Gothic"/>
                      </a:endParaRPr>
                    </a:p>
                  </a:txBody>
                  <a:tcPr marL="173255" marR="1732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ＭＳ Ｐゴシック" pitchFamily="34" charset="-128"/>
                          <a:cs typeface="Century Gothic"/>
                        </a:rPr>
                        <a:t>Acquittals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entury Gothic"/>
                        <a:ea typeface="SimSun" pitchFamily="2" charset="-122"/>
                        <a:cs typeface="Century Gothic"/>
                      </a:endParaRPr>
                    </a:p>
                  </a:txBody>
                  <a:tcPr marL="173255" marR="1732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/>
                          <a:ea typeface="SimSun" pitchFamily="2" charset="-122"/>
                          <a:cs typeface="Century Gothic"/>
                        </a:rPr>
                        <a:t>Total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entury Gothic"/>
                        <a:ea typeface="SimSun" pitchFamily="2" charset="-122"/>
                        <a:cs typeface="Century Gothic"/>
                      </a:endParaRPr>
                    </a:p>
                  </a:txBody>
                  <a:tcPr marL="173255" marR="1732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20684"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ＭＳ Ｐゴシック" pitchFamily="34" charset="-128"/>
                          <a:cs typeface="Century Gothic"/>
                        </a:rPr>
                        <a:t>Innocent</a:t>
                      </a: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ＭＳ Ｐゴシック" pitchFamily="34" charset="-128"/>
                          <a:cs typeface="Century Gothic"/>
                        </a:rPr>
                        <a:t>(90%)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entury Gothic"/>
                        <a:ea typeface="SimSun" pitchFamily="2" charset="-122"/>
                        <a:cs typeface="Century Gothic"/>
                      </a:endParaRPr>
                    </a:p>
                  </a:txBody>
                  <a:tcPr marL="173255" marR="1732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ＭＳ Ｐゴシック" pitchFamily="34" charset="-128"/>
                          <a:cs typeface="Century Gothic"/>
                        </a:rPr>
                        <a:t>18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entury Gothic"/>
                        <a:ea typeface="SimSun" pitchFamily="2" charset="-122"/>
                        <a:cs typeface="Century Gothic"/>
                      </a:endParaRPr>
                    </a:p>
                  </a:txBody>
                  <a:tcPr marL="173255" marR="1732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ＭＳ Ｐゴシック" pitchFamily="34" charset="-128"/>
                          <a:cs typeface="Century Gothic"/>
                        </a:rPr>
                        <a:t>72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entury Gothic"/>
                        <a:ea typeface="SimSun" pitchFamily="2" charset="-122"/>
                        <a:cs typeface="Century Gothic"/>
                      </a:endParaRPr>
                    </a:p>
                  </a:txBody>
                  <a:tcPr marL="173255" marR="1732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/>
                          <a:ea typeface="SimSun" pitchFamily="2" charset="-122"/>
                          <a:cs typeface="Century Gothic"/>
                        </a:rPr>
                        <a:t>90</a:t>
                      </a:r>
                    </a:p>
                  </a:txBody>
                  <a:tcPr marL="173255" marR="1732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31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ＭＳ Ｐゴシック" pitchFamily="34" charset="-128"/>
                          <a:cs typeface="Century Gothic"/>
                        </a:rPr>
                        <a:t>Guilty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ＭＳ Ｐゴシック" pitchFamily="34" charset="-128"/>
                          <a:cs typeface="Century Gothic"/>
                        </a:rPr>
                        <a:t>(10%)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entury Gothic"/>
                        <a:ea typeface="SimSun" pitchFamily="2" charset="-122"/>
                        <a:cs typeface="Century Gothic"/>
                      </a:endParaRPr>
                    </a:p>
                  </a:txBody>
                  <a:tcPr marL="173255" marR="1732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ＭＳ Ｐゴシック" pitchFamily="34" charset="-128"/>
                          <a:cs typeface="Century Gothic"/>
                        </a:rPr>
                        <a:t>8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entury Gothic"/>
                        <a:ea typeface="SimSun" pitchFamily="2" charset="-122"/>
                        <a:cs typeface="Century Gothic"/>
                      </a:endParaRPr>
                    </a:p>
                  </a:txBody>
                  <a:tcPr marL="173255" marR="1732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ＭＳ Ｐゴシック" pitchFamily="34" charset="-128"/>
                          <a:cs typeface="Century Gothic"/>
                        </a:rPr>
                        <a:t>2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entury Gothic"/>
                        <a:ea typeface="SimSun" pitchFamily="2" charset="-122"/>
                        <a:cs typeface="Century Gothic"/>
                      </a:endParaRPr>
                    </a:p>
                  </a:txBody>
                  <a:tcPr marL="173255" marR="1732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/>
                          <a:ea typeface="SimSun" pitchFamily="2" charset="-122"/>
                          <a:cs typeface="Century Gothic"/>
                        </a:rPr>
                        <a:t>10</a:t>
                      </a:r>
                    </a:p>
                  </a:txBody>
                  <a:tcPr marL="173255" marR="1732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31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/>
                          <a:ea typeface="SimSun" pitchFamily="2" charset="-122"/>
                          <a:cs typeface="Century Gothic"/>
                        </a:rPr>
                        <a:t>Total</a:t>
                      </a:r>
                    </a:p>
                  </a:txBody>
                  <a:tcPr marL="173255" marR="1732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/>
                          <a:ea typeface="SimSun" pitchFamily="2" charset="-122"/>
                          <a:cs typeface="Century Gothic"/>
                        </a:rPr>
                        <a:t>26</a:t>
                      </a:r>
                    </a:p>
                  </a:txBody>
                  <a:tcPr marL="173255" marR="1732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/>
                          <a:ea typeface="SimSun" pitchFamily="2" charset="-122"/>
                          <a:cs typeface="Century Gothic"/>
                        </a:rPr>
                        <a:t>74</a:t>
                      </a:r>
                    </a:p>
                  </a:txBody>
                  <a:tcPr marL="173255" marR="1732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entury Gothic"/>
                          <a:ea typeface="SimSun" pitchFamily="2" charset="-122"/>
                          <a:cs typeface="Century Gothic"/>
                        </a:rPr>
                        <a:t>90</a:t>
                      </a:r>
                    </a:p>
                  </a:txBody>
                  <a:tcPr marL="173255" marR="1732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94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1" y="1295400"/>
            <a:ext cx="3047999" cy="441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zh-CN" sz="1600" dirty="0" smtClean="0">
                <a:latin typeface="Century Gothic"/>
                <a:ea typeface="SimSun" pitchFamily="2" charset="-122"/>
                <a:cs typeface="Century Gothic"/>
              </a:rPr>
              <a:t>Tests with modest error rates can have large error costs.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CN" sz="1600" dirty="0" smtClean="0">
                <a:latin typeface="Century Gothic"/>
                <a:ea typeface="SimSun" pitchFamily="2" charset="-122"/>
                <a:cs typeface="Century Gothic"/>
              </a:rPr>
              <a:t> Suppose out of 100, 90% are innocent and10% are guilty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CN" sz="1600" dirty="0" smtClean="0">
                <a:latin typeface="Century Gothic"/>
                <a:ea typeface="SimSun" pitchFamily="2" charset="-122"/>
                <a:cs typeface="Century Gothic"/>
              </a:rPr>
              <a:t>Cost of convicting innocent is $20 and cost of exonerating guilty is also $20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CN" sz="1600" dirty="0" smtClean="0">
                <a:latin typeface="Century Gothic"/>
                <a:ea typeface="SimSun" pitchFamily="2" charset="-122"/>
                <a:cs typeface="Century Gothic"/>
              </a:rPr>
              <a:t>Test has 20% error rate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CN" sz="1600" dirty="0" smtClean="0">
                <a:latin typeface="Century Gothic"/>
                <a:ea typeface="SimSun" pitchFamily="2" charset="-122"/>
                <a:cs typeface="Century Gothic"/>
              </a:rPr>
              <a:t>Cost of convicting innocent is $360 (18 x $20)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CN" sz="1600" dirty="0" smtClean="0">
                <a:latin typeface="Century Gothic"/>
                <a:ea typeface="SimSun" pitchFamily="2" charset="-122"/>
                <a:cs typeface="Century Gothic"/>
              </a:rPr>
              <a:t>If cost of letting guilty go free is less than $45 then it is better to have no prosecutions.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70747500"/>
              </p:ext>
            </p:extLst>
          </p:nvPr>
        </p:nvGraphicFramePr>
        <p:xfrm>
          <a:off x="-152400" y="5638800"/>
          <a:ext cx="9144000" cy="69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416" name="Text Box 6"/>
          <p:cNvSpPr txBox="1">
            <a:spLocks noChangeArrowheads="1"/>
          </p:cNvSpPr>
          <p:nvPr/>
        </p:nvSpPr>
        <p:spPr bwMode="auto">
          <a:xfrm>
            <a:off x="0" y="41275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i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Design of Competition Rules</a:t>
            </a:r>
          </a:p>
        </p:txBody>
      </p:sp>
    </p:spTree>
    <p:extLst>
      <p:ext uri="{BB962C8B-B14F-4D97-AF65-F5344CB8AC3E}">
        <p14:creationId xmlns:p14="http://schemas.microsoft.com/office/powerpoint/2010/main" val="161764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9144000" cy="44249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Applications of error cost</a:t>
            </a:r>
            <a:endParaRPr lang="en-US" sz="2800" dirty="0">
              <a:latin typeface="Century Gothic"/>
              <a:cs typeface="Century Gothic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87399791"/>
              </p:ext>
            </p:extLst>
          </p:nvPr>
        </p:nvGraphicFramePr>
        <p:xfrm>
          <a:off x="457200" y="1397000"/>
          <a:ext cx="8077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026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role of antitrust rules is to discourage firms from crossing the line by punishing those who do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Role of Deterrence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83712B-ABC8-49E7-839E-C6F354B4220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59489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Various ways to discourage violations</a:t>
            </a:r>
            <a:endParaRPr lang="en-US" sz="2800" dirty="0">
              <a:latin typeface="Century Gothic"/>
              <a:cs typeface="Century Gothic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46064310"/>
              </p:ext>
            </p:extLst>
          </p:nvPr>
        </p:nvGraphicFramePr>
        <p:xfrm>
          <a:off x="381000" y="1752600"/>
          <a:ext cx="8458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752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76200" y="41275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The Role of Deterrence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52400"/>
            <a:ext cx="4429226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352800"/>
            <a:ext cx="3317778" cy="32512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792" y="609600"/>
            <a:ext cx="3796608" cy="3429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Picture 1.png"/>
          <p:cNvPicPr>
            <a:picLocks noChangeAspect="1"/>
          </p:cNvPicPr>
          <p:nvPr/>
        </p:nvPicPr>
        <p:blipFill>
          <a:blip r:embed="rId6" cstate="print"/>
          <a:srcRect b="14444"/>
          <a:stretch>
            <a:fillRect/>
          </a:stretch>
        </p:blipFill>
        <p:spPr bwMode="auto">
          <a:xfrm>
            <a:off x="1447800" y="3657600"/>
            <a:ext cx="3651033" cy="3155066"/>
          </a:xfrm>
          <a:prstGeom prst="rect">
            <a:avLst/>
          </a:prstGeom>
          <a:noFill/>
          <a:ln w="12700" cap="sq" cmpd="sng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34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1905"/>
            <a:ext cx="8991600" cy="59489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Rules vs. deterrence</a:t>
            </a:r>
            <a:endParaRPr lang="en-US" sz="2800" dirty="0">
              <a:latin typeface="Century Gothic"/>
              <a:cs typeface="Century Gothic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83918214"/>
              </p:ext>
            </p:extLst>
          </p:nvPr>
        </p:nvGraphicFramePr>
        <p:xfrm>
          <a:off x="381000" y="1752600"/>
          <a:ext cx="8458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922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91600" cy="59489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Competition rules across jurisdictions</a:t>
            </a:r>
            <a:endParaRPr lang="en-US" sz="2800" dirty="0">
              <a:latin typeface="Century Gothic"/>
              <a:cs typeface="Century Gothic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63632418"/>
              </p:ext>
            </p:extLst>
          </p:nvPr>
        </p:nvGraphicFramePr>
        <p:xfrm>
          <a:off x="152400" y="1371600"/>
          <a:ext cx="8763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709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Some more questions to discuss over lunch</a:t>
            </a:r>
            <a:endParaRPr lang="en-US" sz="2800" dirty="0">
              <a:latin typeface="Century Gothic"/>
              <a:cs typeface="Century Gothic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61780267"/>
              </p:ext>
            </p:extLst>
          </p:nvPr>
        </p:nvGraphicFramePr>
        <p:xfrm>
          <a:off x="152400" y="1295400"/>
          <a:ext cx="8839200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33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600" dirty="0" smtClean="0">
                <a:solidFill>
                  <a:srgbClr val="333333"/>
                </a:solidFill>
                <a:latin typeface="Century Gothic"/>
                <a:cs typeface="Century Gothic"/>
              </a:rPr>
              <a:t>The key concepts for understanding the economics of antitrust</a:t>
            </a:r>
            <a:endParaRPr lang="en-US" sz="2600" dirty="0">
              <a:solidFill>
                <a:srgbClr val="333333"/>
              </a:solidFill>
              <a:latin typeface="Century Gothic"/>
              <a:cs typeface="Century Gothic"/>
            </a:endParaRPr>
          </a:p>
          <a:p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76200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Basic Economics of Competition Policy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83712B-ABC8-49E7-839E-C6F354B422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5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95705"/>
            <a:ext cx="8991600" cy="59489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Demand, Supply and Static Competition</a:t>
            </a:r>
            <a:endParaRPr lang="en-US" sz="2800" dirty="0">
              <a:latin typeface="Century Gothic"/>
              <a:cs typeface="Century Gothic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7181611"/>
              </p:ext>
            </p:extLst>
          </p:nvPr>
        </p:nvGraphicFramePr>
        <p:xfrm>
          <a:off x="381000" y="1752600"/>
          <a:ext cx="8458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131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1905"/>
            <a:ext cx="8991600" cy="59489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Consumer versus social welfare</a:t>
            </a:r>
            <a:endParaRPr lang="en-US" sz="2800" dirty="0">
              <a:latin typeface="Century Gothic"/>
              <a:cs typeface="Century Gothic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51160649"/>
              </p:ext>
            </p:extLst>
          </p:nvPr>
        </p:nvGraphicFramePr>
        <p:xfrm>
          <a:off x="381000" y="1752600"/>
          <a:ext cx="8458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159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1905"/>
            <a:ext cx="8991600" cy="59489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Consumer welfare for an </a:t>
            </a:r>
            <a:r>
              <a:rPr lang="en-US" sz="2800" dirty="0" err="1" smtClean="0">
                <a:latin typeface="Century Gothic"/>
                <a:cs typeface="Century Gothic"/>
              </a:rPr>
              <a:t>iPad</a:t>
            </a:r>
            <a:endParaRPr lang="en-US" sz="2800" dirty="0">
              <a:latin typeface="Century Gothic"/>
              <a:cs typeface="Century Gothic"/>
            </a:endParaRPr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66816469"/>
              </p:ext>
            </p:extLst>
          </p:nvPr>
        </p:nvGraphicFramePr>
        <p:xfrm>
          <a:off x="457200" y="1676400"/>
          <a:ext cx="8077200" cy="4097658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  <a:gridCol w="2019300"/>
                <a:gridCol w="20193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Person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Consumer Surplus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Jose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$1200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$600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$600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Derek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Sarah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Vanessa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520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Doug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$1100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86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fld id="{396EAE21-C7EA-4832-804F-56A56D3999B1}" type="slidenum">
              <a:rPr lang="zh-CN" altLang="en-US"/>
              <a:pPr/>
              <a:t>7</a:t>
            </a:fld>
            <a:endParaRPr lang="en-US" altLang="zh-CN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28185923"/>
              </p:ext>
            </p:extLst>
          </p:nvPr>
        </p:nvGraphicFramePr>
        <p:xfrm>
          <a:off x="304800" y="5791200"/>
          <a:ext cx="86868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 Box 6"/>
          <p:cNvSpPr txBox="1">
            <a:spLocks noChangeArrowheads="1"/>
          </p:cNvSpPr>
          <p:nvPr/>
        </p:nvSpPr>
        <p:spPr bwMode="auto">
          <a:xfrm rot="10800000" flipV="1">
            <a:off x="317500" y="467379"/>
            <a:ext cx="7531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 smtClean="0">
                <a:solidFill>
                  <a:schemeClr val="tx2"/>
                </a:solidFill>
                <a:latin typeface="Century Gothic"/>
                <a:ea typeface="Arial Unicode MS" pitchFamily="34" charset="-128"/>
                <a:cs typeface="Century Gothic"/>
              </a:rPr>
              <a:t>Consumer and produce surplus</a:t>
            </a:r>
            <a:endParaRPr lang="en-US" altLang="zh-CN" sz="2800" dirty="0">
              <a:solidFill>
                <a:schemeClr val="tx2"/>
              </a:solidFill>
              <a:latin typeface="Century Gothic"/>
              <a:ea typeface="Arial Unicode MS" pitchFamily="34" charset="-128"/>
              <a:cs typeface="Century Gothic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36942" y="1447800"/>
            <a:ext cx="6840258" cy="4192587"/>
            <a:chOff x="1236942" y="1447800"/>
            <a:chExt cx="6840258" cy="4192587"/>
          </a:xfrm>
        </p:grpSpPr>
        <p:grpSp>
          <p:nvGrpSpPr>
            <p:cNvPr id="6" name="Group 5"/>
            <p:cNvGrpSpPr/>
            <p:nvPr/>
          </p:nvGrpSpPr>
          <p:grpSpPr>
            <a:xfrm>
              <a:off x="1236942" y="1447800"/>
              <a:ext cx="6840258" cy="4192587"/>
              <a:chOff x="855942" y="1827213"/>
              <a:chExt cx="6840258" cy="4192587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1447800" y="1828800"/>
                <a:ext cx="6248400" cy="37338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37" name="Freeform 14"/>
              <p:cNvSpPr>
                <a:spLocks noChangeArrowheads="1"/>
              </p:cNvSpPr>
              <p:nvPr/>
            </p:nvSpPr>
            <p:spPr bwMode="auto">
              <a:xfrm>
                <a:off x="1439863" y="3933825"/>
                <a:ext cx="2897187" cy="1611313"/>
              </a:xfrm>
              <a:custGeom>
                <a:avLst/>
                <a:gdLst>
                  <a:gd name="T0" fmla="*/ 2898877 w 2896342"/>
                  <a:gd name="T1" fmla="*/ 15501 h 1610913"/>
                  <a:gd name="T2" fmla="*/ 0 w 2896342"/>
                  <a:gd name="T3" fmla="*/ 0 h 1610913"/>
                  <a:gd name="T4" fmla="*/ 15503 w 2896342"/>
                  <a:gd name="T5" fmla="*/ 1612113 h 1610913"/>
                  <a:gd name="T6" fmla="*/ 2898877 w 2896342"/>
                  <a:gd name="T7" fmla="*/ 15501 h 16109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96342"/>
                  <a:gd name="T13" fmla="*/ 0 h 1610913"/>
                  <a:gd name="T14" fmla="*/ 2896342 w 2896342"/>
                  <a:gd name="T15" fmla="*/ 1610913 h 16109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96342" h="1610913">
                    <a:moveTo>
                      <a:pt x="2896342" y="15489"/>
                    </a:moveTo>
                    <a:lnTo>
                      <a:pt x="0" y="0"/>
                    </a:lnTo>
                    <a:lnTo>
                      <a:pt x="15488" y="1610913"/>
                    </a:lnTo>
                    <a:lnTo>
                      <a:pt x="2896342" y="1548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38" name="Freeform 15"/>
              <p:cNvSpPr>
                <a:spLocks noChangeArrowheads="1"/>
              </p:cNvSpPr>
              <p:nvPr/>
            </p:nvSpPr>
            <p:spPr bwMode="auto">
              <a:xfrm flipV="1">
                <a:off x="1447800" y="1827213"/>
                <a:ext cx="2911475" cy="2106612"/>
              </a:xfrm>
              <a:custGeom>
                <a:avLst/>
                <a:gdLst>
                  <a:gd name="T0" fmla="*/ 2957709 w 2896342"/>
                  <a:gd name="T1" fmla="*/ 45298 h 1610913"/>
                  <a:gd name="T2" fmla="*/ 0 w 2896342"/>
                  <a:gd name="T3" fmla="*/ 0 h 1610913"/>
                  <a:gd name="T4" fmla="*/ 15816 w 2896342"/>
                  <a:gd name="T5" fmla="*/ 4711021 h 1610913"/>
                  <a:gd name="T6" fmla="*/ 2957709 w 2896342"/>
                  <a:gd name="T7" fmla="*/ 45298 h 16109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96342"/>
                  <a:gd name="T13" fmla="*/ 0 h 1610913"/>
                  <a:gd name="T14" fmla="*/ 2896342 w 2896342"/>
                  <a:gd name="T15" fmla="*/ 1610913 h 16109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96342" h="1610913">
                    <a:moveTo>
                      <a:pt x="2896342" y="15489"/>
                    </a:moveTo>
                    <a:lnTo>
                      <a:pt x="0" y="0"/>
                    </a:lnTo>
                    <a:lnTo>
                      <a:pt x="15488" y="1610913"/>
                    </a:lnTo>
                    <a:lnTo>
                      <a:pt x="2896342" y="154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4039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1524000" y="1828800"/>
                <a:ext cx="4953000" cy="3657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40" name="Straight Connector 8"/>
              <p:cNvCxnSpPr>
                <a:cxnSpLocks noChangeShapeType="1"/>
              </p:cNvCxnSpPr>
              <p:nvPr/>
            </p:nvCxnSpPr>
            <p:spPr bwMode="auto">
              <a:xfrm flipV="1">
                <a:off x="1447800" y="2971800"/>
                <a:ext cx="4648200" cy="25908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44042" name="TextBox 18"/>
              <p:cNvSpPr txBox="1">
                <a:spLocks noChangeArrowheads="1"/>
              </p:cNvSpPr>
              <p:nvPr/>
            </p:nvSpPr>
            <p:spPr bwMode="auto">
              <a:xfrm>
                <a:off x="5105400" y="3505200"/>
                <a:ext cx="183896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Cost to society</a:t>
                </a:r>
              </a:p>
            </p:txBody>
          </p:sp>
          <p:sp>
            <p:nvSpPr>
              <p:cNvPr id="44043" name="TextBox 19"/>
              <p:cNvSpPr txBox="1">
                <a:spLocks noChangeArrowheads="1"/>
              </p:cNvSpPr>
              <p:nvPr/>
            </p:nvSpPr>
            <p:spPr bwMode="auto">
              <a:xfrm>
                <a:off x="1676400" y="3048000"/>
                <a:ext cx="1330149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Consumer </a:t>
                </a:r>
                <a:br>
                  <a:rPr lang="en-US" dirty="0"/>
                </a:br>
                <a:r>
                  <a:rPr lang="en-US" dirty="0"/>
                  <a:t>Surplus</a:t>
                </a:r>
              </a:p>
            </p:txBody>
          </p:sp>
          <p:sp>
            <p:nvSpPr>
              <p:cNvPr id="44044" name="TextBox 20"/>
              <p:cNvSpPr txBox="1">
                <a:spLocks noChangeArrowheads="1"/>
              </p:cNvSpPr>
              <p:nvPr/>
            </p:nvSpPr>
            <p:spPr bwMode="auto">
              <a:xfrm>
                <a:off x="3962400" y="2133600"/>
                <a:ext cx="267252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Maximum Amount </a:t>
                </a:r>
                <a:br>
                  <a:rPr lang="en-US">
                    <a:solidFill>
                      <a:schemeClr val="tx1"/>
                    </a:solidFill>
                  </a:rPr>
                </a:br>
                <a:r>
                  <a:rPr lang="en-US">
                    <a:solidFill>
                      <a:schemeClr val="tx1"/>
                    </a:solidFill>
                  </a:rPr>
                  <a:t>Consumers Would Pay</a:t>
                </a:r>
              </a:p>
            </p:txBody>
          </p:sp>
          <p:cxnSp>
            <p:nvCxnSpPr>
              <p:cNvPr id="44045" name="Straight Connector 22"/>
              <p:cNvCxnSpPr>
                <a:cxnSpLocks noChangeShapeType="1"/>
                <a:stCxn id="44044" idx="1"/>
              </p:cNvCxnSpPr>
              <p:nvPr/>
            </p:nvCxnSpPr>
            <p:spPr bwMode="auto">
              <a:xfrm flipH="1">
                <a:off x="3124200" y="2456766"/>
                <a:ext cx="838200" cy="4388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046" name="TextBox 23"/>
              <p:cNvSpPr txBox="1">
                <a:spLocks noChangeArrowheads="1"/>
              </p:cNvSpPr>
              <p:nvPr/>
            </p:nvSpPr>
            <p:spPr bwMode="auto">
              <a:xfrm>
                <a:off x="2514600" y="5638800"/>
                <a:ext cx="5029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cs typeface="Arial" pitchFamily="34" charset="0"/>
                  </a:rPr>
                  <a:t>Output</a:t>
                </a:r>
              </a:p>
            </p:txBody>
          </p:sp>
          <p:sp>
            <p:nvSpPr>
              <p:cNvPr id="44047" name="TextBox 24"/>
              <p:cNvSpPr txBox="1">
                <a:spLocks noChangeArrowheads="1"/>
              </p:cNvSpPr>
              <p:nvPr/>
            </p:nvSpPr>
            <p:spPr bwMode="auto">
              <a:xfrm>
                <a:off x="1600200" y="4038600"/>
                <a:ext cx="120819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Producer</a:t>
                </a:r>
              </a:p>
              <a:p>
                <a:r>
                  <a:rPr lang="en-US">
                    <a:solidFill>
                      <a:srgbClr val="000000"/>
                    </a:solidFill>
                  </a:rPr>
                  <a:t>Surplus</a:t>
                </a:r>
              </a:p>
            </p:txBody>
          </p:sp>
          <p:sp>
            <p:nvSpPr>
              <p:cNvPr id="44048" name="TextBox 25"/>
              <p:cNvSpPr txBox="1">
                <a:spLocks noChangeArrowheads="1"/>
              </p:cNvSpPr>
              <p:nvPr/>
            </p:nvSpPr>
            <p:spPr bwMode="auto">
              <a:xfrm>
                <a:off x="2286000" y="1981200"/>
                <a:ext cx="1447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cs typeface="Arial" pitchFamily="34" charset="0"/>
                  </a:rPr>
                  <a:t>Value</a:t>
                </a:r>
              </a:p>
            </p:txBody>
          </p:sp>
          <p:sp>
            <p:nvSpPr>
              <p:cNvPr id="44049" name="TextBox 26"/>
              <p:cNvSpPr txBox="1">
                <a:spLocks noChangeArrowheads="1"/>
              </p:cNvSpPr>
              <p:nvPr/>
            </p:nvSpPr>
            <p:spPr bwMode="auto">
              <a:xfrm rot="16200000">
                <a:off x="579440" y="3551516"/>
                <a:ext cx="92233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000000"/>
                    </a:solidFill>
                    <a:cs typeface="Arial" pitchFamily="34" charset="0"/>
                  </a:rPr>
                  <a:t>Price</a:t>
                </a:r>
              </a:p>
            </p:txBody>
          </p:sp>
        </p:grpSp>
        <p:cxnSp>
          <p:nvCxnSpPr>
            <p:cNvPr id="44041" name="Straight Connector 17"/>
            <p:cNvCxnSpPr>
              <a:cxnSpLocks noChangeShapeType="1"/>
            </p:cNvCxnSpPr>
            <p:nvPr/>
          </p:nvCxnSpPr>
          <p:spPr bwMode="auto">
            <a:xfrm>
              <a:off x="1828800" y="3505200"/>
              <a:ext cx="2895600" cy="2698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354831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Monopoly reduces consumer welfare</a:t>
            </a:r>
            <a:endParaRPr lang="en-US" sz="2800" dirty="0">
              <a:latin typeface="Century Gothic"/>
              <a:cs typeface="Century Gothic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1196185"/>
              </p:ext>
            </p:extLst>
          </p:nvPr>
        </p:nvGraphicFramePr>
        <p:xfrm>
          <a:off x="762000" y="12954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161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552" y="482600"/>
            <a:ext cx="8766048" cy="736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/>
                <a:ea typeface="ＭＳ Ｐゴシック" pitchFamily="34" charset="-128"/>
                <a:cs typeface="Century Gothic"/>
              </a:rPr>
              <a:t>Static monopoly reduces consumer welfare</a:t>
            </a:r>
          </a:p>
        </p:txBody>
      </p:sp>
      <p:sp>
        <p:nvSpPr>
          <p:cNvPr id="46091" name="Line 89"/>
          <p:cNvSpPr>
            <a:spLocks noChangeShapeType="1"/>
          </p:cNvSpPr>
          <p:nvPr/>
        </p:nvSpPr>
        <p:spPr bwMode="auto">
          <a:xfrm flipH="1">
            <a:off x="4548188" y="3324225"/>
            <a:ext cx="144462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6092" name="Line 90"/>
          <p:cNvSpPr>
            <a:spLocks noChangeShapeType="1"/>
          </p:cNvSpPr>
          <p:nvPr/>
        </p:nvSpPr>
        <p:spPr bwMode="auto">
          <a:xfrm>
            <a:off x="3900488" y="3108325"/>
            <a:ext cx="792162" cy="2889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371600" y="1295400"/>
            <a:ext cx="6565900" cy="4222750"/>
            <a:chOff x="1524000" y="1524000"/>
            <a:chExt cx="6565900" cy="4222750"/>
          </a:xfrm>
        </p:grpSpPr>
        <p:sp>
          <p:nvSpPr>
            <p:cNvPr id="46088" name="Text Box 21"/>
            <p:cNvSpPr txBox="1">
              <a:spLocks noChangeArrowheads="1"/>
            </p:cNvSpPr>
            <p:nvPr/>
          </p:nvSpPr>
          <p:spPr bwMode="auto">
            <a:xfrm>
              <a:off x="4116388" y="5268913"/>
              <a:ext cx="12430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Century Gothic"/>
                  <a:cs typeface="Century Gothic"/>
                </a:rPr>
                <a:t>Qc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524000" y="1524000"/>
              <a:ext cx="6565900" cy="4222750"/>
              <a:chOff x="1524000" y="1524000"/>
              <a:chExt cx="6565900" cy="4222750"/>
            </a:xfrm>
          </p:grpSpPr>
          <p:sp>
            <p:nvSpPr>
              <p:cNvPr id="46083" name="Text Box 16"/>
              <p:cNvSpPr txBox="1">
                <a:spLocks noChangeArrowheads="1"/>
              </p:cNvSpPr>
              <p:nvPr/>
            </p:nvSpPr>
            <p:spPr bwMode="auto">
              <a:xfrm>
                <a:off x="6553200" y="1752600"/>
                <a:ext cx="15367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Supply (Cost)</a:t>
                </a:r>
              </a:p>
            </p:txBody>
          </p:sp>
          <p:sp>
            <p:nvSpPr>
              <p:cNvPr id="46084" name="Text Box 17"/>
              <p:cNvSpPr txBox="1">
                <a:spLocks noChangeArrowheads="1"/>
              </p:cNvSpPr>
              <p:nvPr/>
            </p:nvSpPr>
            <p:spPr bwMode="auto">
              <a:xfrm>
                <a:off x="6192837" y="4520624"/>
                <a:ext cx="1731963" cy="584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Demand (Value)</a:t>
                </a:r>
              </a:p>
            </p:txBody>
          </p:sp>
          <p:sp>
            <p:nvSpPr>
              <p:cNvPr id="46085" name="Text Box 18"/>
              <p:cNvSpPr txBox="1">
                <a:spLocks noChangeArrowheads="1"/>
              </p:cNvSpPr>
              <p:nvPr/>
            </p:nvSpPr>
            <p:spPr bwMode="auto">
              <a:xfrm>
                <a:off x="4202112" y="4596824"/>
                <a:ext cx="1970088" cy="584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Marginal Revenue</a:t>
                </a:r>
              </a:p>
            </p:txBody>
          </p:sp>
          <p:sp>
            <p:nvSpPr>
              <p:cNvPr id="46086" name="Text Box 19"/>
              <p:cNvSpPr txBox="1">
                <a:spLocks noChangeArrowheads="1"/>
              </p:cNvSpPr>
              <p:nvPr/>
            </p:nvSpPr>
            <p:spPr bwMode="auto">
              <a:xfrm>
                <a:off x="1811338" y="2676525"/>
                <a:ext cx="124301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>
                    <a:latin typeface="Century Gothic"/>
                    <a:cs typeface="Century Gothic"/>
                  </a:rPr>
                  <a:t>Pm</a:t>
                </a:r>
              </a:p>
            </p:txBody>
          </p:sp>
          <p:sp>
            <p:nvSpPr>
              <p:cNvPr id="46087" name="Text Box 20"/>
              <p:cNvSpPr txBox="1">
                <a:spLocks noChangeArrowheads="1"/>
              </p:cNvSpPr>
              <p:nvPr/>
            </p:nvSpPr>
            <p:spPr bwMode="auto">
              <a:xfrm>
                <a:off x="1811338" y="3252788"/>
                <a:ext cx="124142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>
                    <a:latin typeface="Century Gothic"/>
                    <a:cs typeface="Century Gothic"/>
                  </a:rPr>
                  <a:t>Pc</a:t>
                </a:r>
              </a:p>
            </p:txBody>
          </p:sp>
          <p:sp>
            <p:nvSpPr>
              <p:cNvPr id="46089" name="Text Box 22"/>
              <p:cNvSpPr txBox="1">
                <a:spLocks noChangeArrowheads="1"/>
              </p:cNvSpPr>
              <p:nvPr/>
            </p:nvSpPr>
            <p:spPr bwMode="auto">
              <a:xfrm>
                <a:off x="3252788" y="5268913"/>
                <a:ext cx="124301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 err="1">
                    <a:latin typeface="Century Gothic"/>
                    <a:cs typeface="Century Gothic"/>
                  </a:rPr>
                  <a:t>Qm</a:t>
                </a:r>
                <a:endParaRPr lang="en-US" sz="1200" dirty="0">
                  <a:latin typeface="Century Gothic"/>
                  <a:cs typeface="Century Gothic"/>
                </a:endParaRPr>
              </a:p>
            </p:txBody>
          </p:sp>
          <p:sp>
            <p:nvSpPr>
              <p:cNvPr id="46090" name="Text Box 88"/>
              <p:cNvSpPr txBox="1">
                <a:spLocks noChangeArrowheads="1"/>
              </p:cNvSpPr>
              <p:nvPr/>
            </p:nvSpPr>
            <p:spPr bwMode="auto">
              <a:xfrm>
                <a:off x="3570288" y="2206625"/>
                <a:ext cx="2159000" cy="584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Lost Consumer Surplus</a:t>
                </a:r>
              </a:p>
            </p:txBody>
          </p:sp>
          <p:grpSp>
            <p:nvGrpSpPr>
              <p:cNvPr id="46093" name="Group 91"/>
              <p:cNvGrpSpPr>
                <a:grpSpLocks noChangeAspect="1"/>
              </p:cNvGrpSpPr>
              <p:nvPr/>
            </p:nvGrpSpPr>
            <p:grpSpPr bwMode="auto">
              <a:xfrm>
                <a:off x="1524000" y="1524000"/>
                <a:ext cx="6265863" cy="4222750"/>
                <a:chOff x="2527" y="2077"/>
                <a:chExt cx="6900" cy="4783"/>
              </a:xfrm>
            </p:grpSpPr>
            <p:sp>
              <p:nvSpPr>
                <p:cNvPr id="46096" name="AutoShap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2077"/>
                  <a:ext cx="6900" cy="4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6097" name="Line 93"/>
                <p:cNvSpPr>
                  <a:spLocks noChangeShapeType="1"/>
                </p:cNvSpPr>
                <p:nvPr/>
              </p:nvSpPr>
              <p:spPr bwMode="auto">
                <a:xfrm>
                  <a:off x="3277" y="6243"/>
                  <a:ext cx="600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6098" name="Line 94"/>
                <p:cNvSpPr>
                  <a:spLocks noChangeShapeType="1"/>
                </p:cNvSpPr>
                <p:nvPr/>
              </p:nvSpPr>
              <p:spPr bwMode="auto">
                <a:xfrm>
                  <a:off x="3277" y="2231"/>
                  <a:ext cx="0" cy="40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6099" name="Line 95"/>
                <p:cNvSpPr>
                  <a:spLocks noChangeShapeType="1"/>
                </p:cNvSpPr>
                <p:nvPr/>
              </p:nvSpPr>
              <p:spPr bwMode="auto">
                <a:xfrm>
                  <a:off x="3277" y="2694"/>
                  <a:ext cx="4350" cy="3086"/>
                </a:xfrm>
                <a:prstGeom prst="line">
                  <a:avLst/>
                </a:prstGeom>
                <a:noFill/>
                <a:ln w="38100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6100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3690" y="2332"/>
                  <a:ext cx="4500" cy="3240"/>
                </a:xfrm>
                <a:prstGeom prst="line">
                  <a:avLst/>
                </a:prstGeom>
                <a:noFill/>
                <a:ln w="381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6101" name="Line 97"/>
                <p:cNvSpPr>
                  <a:spLocks noChangeShapeType="1"/>
                </p:cNvSpPr>
                <p:nvPr/>
              </p:nvSpPr>
              <p:spPr bwMode="auto">
                <a:xfrm>
                  <a:off x="5527" y="423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6102" name="Line 98"/>
                <p:cNvSpPr>
                  <a:spLocks noChangeShapeType="1"/>
                </p:cNvSpPr>
                <p:nvPr/>
              </p:nvSpPr>
              <p:spPr bwMode="auto">
                <a:xfrm>
                  <a:off x="5527" y="4237"/>
                  <a:ext cx="1" cy="200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6103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3277" y="4237"/>
                  <a:ext cx="22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6105" name="Line 101"/>
                <p:cNvSpPr>
                  <a:spLocks noChangeShapeType="1"/>
                </p:cNvSpPr>
                <p:nvPr/>
              </p:nvSpPr>
              <p:spPr bwMode="auto">
                <a:xfrm>
                  <a:off x="4627" y="3620"/>
                  <a:ext cx="1" cy="26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6106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3277" y="3620"/>
                  <a:ext cx="135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6107" name="AutoShape 103"/>
                <p:cNvSpPr>
                  <a:spLocks noChangeArrowheads="1"/>
                </p:cNvSpPr>
                <p:nvPr/>
              </p:nvSpPr>
              <p:spPr bwMode="auto">
                <a:xfrm>
                  <a:off x="3277" y="2694"/>
                  <a:ext cx="2250" cy="1543"/>
                </a:xfrm>
                <a:prstGeom prst="rtTriangle">
                  <a:avLst/>
                </a:prstGeom>
                <a:solidFill>
                  <a:srgbClr val="CC99FF">
                    <a:alpha val="43921"/>
                  </a:srgbClr>
                </a:solidFill>
                <a:ln w="9525">
                  <a:solidFill>
                    <a:srgbClr val="0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6108" name="AutoShape 104"/>
                <p:cNvSpPr>
                  <a:spLocks noChangeArrowheads="1"/>
                </p:cNvSpPr>
                <p:nvPr/>
              </p:nvSpPr>
              <p:spPr bwMode="auto">
                <a:xfrm>
                  <a:off x="3277" y="2694"/>
                  <a:ext cx="1350" cy="924"/>
                </a:xfrm>
                <a:prstGeom prst="rtTriangl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rgbClr val="5E765E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6109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4625" y="3466"/>
                  <a:ext cx="1052" cy="5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en-US" sz="160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6104" name="Line 100"/>
                <p:cNvSpPr>
                  <a:spLocks noChangeShapeType="1"/>
                </p:cNvSpPr>
                <p:nvPr/>
              </p:nvSpPr>
              <p:spPr bwMode="auto">
                <a:xfrm>
                  <a:off x="3277" y="2694"/>
                  <a:ext cx="2100" cy="3395"/>
                </a:xfrm>
                <a:prstGeom prst="line">
                  <a:avLst/>
                </a:prstGeom>
                <a:noFill/>
                <a:ln w="38100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Century Gothic"/>
                    <a:cs typeface="Century Gothic"/>
                  </a:endParaRPr>
                </a:p>
              </p:txBody>
            </p:sp>
          </p:grpSp>
        </p:grp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44890039"/>
              </p:ext>
            </p:extLst>
          </p:nvPr>
        </p:nvGraphicFramePr>
        <p:xfrm>
          <a:off x="1143000" y="5334000"/>
          <a:ext cx="6934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154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ork Product 3 _ Key Players 3122010">
  <a:themeElements>
    <a:clrScheme name="Custom 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5A8E19"/>
      </a:accent1>
      <a:accent2>
        <a:srgbClr val="B0CCB0"/>
      </a:accent2>
      <a:accent3>
        <a:srgbClr val="BEDBFF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Work Product 3 _ Key Players 3122010">
  <a:themeElements>
    <a:clrScheme name="Custom 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5A8E19"/>
      </a:accent1>
      <a:accent2>
        <a:srgbClr val="B0CCB0"/>
      </a:accent2>
      <a:accent3>
        <a:srgbClr val="BEDBFF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</TotalTime>
  <Words>2117</Words>
  <Application>Microsoft Macintosh PowerPoint</Application>
  <PresentationFormat>On-screen Show (4:3)</PresentationFormat>
  <Paragraphs>243</Paragraphs>
  <Slides>29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Work Product 3 _ Key Players 3122010</vt:lpstr>
      <vt:lpstr>2_Work Product 3 _ Key Players 3122010</vt:lpstr>
      <vt:lpstr>Topic 1: Economics of Competition Policy  </vt:lpstr>
      <vt:lpstr>Overview</vt:lpstr>
      <vt:lpstr>Basic Economics of Competition Policy</vt:lpstr>
      <vt:lpstr>Demand, Supply and Static Competition</vt:lpstr>
      <vt:lpstr>Consumer versus social welfare</vt:lpstr>
      <vt:lpstr>Consumer welfare for an iPad</vt:lpstr>
      <vt:lpstr>PowerPoint Presentation</vt:lpstr>
      <vt:lpstr>Monopoly reduces consumer welfare</vt:lpstr>
      <vt:lpstr>Static monopoly reduces consumer welfare</vt:lpstr>
      <vt:lpstr>“Monopolies” have significant market power</vt:lpstr>
      <vt:lpstr>Monopoly power can provide dynamic benefits</vt:lpstr>
      <vt:lpstr>Economics of New Products </vt:lpstr>
      <vt:lpstr>Consumer surplus from the Minivan almost $3B</vt:lpstr>
      <vt:lpstr>Some questions to discuss over lunch</vt:lpstr>
      <vt:lpstr>The Design of Competition Rules</vt:lpstr>
      <vt:lpstr>Antitrust balances short and long-term benefits</vt:lpstr>
      <vt:lpstr>Antitrust considers static v. dynamic tradeoff </vt:lpstr>
      <vt:lpstr>Antitrust rules for the game of competition</vt:lpstr>
      <vt:lpstr>Competition rules based on two tradeoffs</vt:lpstr>
      <vt:lpstr>False positive vs. false negative decisions</vt:lpstr>
      <vt:lpstr>A guide to error-cost terminology</vt:lpstr>
      <vt:lpstr>Key counterintuitive result of error cost analysis </vt:lpstr>
      <vt:lpstr>Applications of error cost</vt:lpstr>
      <vt:lpstr>The Role of Deterrence</vt:lpstr>
      <vt:lpstr>Various ways to discourage violations</vt:lpstr>
      <vt:lpstr>PowerPoint Presentation</vt:lpstr>
      <vt:lpstr>Rules vs. deterrence</vt:lpstr>
      <vt:lpstr>Competition rules across jurisdictions</vt:lpstr>
      <vt:lpstr>Some more questions to discuss over lunch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REGULATION OF CONSUMER THE PAYMENTS AND LENDING INDUSTRIES: DURBIN AND THE CFPB</dc:title>
  <dc:creator>Administratr</dc:creator>
  <cp:lastModifiedBy>Jason Ohsie</cp:lastModifiedBy>
  <cp:revision>128</cp:revision>
  <dcterms:created xsi:type="dcterms:W3CDTF">2011-10-04T15:45:24Z</dcterms:created>
  <dcterms:modified xsi:type="dcterms:W3CDTF">2013-02-14T14:51:09Z</dcterms:modified>
</cp:coreProperties>
</file>