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4.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5.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6.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 id="2147483684" r:id="rId3"/>
  </p:sldMasterIdLst>
  <p:notesMasterIdLst>
    <p:notesMasterId r:id="rId42"/>
  </p:notesMasterIdLst>
  <p:handoutMasterIdLst>
    <p:handoutMasterId r:id="rId43"/>
  </p:handoutMasterIdLst>
  <p:sldIdLst>
    <p:sldId id="256" r:id="rId4"/>
    <p:sldId id="308" r:id="rId5"/>
    <p:sldId id="260" r:id="rId6"/>
    <p:sldId id="294" r:id="rId7"/>
    <p:sldId id="295" r:id="rId8"/>
    <p:sldId id="296" r:id="rId9"/>
    <p:sldId id="267" r:id="rId10"/>
    <p:sldId id="274" r:id="rId11"/>
    <p:sldId id="275" r:id="rId12"/>
    <p:sldId id="273" r:id="rId13"/>
    <p:sldId id="276" r:id="rId14"/>
    <p:sldId id="310" r:id="rId15"/>
    <p:sldId id="278" r:id="rId16"/>
    <p:sldId id="279" r:id="rId17"/>
    <p:sldId id="280" r:id="rId18"/>
    <p:sldId id="282" r:id="rId19"/>
    <p:sldId id="293" r:id="rId20"/>
    <p:sldId id="261" r:id="rId21"/>
    <p:sldId id="283" r:id="rId22"/>
    <p:sldId id="285" r:id="rId23"/>
    <p:sldId id="286" r:id="rId24"/>
    <p:sldId id="287" r:id="rId25"/>
    <p:sldId id="288" r:id="rId26"/>
    <p:sldId id="289" r:id="rId27"/>
    <p:sldId id="312" r:id="rId28"/>
    <p:sldId id="291" r:id="rId29"/>
    <p:sldId id="262" r:id="rId30"/>
    <p:sldId id="297" r:id="rId31"/>
    <p:sldId id="298" r:id="rId32"/>
    <p:sldId id="300" r:id="rId33"/>
    <p:sldId id="301" r:id="rId34"/>
    <p:sldId id="302" r:id="rId35"/>
    <p:sldId id="303" r:id="rId36"/>
    <p:sldId id="304" r:id="rId37"/>
    <p:sldId id="305" r:id="rId38"/>
    <p:sldId id="306" r:id="rId39"/>
    <p:sldId id="307" r:id="rId40"/>
    <p:sldId id="311"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CCB0"/>
    <a:srgbClr val="467012"/>
    <a:srgbClr val="5A8E19"/>
    <a:srgbClr val="60A305"/>
    <a:srgbClr val="4EA328"/>
    <a:srgbClr val="66D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01" autoAdjust="0"/>
    <p:restoredTop sz="88454" autoAdjust="0"/>
  </p:normalViewPr>
  <p:slideViewPr>
    <p:cSldViewPr>
      <p:cViewPr>
        <p:scale>
          <a:sx n="103" d="100"/>
          <a:sy n="103" d="100"/>
        </p:scale>
        <p:origin x="-232" y="-14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diagrams/_rels/data20.xml.rels><?xml version="1.0" encoding="UTF-8" standalone="yes"?>
<Relationships xmlns="http://schemas.openxmlformats.org/package/2006/relationships"><Relationship Id="rId3" Type="http://schemas.openxmlformats.org/officeDocument/2006/relationships/hyperlink" Target="mailto:apirchio@competiitionpolicyinternational.com" TargetMode="External"/><Relationship Id="rId4" Type="http://schemas.openxmlformats.org/officeDocument/2006/relationships/hyperlink" Target="mailto:joshie@competitionpolicyinternational.com" TargetMode="External"/><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2.png"/><Relationship Id="rId1" Type="http://schemas.openxmlformats.org/officeDocument/2006/relationships/hyperlink" Target="mailto:devans@globaleconomicsgroup.com" TargetMode="External"/><Relationship Id="rId2" Type="http://schemas.openxmlformats.org/officeDocument/2006/relationships/hyperlink" Target="mailto:emariscal@competitionpolicyinternational.com" TargetMode="External"/></Relationships>
</file>

<file path=ppt/diagrams/_rels/data21.xml.rels><?xml version="1.0" encoding="UTF-8" standalone="yes"?>
<Relationships xmlns="http://schemas.openxmlformats.org/package/2006/relationships"><Relationship Id="rId1" Type="http://schemas.openxmlformats.org/officeDocument/2006/relationships/hyperlink" Target="https://www.competitionpolicyinternational.com/antitrust-economics-course-reading-list" TargetMode="External"/><Relationship Id="rId2" Type="http://schemas.openxmlformats.org/officeDocument/2006/relationships/hyperlink" Target="https://www.competitionpolicyinternational.com/antitrust-economics-course-lectures" TargetMode="External"/></Relationships>
</file>

<file path=ppt/diagrams/_rels/data22.xml.rels><?xml version="1.0" encoding="UTF-8" standalone="yes"?>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4.png"/><Relationship Id="rId3" Type="http://schemas.openxmlformats.org/officeDocument/2006/relationships/image" Target="../media/image25.png"/></Relationships>
</file>

<file path=ppt/diagrams/_rels/data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1" Type="http://schemas.openxmlformats.org/officeDocument/2006/relationships/image" Target="../media/image5.png"/><Relationship Id="rId2" Type="http://schemas.openxmlformats.org/officeDocument/2006/relationships/image" Target="../media/image6.png"/></Relationships>
</file>

<file path=ppt/diagrams/_rels/data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1" Type="http://schemas.openxmlformats.org/officeDocument/2006/relationships/image" Target="../media/image12.png"/><Relationship Id="rId2" Type="http://schemas.openxmlformats.org/officeDocument/2006/relationships/image" Target="../media/image13.png"/></Relationships>
</file>

<file path=ppt/diagrams/_rels/drawing20.xml.rels><?xml version="1.0" encoding="UTF-8" standalone="yes"?>
<Relationships xmlns="http://schemas.openxmlformats.org/package/2006/relationships"><Relationship Id="rId3" Type="http://schemas.openxmlformats.org/officeDocument/2006/relationships/hyperlink" Target="mailto:emariscal@competitionpolicyinternational.com" TargetMode="External"/><Relationship Id="rId4" Type="http://schemas.openxmlformats.org/officeDocument/2006/relationships/image" Target="../media/image20.png"/><Relationship Id="rId5" Type="http://schemas.openxmlformats.org/officeDocument/2006/relationships/hyperlink" Target="mailto:apirchio@competiitionpolicyinternational.com" TargetMode="External"/><Relationship Id="rId6" Type="http://schemas.openxmlformats.org/officeDocument/2006/relationships/image" Target="../media/image21.png"/><Relationship Id="rId7" Type="http://schemas.openxmlformats.org/officeDocument/2006/relationships/hyperlink" Target="mailto:joshie@competitionpolicyinternational.com" TargetMode="External"/><Relationship Id="rId8" Type="http://schemas.openxmlformats.org/officeDocument/2006/relationships/image" Target="../media/image22.png"/><Relationship Id="rId1" Type="http://schemas.openxmlformats.org/officeDocument/2006/relationships/hyperlink" Target="mailto:devans@globaleconomicsgroup.com" TargetMode="External"/><Relationship Id="rId2" Type="http://schemas.openxmlformats.org/officeDocument/2006/relationships/image" Target="../media/image19.png"/></Relationships>
</file>

<file path=ppt/diagrams/_rels/drawing21.xml.rels><?xml version="1.0" encoding="UTF-8" standalone="yes"?>
<Relationships xmlns="http://schemas.openxmlformats.org/package/2006/relationships"><Relationship Id="rId1" Type="http://schemas.openxmlformats.org/officeDocument/2006/relationships/hyperlink" Target="https://www.competitionpolicyinternational.com/antitrust-economics-course-reading-list" TargetMode="External"/><Relationship Id="rId2" Type="http://schemas.openxmlformats.org/officeDocument/2006/relationships/hyperlink" Target="https://www.competitionpolicyinternational.com/antitrust-economics-course-lectures" TargetMode="External"/></Relationships>
</file>

<file path=ppt/diagrams/_rels/drawing22.xml.rels><?xml version="1.0" encoding="UTF-8" standalone="yes"?>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4.png"/><Relationship Id="rId3" Type="http://schemas.openxmlformats.org/officeDocument/2006/relationships/image" Target="../media/image25.png"/></Relationships>
</file>

<file path=ppt/diagrams/_rels/drawing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1" Type="http://schemas.openxmlformats.org/officeDocument/2006/relationships/image" Target="../media/image5.png"/><Relationship Id="rId2" Type="http://schemas.openxmlformats.org/officeDocument/2006/relationships/image" Target="../media/image6.png"/></Relationships>
</file>

<file path=ppt/diagrams/_rels/drawing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1" Type="http://schemas.openxmlformats.org/officeDocument/2006/relationships/image" Target="../media/image12.png"/><Relationship Id="rId2"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47CA47-5976-3E41-A801-C3E9F2AD3C15}" type="doc">
      <dgm:prSet loTypeId="urn:microsoft.com/office/officeart/2005/8/layout/hierarchy3" loCatId="" qsTypeId="urn:microsoft.com/office/officeart/2005/8/quickstyle/simple4" qsCatId="simple" csTypeId="urn:microsoft.com/office/officeart/2005/8/colors/accent1_2" csCatId="accent1" phldr="1"/>
      <dgm:spPr/>
      <dgm:t>
        <a:bodyPr/>
        <a:lstStyle/>
        <a:p>
          <a:endParaRPr lang="en-US"/>
        </a:p>
      </dgm:t>
    </dgm:pt>
    <dgm:pt modelId="{49050571-DDEE-FD49-9FA9-E09E7B5B3D61}" type="pres">
      <dgm:prSet presAssocID="{8E47CA47-5976-3E41-A801-C3E9F2AD3C15}" presName="diagram" presStyleCnt="0">
        <dgm:presLayoutVars>
          <dgm:chPref val="1"/>
          <dgm:dir/>
          <dgm:animOne val="branch"/>
          <dgm:animLvl val="lvl"/>
          <dgm:resizeHandles/>
        </dgm:presLayoutVars>
      </dgm:prSet>
      <dgm:spPr/>
      <dgm:t>
        <a:bodyPr/>
        <a:lstStyle/>
        <a:p>
          <a:endParaRPr lang="en-US"/>
        </a:p>
      </dgm:t>
    </dgm:pt>
  </dgm:ptLst>
  <dgm:cxnLst>
    <dgm:cxn modelId="{47405A90-8546-4943-91C5-54143B158F10}" type="presOf" srcId="{8E47CA47-5976-3E41-A801-C3E9F2AD3C15}" destId="{49050571-DDEE-FD49-9FA9-E09E7B5B3D61}" srcOrd="0"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E246436-190B-C043-B624-2367FFD151E1}"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95673F31-EEEF-6C4D-9F62-8A15A9F2C67F}">
      <dgm:prSet custT="1"/>
      <dgm:spPr/>
      <dgm:t>
        <a:bodyPr/>
        <a:lstStyle/>
        <a:p>
          <a:r>
            <a:rPr lang="en-US" sz="1800" dirty="0" smtClean="0">
              <a:latin typeface="Century Gothic"/>
              <a:cs typeface="Century Gothic"/>
            </a:rPr>
            <a:t>Use of merger simulation and diversion ratios (within a one-level nested </a:t>
          </a:r>
          <a:r>
            <a:rPr lang="en-US" sz="1800" dirty="0" err="1" smtClean="0">
              <a:latin typeface="Century Gothic"/>
              <a:cs typeface="Century Gothic"/>
            </a:rPr>
            <a:t>logit</a:t>
          </a:r>
          <a:r>
            <a:rPr lang="en-US" sz="1800" dirty="0" smtClean="0">
              <a:latin typeface="Century Gothic"/>
              <a:cs typeface="Century Gothic"/>
            </a:rPr>
            <a:t> model) to clear the merger subject to conditions. </a:t>
          </a:r>
        </a:p>
        <a:p>
          <a:r>
            <a:rPr lang="en-US" sz="1800" i="1" dirty="0" smtClean="0">
              <a:latin typeface="Century Gothic"/>
              <a:cs typeface="Century Gothic"/>
            </a:rPr>
            <a:t>Unilever/Sara Lee Body Care EU, 2010</a:t>
          </a:r>
        </a:p>
      </dgm:t>
    </dgm:pt>
    <dgm:pt modelId="{69147EDF-EDB7-A14E-B143-BB179E75FBB2}" type="parTrans" cxnId="{AAF9A820-B523-7240-8632-8005B1A0E323}">
      <dgm:prSet/>
      <dgm:spPr/>
      <dgm:t>
        <a:bodyPr/>
        <a:lstStyle/>
        <a:p>
          <a:endParaRPr lang="en-US"/>
        </a:p>
      </dgm:t>
    </dgm:pt>
    <dgm:pt modelId="{789B276B-B23D-5F4A-9B20-184475847030}" type="sibTrans" cxnId="{AAF9A820-B523-7240-8632-8005B1A0E323}">
      <dgm:prSet/>
      <dgm:spPr/>
      <dgm:t>
        <a:bodyPr/>
        <a:lstStyle/>
        <a:p>
          <a:endParaRPr lang="en-US"/>
        </a:p>
      </dgm:t>
    </dgm:pt>
    <dgm:pt modelId="{416B3B48-B8C0-4F40-8A1A-F741540B1126}">
      <dgm:prSet custT="1"/>
      <dgm:spPr/>
      <dgm:t>
        <a:bodyPr/>
        <a:lstStyle/>
        <a:p>
          <a:r>
            <a:rPr lang="en-US" sz="1800" dirty="0" smtClean="0">
              <a:latin typeface="Century Gothic"/>
              <a:cs typeface="Century Gothic"/>
            </a:rPr>
            <a:t>The Commission calculated diversion ratios and likely post-merger price increases to recommend to the Tribunal that the merged entity divest a brand to an independent player. The Tribunal concurred. </a:t>
          </a:r>
        </a:p>
        <a:p>
          <a:r>
            <a:rPr lang="en-US" sz="1800" i="1" dirty="0" smtClean="0">
              <a:latin typeface="Century Gothic"/>
              <a:cs typeface="Century Gothic"/>
            </a:rPr>
            <a:t>Unilever/Sara Lee South Africa</a:t>
          </a:r>
          <a:endParaRPr lang="en-US" sz="1800" i="1" dirty="0">
            <a:latin typeface="Century Gothic"/>
            <a:cs typeface="Century Gothic"/>
          </a:endParaRPr>
        </a:p>
      </dgm:t>
    </dgm:pt>
    <dgm:pt modelId="{305944E5-6843-554D-AC39-8EDF2F4C7F8C}" type="parTrans" cxnId="{1C36839A-2D61-444E-BFE8-35FC4FA890C3}">
      <dgm:prSet/>
      <dgm:spPr/>
      <dgm:t>
        <a:bodyPr/>
        <a:lstStyle/>
        <a:p>
          <a:endParaRPr lang="en-US"/>
        </a:p>
      </dgm:t>
    </dgm:pt>
    <dgm:pt modelId="{AD04699A-6D51-B04E-8C0A-6364A69E395A}" type="sibTrans" cxnId="{1C36839A-2D61-444E-BFE8-35FC4FA890C3}">
      <dgm:prSet/>
      <dgm:spPr/>
      <dgm:t>
        <a:bodyPr/>
        <a:lstStyle/>
        <a:p>
          <a:endParaRPr lang="en-US"/>
        </a:p>
      </dgm:t>
    </dgm:pt>
    <dgm:pt modelId="{72BD7DD3-CFC3-ED4D-929A-C66266AAF284}">
      <dgm:prSet custT="1"/>
      <dgm:spPr/>
      <dgm:t>
        <a:bodyPr/>
        <a:lstStyle/>
        <a:p>
          <a:r>
            <a:rPr lang="en-US" sz="1800" dirty="0" smtClean="0">
              <a:latin typeface="Century Gothic"/>
              <a:cs typeface="Century Gothic"/>
            </a:rPr>
            <a:t>The CC used a Gross Upward Price Pressure Index  (GUPPI) as a quantitative indicator to assess closeness of competition between the two companies. </a:t>
          </a:r>
        </a:p>
        <a:p>
          <a:r>
            <a:rPr lang="en-US" sz="1800" i="1" dirty="0" err="1" smtClean="0">
              <a:latin typeface="Century Gothic"/>
              <a:cs typeface="Century Gothic"/>
            </a:rPr>
            <a:t>Zipcar</a:t>
          </a:r>
          <a:r>
            <a:rPr lang="en-US" sz="1800" i="1" dirty="0" smtClean="0">
              <a:latin typeface="Century Gothic"/>
              <a:cs typeface="Century Gothic"/>
            </a:rPr>
            <a:t>/Streetcar UK, CC 2010</a:t>
          </a:r>
        </a:p>
      </dgm:t>
    </dgm:pt>
    <dgm:pt modelId="{9A75EA58-75F4-D541-80A6-CBB54521CF7E}" type="parTrans" cxnId="{FDCAAC0F-03F1-4545-88C4-F6B24E8B5F8C}">
      <dgm:prSet/>
      <dgm:spPr/>
      <dgm:t>
        <a:bodyPr/>
        <a:lstStyle/>
        <a:p>
          <a:endParaRPr lang="en-US"/>
        </a:p>
      </dgm:t>
    </dgm:pt>
    <dgm:pt modelId="{5F7DEA6E-6CEF-1B49-82B6-45288F5D1D29}" type="sibTrans" cxnId="{FDCAAC0F-03F1-4545-88C4-F6B24E8B5F8C}">
      <dgm:prSet/>
      <dgm:spPr/>
      <dgm:t>
        <a:bodyPr/>
        <a:lstStyle/>
        <a:p>
          <a:endParaRPr lang="en-US"/>
        </a:p>
      </dgm:t>
    </dgm:pt>
    <dgm:pt modelId="{88A4056C-CB6E-094E-8CF9-2A11AAF2D3DC}">
      <dgm:prSet custT="1"/>
      <dgm:spPr/>
      <dgm:t>
        <a:bodyPr/>
        <a:lstStyle/>
        <a:p>
          <a:r>
            <a:rPr lang="en-US" sz="1800" dirty="0" smtClean="0">
              <a:latin typeface="Century Gothic"/>
              <a:cs typeface="Century Gothic"/>
            </a:rPr>
            <a:t>The operation would lead Nestlé to increase prices in infant formula within a range of 2.9 and 11.5%, and a similar response by other competitors. </a:t>
          </a:r>
        </a:p>
        <a:p>
          <a:r>
            <a:rPr lang="en-US" sz="1800" i="1" dirty="0" smtClean="0">
              <a:latin typeface="Century Gothic"/>
              <a:cs typeface="Century Gothic"/>
            </a:rPr>
            <a:t>Nestlé/Pfizer merger Mexico, 2012</a:t>
          </a:r>
          <a:endParaRPr lang="en-US" sz="1800" i="1" dirty="0">
            <a:latin typeface="Century Gothic"/>
            <a:cs typeface="Century Gothic"/>
          </a:endParaRPr>
        </a:p>
      </dgm:t>
    </dgm:pt>
    <dgm:pt modelId="{64D43295-007D-A64E-BDB9-FBEB085F3ADB}" type="parTrans" cxnId="{8A55FFC5-3307-3B44-840E-39FC206FAB5C}">
      <dgm:prSet/>
      <dgm:spPr/>
      <dgm:t>
        <a:bodyPr/>
        <a:lstStyle/>
        <a:p>
          <a:endParaRPr lang="en-US"/>
        </a:p>
      </dgm:t>
    </dgm:pt>
    <dgm:pt modelId="{2E0A6718-2D48-4540-9B42-5928A8196931}" type="sibTrans" cxnId="{8A55FFC5-3307-3B44-840E-39FC206FAB5C}">
      <dgm:prSet/>
      <dgm:spPr/>
      <dgm:t>
        <a:bodyPr/>
        <a:lstStyle/>
        <a:p>
          <a:endParaRPr lang="en-US"/>
        </a:p>
      </dgm:t>
    </dgm:pt>
    <dgm:pt modelId="{AE5E0F38-F17C-2548-975F-7AA43CF5EFCC}" type="pres">
      <dgm:prSet presAssocID="{BE246436-190B-C043-B624-2367FFD151E1}" presName="linear" presStyleCnt="0">
        <dgm:presLayoutVars>
          <dgm:dir/>
          <dgm:animLvl val="lvl"/>
          <dgm:resizeHandles val="exact"/>
        </dgm:presLayoutVars>
      </dgm:prSet>
      <dgm:spPr/>
      <dgm:t>
        <a:bodyPr/>
        <a:lstStyle/>
        <a:p>
          <a:endParaRPr lang="en-US"/>
        </a:p>
      </dgm:t>
    </dgm:pt>
    <dgm:pt modelId="{CA5604C7-F062-1044-B9C4-43FD4D36BC7A}" type="pres">
      <dgm:prSet presAssocID="{95673F31-EEEF-6C4D-9F62-8A15A9F2C67F}" presName="parentLin" presStyleCnt="0"/>
      <dgm:spPr/>
    </dgm:pt>
    <dgm:pt modelId="{FC0C2E84-EF41-EF45-8730-06B8C55C9BB9}" type="pres">
      <dgm:prSet presAssocID="{95673F31-EEEF-6C4D-9F62-8A15A9F2C67F}" presName="parentLeftMargin" presStyleLbl="node1" presStyleIdx="0" presStyleCnt="4"/>
      <dgm:spPr/>
      <dgm:t>
        <a:bodyPr/>
        <a:lstStyle/>
        <a:p>
          <a:endParaRPr lang="en-US"/>
        </a:p>
      </dgm:t>
    </dgm:pt>
    <dgm:pt modelId="{FF9316CB-17BC-3542-A43C-8CC10D38739D}" type="pres">
      <dgm:prSet presAssocID="{95673F31-EEEF-6C4D-9F62-8A15A9F2C67F}" presName="parentText" presStyleLbl="node1" presStyleIdx="0" presStyleCnt="4" custScaleX="142857" custScaleY="173878">
        <dgm:presLayoutVars>
          <dgm:chMax val="0"/>
          <dgm:bulletEnabled val="1"/>
        </dgm:presLayoutVars>
      </dgm:prSet>
      <dgm:spPr/>
      <dgm:t>
        <a:bodyPr/>
        <a:lstStyle/>
        <a:p>
          <a:endParaRPr lang="en-US"/>
        </a:p>
      </dgm:t>
    </dgm:pt>
    <dgm:pt modelId="{7F0ADC0E-7A0A-1D4A-860A-4AD3F001FC06}" type="pres">
      <dgm:prSet presAssocID="{95673F31-EEEF-6C4D-9F62-8A15A9F2C67F}" presName="negativeSpace" presStyleCnt="0"/>
      <dgm:spPr/>
    </dgm:pt>
    <dgm:pt modelId="{D8EFF5F0-7DEF-A742-85E2-13BC44F2DD56}" type="pres">
      <dgm:prSet presAssocID="{95673F31-EEEF-6C4D-9F62-8A15A9F2C67F}" presName="childText" presStyleLbl="conFgAcc1" presStyleIdx="0" presStyleCnt="4">
        <dgm:presLayoutVars>
          <dgm:bulletEnabled val="1"/>
        </dgm:presLayoutVars>
      </dgm:prSet>
      <dgm:spPr/>
      <dgm:t>
        <a:bodyPr/>
        <a:lstStyle/>
        <a:p>
          <a:endParaRPr lang="en-US"/>
        </a:p>
      </dgm:t>
    </dgm:pt>
    <dgm:pt modelId="{1BB3095C-405B-3C4C-BFFE-E015440B7E8A}" type="pres">
      <dgm:prSet presAssocID="{789B276B-B23D-5F4A-9B20-184475847030}" presName="spaceBetweenRectangles" presStyleCnt="0"/>
      <dgm:spPr/>
    </dgm:pt>
    <dgm:pt modelId="{04E9A159-1C53-5743-844A-DAD0C898F5E6}" type="pres">
      <dgm:prSet presAssocID="{416B3B48-B8C0-4F40-8A1A-F741540B1126}" presName="parentLin" presStyleCnt="0"/>
      <dgm:spPr/>
    </dgm:pt>
    <dgm:pt modelId="{7627D448-0C98-6B42-830B-2E1FF681E8C1}" type="pres">
      <dgm:prSet presAssocID="{416B3B48-B8C0-4F40-8A1A-F741540B1126}" presName="parentLeftMargin" presStyleLbl="node1" presStyleIdx="0" presStyleCnt="4"/>
      <dgm:spPr/>
      <dgm:t>
        <a:bodyPr/>
        <a:lstStyle/>
        <a:p>
          <a:endParaRPr lang="en-US"/>
        </a:p>
      </dgm:t>
    </dgm:pt>
    <dgm:pt modelId="{B1B5975C-65EA-D34C-BFC8-558F34D9C965}" type="pres">
      <dgm:prSet presAssocID="{416B3B48-B8C0-4F40-8A1A-F741540B1126}" presName="parentText" presStyleLbl="node1" presStyleIdx="1" presStyleCnt="4" custScaleX="142857" custScaleY="210946">
        <dgm:presLayoutVars>
          <dgm:chMax val="0"/>
          <dgm:bulletEnabled val="1"/>
        </dgm:presLayoutVars>
      </dgm:prSet>
      <dgm:spPr/>
      <dgm:t>
        <a:bodyPr/>
        <a:lstStyle/>
        <a:p>
          <a:endParaRPr lang="en-US"/>
        </a:p>
      </dgm:t>
    </dgm:pt>
    <dgm:pt modelId="{003B584D-D7A8-544D-A8F4-7AA010D5B1F8}" type="pres">
      <dgm:prSet presAssocID="{416B3B48-B8C0-4F40-8A1A-F741540B1126}" presName="negativeSpace" presStyleCnt="0"/>
      <dgm:spPr/>
    </dgm:pt>
    <dgm:pt modelId="{A7AF7148-FA3A-E84E-8A7E-FC2A4E34A444}" type="pres">
      <dgm:prSet presAssocID="{416B3B48-B8C0-4F40-8A1A-F741540B1126}" presName="childText" presStyleLbl="conFgAcc1" presStyleIdx="1" presStyleCnt="4">
        <dgm:presLayoutVars>
          <dgm:bulletEnabled val="1"/>
        </dgm:presLayoutVars>
      </dgm:prSet>
      <dgm:spPr/>
    </dgm:pt>
    <dgm:pt modelId="{A644B2DD-DEF3-9C41-8CFC-FDF14483A251}" type="pres">
      <dgm:prSet presAssocID="{AD04699A-6D51-B04E-8C0A-6364A69E395A}" presName="spaceBetweenRectangles" presStyleCnt="0"/>
      <dgm:spPr/>
    </dgm:pt>
    <dgm:pt modelId="{4BD23FBA-2D17-C641-84D5-031CBD0B6D9B}" type="pres">
      <dgm:prSet presAssocID="{72BD7DD3-CFC3-ED4D-929A-C66266AAF284}" presName="parentLin" presStyleCnt="0"/>
      <dgm:spPr/>
    </dgm:pt>
    <dgm:pt modelId="{FE8F62A9-E808-6043-B75E-CA4B84AE6DEE}" type="pres">
      <dgm:prSet presAssocID="{72BD7DD3-CFC3-ED4D-929A-C66266AAF284}" presName="parentLeftMargin" presStyleLbl="node1" presStyleIdx="1" presStyleCnt="4"/>
      <dgm:spPr/>
      <dgm:t>
        <a:bodyPr/>
        <a:lstStyle/>
        <a:p>
          <a:endParaRPr lang="en-US"/>
        </a:p>
      </dgm:t>
    </dgm:pt>
    <dgm:pt modelId="{0E792FC3-684E-F04D-9483-E714AD90C55E}" type="pres">
      <dgm:prSet presAssocID="{72BD7DD3-CFC3-ED4D-929A-C66266AAF284}" presName="parentText" presStyleLbl="node1" presStyleIdx="2" presStyleCnt="4" custScaleX="142857" custScaleY="210290">
        <dgm:presLayoutVars>
          <dgm:chMax val="0"/>
          <dgm:bulletEnabled val="1"/>
        </dgm:presLayoutVars>
      </dgm:prSet>
      <dgm:spPr/>
      <dgm:t>
        <a:bodyPr/>
        <a:lstStyle/>
        <a:p>
          <a:endParaRPr lang="en-US"/>
        </a:p>
      </dgm:t>
    </dgm:pt>
    <dgm:pt modelId="{4C5942CC-C15B-5345-BD55-1EB354B0378D}" type="pres">
      <dgm:prSet presAssocID="{72BD7DD3-CFC3-ED4D-929A-C66266AAF284}" presName="negativeSpace" presStyleCnt="0"/>
      <dgm:spPr/>
    </dgm:pt>
    <dgm:pt modelId="{A8F58846-0F31-9641-959E-0401C2C09DEF}" type="pres">
      <dgm:prSet presAssocID="{72BD7DD3-CFC3-ED4D-929A-C66266AAF284}" presName="childText" presStyleLbl="conFgAcc1" presStyleIdx="2" presStyleCnt="4">
        <dgm:presLayoutVars>
          <dgm:bulletEnabled val="1"/>
        </dgm:presLayoutVars>
      </dgm:prSet>
      <dgm:spPr/>
    </dgm:pt>
    <dgm:pt modelId="{DA3F3279-C048-6E4D-A8F4-B378F7DD4917}" type="pres">
      <dgm:prSet presAssocID="{5F7DEA6E-6CEF-1B49-82B6-45288F5D1D29}" presName="spaceBetweenRectangles" presStyleCnt="0"/>
      <dgm:spPr/>
    </dgm:pt>
    <dgm:pt modelId="{DEDCBEE5-6406-294A-A716-09566FA52CAC}" type="pres">
      <dgm:prSet presAssocID="{88A4056C-CB6E-094E-8CF9-2A11AAF2D3DC}" presName="parentLin" presStyleCnt="0"/>
      <dgm:spPr/>
    </dgm:pt>
    <dgm:pt modelId="{4987BDEE-D700-7141-9576-ADF40E647A47}" type="pres">
      <dgm:prSet presAssocID="{88A4056C-CB6E-094E-8CF9-2A11AAF2D3DC}" presName="parentLeftMargin" presStyleLbl="node1" presStyleIdx="2" presStyleCnt="4"/>
      <dgm:spPr/>
      <dgm:t>
        <a:bodyPr/>
        <a:lstStyle/>
        <a:p>
          <a:endParaRPr lang="en-US"/>
        </a:p>
      </dgm:t>
    </dgm:pt>
    <dgm:pt modelId="{D6E1D803-C1C6-5D45-9A06-133BA40CE5B5}" type="pres">
      <dgm:prSet presAssocID="{88A4056C-CB6E-094E-8CF9-2A11AAF2D3DC}" presName="parentText" presStyleLbl="node1" presStyleIdx="3" presStyleCnt="4" custScaleX="142857" custScaleY="209217">
        <dgm:presLayoutVars>
          <dgm:chMax val="0"/>
          <dgm:bulletEnabled val="1"/>
        </dgm:presLayoutVars>
      </dgm:prSet>
      <dgm:spPr/>
      <dgm:t>
        <a:bodyPr/>
        <a:lstStyle/>
        <a:p>
          <a:endParaRPr lang="en-US"/>
        </a:p>
      </dgm:t>
    </dgm:pt>
    <dgm:pt modelId="{87645B72-3787-9F4C-8C4F-CAB9B383B508}" type="pres">
      <dgm:prSet presAssocID="{88A4056C-CB6E-094E-8CF9-2A11AAF2D3DC}" presName="negativeSpace" presStyleCnt="0"/>
      <dgm:spPr/>
    </dgm:pt>
    <dgm:pt modelId="{0A5B0CCD-841D-1F4C-A80C-41A9F55C8C90}" type="pres">
      <dgm:prSet presAssocID="{88A4056C-CB6E-094E-8CF9-2A11AAF2D3DC}" presName="childText" presStyleLbl="conFgAcc1" presStyleIdx="3" presStyleCnt="4">
        <dgm:presLayoutVars>
          <dgm:bulletEnabled val="1"/>
        </dgm:presLayoutVars>
      </dgm:prSet>
      <dgm:spPr/>
    </dgm:pt>
  </dgm:ptLst>
  <dgm:cxnLst>
    <dgm:cxn modelId="{00FCC6A2-7C76-A247-8684-D58CC295E7E3}" type="presOf" srcId="{95673F31-EEEF-6C4D-9F62-8A15A9F2C67F}" destId="{FC0C2E84-EF41-EF45-8730-06B8C55C9BB9}" srcOrd="0" destOrd="0" presId="urn:microsoft.com/office/officeart/2005/8/layout/list1"/>
    <dgm:cxn modelId="{FDCAAC0F-03F1-4545-88C4-F6B24E8B5F8C}" srcId="{BE246436-190B-C043-B624-2367FFD151E1}" destId="{72BD7DD3-CFC3-ED4D-929A-C66266AAF284}" srcOrd="2" destOrd="0" parTransId="{9A75EA58-75F4-D541-80A6-CBB54521CF7E}" sibTransId="{5F7DEA6E-6CEF-1B49-82B6-45288F5D1D29}"/>
    <dgm:cxn modelId="{591464C0-AB89-7E47-8ACE-FE58AE47077E}" type="presOf" srcId="{95673F31-EEEF-6C4D-9F62-8A15A9F2C67F}" destId="{FF9316CB-17BC-3542-A43C-8CC10D38739D}" srcOrd="1" destOrd="0" presId="urn:microsoft.com/office/officeart/2005/8/layout/list1"/>
    <dgm:cxn modelId="{A5EBD983-3730-804B-AB54-1D1AA4096552}" type="presOf" srcId="{416B3B48-B8C0-4F40-8A1A-F741540B1126}" destId="{B1B5975C-65EA-D34C-BFC8-558F34D9C965}" srcOrd="1" destOrd="0" presId="urn:microsoft.com/office/officeart/2005/8/layout/list1"/>
    <dgm:cxn modelId="{1C36839A-2D61-444E-BFE8-35FC4FA890C3}" srcId="{BE246436-190B-C043-B624-2367FFD151E1}" destId="{416B3B48-B8C0-4F40-8A1A-F741540B1126}" srcOrd="1" destOrd="0" parTransId="{305944E5-6843-554D-AC39-8EDF2F4C7F8C}" sibTransId="{AD04699A-6D51-B04E-8C0A-6364A69E395A}"/>
    <dgm:cxn modelId="{067C511D-3B2D-2142-A764-B8F1D7B4759F}" type="presOf" srcId="{88A4056C-CB6E-094E-8CF9-2A11AAF2D3DC}" destId="{D6E1D803-C1C6-5D45-9A06-133BA40CE5B5}" srcOrd="1" destOrd="0" presId="urn:microsoft.com/office/officeart/2005/8/layout/list1"/>
    <dgm:cxn modelId="{AAF9A820-B523-7240-8632-8005B1A0E323}" srcId="{BE246436-190B-C043-B624-2367FFD151E1}" destId="{95673F31-EEEF-6C4D-9F62-8A15A9F2C67F}" srcOrd="0" destOrd="0" parTransId="{69147EDF-EDB7-A14E-B143-BB179E75FBB2}" sibTransId="{789B276B-B23D-5F4A-9B20-184475847030}"/>
    <dgm:cxn modelId="{FA75A1C6-2EA1-974C-8642-5895B718DE5D}" type="presOf" srcId="{88A4056C-CB6E-094E-8CF9-2A11AAF2D3DC}" destId="{4987BDEE-D700-7141-9576-ADF40E647A47}" srcOrd="0" destOrd="0" presId="urn:microsoft.com/office/officeart/2005/8/layout/list1"/>
    <dgm:cxn modelId="{97CAC52F-DCDB-1C4D-AF45-DEEF40FCB65B}" type="presOf" srcId="{416B3B48-B8C0-4F40-8A1A-F741540B1126}" destId="{7627D448-0C98-6B42-830B-2E1FF681E8C1}" srcOrd="0" destOrd="0" presId="urn:microsoft.com/office/officeart/2005/8/layout/list1"/>
    <dgm:cxn modelId="{81DDB470-B286-DD4A-B822-CD0ADA8DFD23}" type="presOf" srcId="{72BD7DD3-CFC3-ED4D-929A-C66266AAF284}" destId="{FE8F62A9-E808-6043-B75E-CA4B84AE6DEE}" srcOrd="0" destOrd="0" presId="urn:microsoft.com/office/officeart/2005/8/layout/list1"/>
    <dgm:cxn modelId="{1BD23EE1-8CE8-5942-8136-8CE90C95AA03}" type="presOf" srcId="{72BD7DD3-CFC3-ED4D-929A-C66266AAF284}" destId="{0E792FC3-684E-F04D-9483-E714AD90C55E}" srcOrd="1" destOrd="0" presId="urn:microsoft.com/office/officeart/2005/8/layout/list1"/>
    <dgm:cxn modelId="{8A55FFC5-3307-3B44-840E-39FC206FAB5C}" srcId="{BE246436-190B-C043-B624-2367FFD151E1}" destId="{88A4056C-CB6E-094E-8CF9-2A11AAF2D3DC}" srcOrd="3" destOrd="0" parTransId="{64D43295-007D-A64E-BDB9-FBEB085F3ADB}" sibTransId="{2E0A6718-2D48-4540-9B42-5928A8196931}"/>
    <dgm:cxn modelId="{8C48BAD5-1A34-8A46-888D-64202602A26E}" type="presOf" srcId="{BE246436-190B-C043-B624-2367FFD151E1}" destId="{AE5E0F38-F17C-2548-975F-7AA43CF5EFCC}" srcOrd="0" destOrd="0" presId="urn:microsoft.com/office/officeart/2005/8/layout/list1"/>
    <dgm:cxn modelId="{99808153-0D94-B84C-ACF0-4A51608C38A2}" type="presParOf" srcId="{AE5E0F38-F17C-2548-975F-7AA43CF5EFCC}" destId="{CA5604C7-F062-1044-B9C4-43FD4D36BC7A}" srcOrd="0" destOrd="0" presId="urn:microsoft.com/office/officeart/2005/8/layout/list1"/>
    <dgm:cxn modelId="{8244BD14-C88A-3940-8712-0077E0BB0FB4}" type="presParOf" srcId="{CA5604C7-F062-1044-B9C4-43FD4D36BC7A}" destId="{FC0C2E84-EF41-EF45-8730-06B8C55C9BB9}" srcOrd="0" destOrd="0" presId="urn:microsoft.com/office/officeart/2005/8/layout/list1"/>
    <dgm:cxn modelId="{25605566-5C2D-514F-8825-696968B889D2}" type="presParOf" srcId="{CA5604C7-F062-1044-B9C4-43FD4D36BC7A}" destId="{FF9316CB-17BC-3542-A43C-8CC10D38739D}" srcOrd="1" destOrd="0" presId="urn:microsoft.com/office/officeart/2005/8/layout/list1"/>
    <dgm:cxn modelId="{E4B7B6DB-8EF4-7B41-A6B2-AB2C4596671D}" type="presParOf" srcId="{AE5E0F38-F17C-2548-975F-7AA43CF5EFCC}" destId="{7F0ADC0E-7A0A-1D4A-860A-4AD3F001FC06}" srcOrd="1" destOrd="0" presId="urn:microsoft.com/office/officeart/2005/8/layout/list1"/>
    <dgm:cxn modelId="{E152D8AC-CEB2-FA42-8BC2-B093FBF283EB}" type="presParOf" srcId="{AE5E0F38-F17C-2548-975F-7AA43CF5EFCC}" destId="{D8EFF5F0-7DEF-A742-85E2-13BC44F2DD56}" srcOrd="2" destOrd="0" presId="urn:microsoft.com/office/officeart/2005/8/layout/list1"/>
    <dgm:cxn modelId="{7E41095E-2BD1-8440-B908-156B6C64A738}" type="presParOf" srcId="{AE5E0F38-F17C-2548-975F-7AA43CF5EFCC}" destId="{1BB3095C-405B-3C4C-BFFE-E015440B7E8A}" srcOrd="3" destOrd="0" presId="urn:microsoft.com/office/officeart/2005/8/layout/list1"/>
    <dgm:cxn modelId="{29FE5D0A-C93E-3247-9EFE-FCFDB70240AC}" type="presParOf" srcId="{AE5E0F38-F17C-2548-975F-7AA43CF5EFCC}" destId="{04E9A159-1C53-5743-844A-DAD0C898F5E6}" srcOrd="4" destOrd="0" presId="urn:microsoft.com/office/officeart/2005/8/layout/list1"/>
    <dgm:cxn modelId="{FDAA99EF-6757-1347-ABF3-385299EE3AF9}" type="presParOf" srcId="{04E9A159-1C53-5743-844A-DAD0C898F5E6}" destId="{7627D448-0C98-6B42-830B-2E1FF681E8C1}" srcOrd="0" destOrd="0" presId="urn:microsoft.com/office/officeart/2005/8/layout/list1"/>
    <dgm:cxn modelId="{A05A729A-4F74-A340-9CDD-EC88640670C1}" type="presParOf" srcId="{04E9A159-1C53-5743-844A-DAD0C898F5E6}" destId="{B1B5975C-65EA-D34C-BFC8-558F34D9C965}" srcOrd="1" destOrd="0" presId="urn:microsoft.com/office/officeart/2005/8/layout/list1"/>
    <dgm:cxn modelId="{386662BC-CB16-6345-B15A-E3D8B1497D12}" type="presParOf" srcId="{AE5E0F38-F17C-2548-975F-7AA43CF5EFCC}" destId="{003B584D-D7A8-544D-A8F4-7AA010D5B1F8}" srcOrd="5" destOrd="0" presId="urn:microsoft.com/office/officeart/2005/8/layout/list1"/>
    <dgm:cxn modelId="{041BE7E6-AF1B-9541-8D9A-16F2B399829D}" type="presParOf" srcId="{AE5E0F38-F17C-2548-975F-7AA43CF5EFCC}" destId="{A7AF7148-FA3A-E84E-8A7E-FC2A4E34A444}" srcOrd="6" destOrd="0" presId="urn:microsoft.com/office/officeart/2005/8/layout/list1"/>
    <dgm:cxn modelId="{3D826B12-336B-994A-A290-9381C80509A4}" type="presParOf" srcId="{AE5E0F38-F17C-2548-975F-7AA43CF5EFCC}" destId="{A644B2DD-DEF3-9C41-8CFC-FDF14483A251}" srcOrd="7" destOrd="0" presId="urn:microsoft.com/office/officeart/2005/8/layout/list1"/>
    <dgm:cxn modelId="{0BD2C2D3-5218-0241-8D7E-D6B6BBB227E1}" type="presParOf" srcId="{AE5E0F38-F17C-2548-975F-7AA43CF5EFCC}" destId="{4BD23FBA-2D17-C641-84D5-031CBD0B6D9B}" srcOrd="8" destOrd="0" presId="urn:microsoft.com/office/officeart/2005/8/layout/list1"/>
    <dgm:cxn modelId="{15587071-2402-6B4A-8673-CC3BBCB3A53D}" type="presParOf" srcId="{4BD23FBA-2D17-C641-84D5-031CBD0B6D9B}" destId="{FE8F62A9-E808-6043-B75E-CA4B84AE6DEE}" srcOrd="0" destOrd="0" presId="urn:microsoft.com/office/officeart/2005/8/layout/list1"/>
    <dgm:cxn modelId="{9CE97613-9FF4-6445-82CF-36F9941AE727}" type="presParOf" srcId="{4BD23FBA-2D17-C641-84D5-031CBD0B6D9B}" destId="{0E792FC3-684E-F04D-9483-E714AD90C55E}" srcOrd="1" destOrd="0" presId="urn:microsoft.com/office/officeart/2005/8/layout/list1"/>
    <dgm:cxn modelId="{C95936DA-59E6-A34B-B2FC-492CC51AE806}" type="presParOf" srcId="{AE5E0F38-F17C-2548-975F-7AA43CF5EFCC}" destId="{4C5942CC-C15B-5345-BD55-1EB354B0378D}" srcOrd="9" destOrd="0" presId="urn:microsoft.com/office/officeart/2005/8/layout/list1"/>
    <dgm:cxn modelId="{FE4A78B1-6044-F346-AE87-E98A14241531}" type="presParOf" srcId="{AE5E0F38-F17C-2548-975F-7AA43CF5EFCC}" destId="{A8F58846-0F31-9641-959E-0401C2C09DEF}" srcOrd="10" destOrd="0" presId="urn:microsoft.com/office/officeart/2005/8/layout/list1"/>
    <dgm:cxn modelId="{FF7C9E75-0A8A-FA48-BC41-587697D5924A}" type="presParOf" srcId="{AE5E0F38-F17C-2548-975F-7AA43CF5EFCC}" destId="{DA3F3279-C048-6E4D-A8F4-B378F7DD4917}" srcOrd="11" destOrd="0" presId="urn:microsoft.com/office/officeart/2005/8/layout/list1"/>
    <dgm:cxn modelId="{27C80CCC-E580-8448-A76F-3101A1B64DA0}" type="presParOf" srcId="{AE5E0F38-F17C-2548-975F-7AA43CF5EFCC}" destId="{DEDCBEE5-6406-294A-A716-09566FA52CAC}" srcOrd="12" destOrd="0" presId="urn:microsoft.com/office/officeart/2005/8/layout/list1"/>
    <dgm:cxn modelId="{28477F90-8AFC-3549-9D10-8E783D2B0307}" type="presParOf" srcId="{DEDCBEE5-6406-294A-A716-09566FA52CAC}" destId="{4987BDEE-D700-7141-9576-ADF40E647A47}" srcOrd="0" destOrd="0" presId="urn:microsoft.com/office/officeart/2005/8/layout/list1"/>
    <dgm:cxn modelId="{32421DAE-404F-0641-8937-111540056C2D}" type="presParOf" srcId="{DEDCBEE5-6406-294A-A716-09566FA52CAC}" destId="{D6E1D803-C1C6-5D45-9A06-133BA40CE5B5}" srcOrd="1" destOrd="0" presId="urn:microsoft.com/office/officeart/2005/8/layout/list1"/>
    <dgm:cxn modelId="{982BBF36-B881-FB4A-BE63-29378183C8EC}" type="presParOf" srcId="{AE5E0F38-F17C-2548-975F-7AA43CF5EFCC}" destId="{87645B72-3787-9F4C-8C4F-CAB9B383B508}" srcOrd="13" destOrd="0" presId="urn:microsoft.com/office/officeart/2005/8/layout/list1"/>
    <dgm:cxn modelId="{3C917BE8-6BE1-8B4A-942B-82FC0B5428DA}" type="presParOf" srcId="{AE5E0F38-F17C-2548-975F-7AA43CF5EFCC}" destId="{0A5B0CCD-841D-1F4C-A80C-41A9F55C8C90}"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79E46E5-D5C2-454A-87DA-CA05A42DBA3E}"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2C7D522C-B30C-FC42-A6A7-E159F87FFEE7}">
      <dgm:prSet phldrT="[Text]" custT="1"/>
      <dgm:spPr/>
      <dgm:t>
        <a:bodyPr/>
        <a:lstStyle/>
        <a:p>
          <a:r>
            <a:rPr lang="en-US" sz="1800" dirty="0" smtClean="0">
              <a:latin typeface="Century Gothic"/>
              <a:cs typeface="Century Gothic"/>
            </a:rPr>
            <a:t>Merger—what is the relevant market, competitive constraints, likely competitive effect of merger on prices, quality, and innovation.</a:t>
          </a:r>
          <a:endParaRPr lang="en-US" sz="1800" dirty="0">
            <a:latin typeface="Century Gothic"/>
            <a:cs typeface="Century Gothic"/>
          </a:endParaRPr>
        </a:p>
      </dgm:t>
    </dgm:pt>
    <dgm:pt modelId="{0AC3349A-5004-FA47-8A52-9CE363E48A09}" type="parTrans" cxnId="{20B83C77-9866-7F4F-A864-700B96D4B7FE}">
      <dgm:prSet/>
      <dgm:spPr/>
      <dgm:t>
        <a:bodyPr/>
        <a:lstStyle/>
        <a:p>
          <a:endParaRPr lang="en-US"/>
        </a:p>
      </dgm:t>
    </dgm:pt>
    <dgm:pt modelId="{1633FDD0-FBCE-FB46-9540-1AEB30279D2E}" type="sibTrans" cxnId="{20B83C77-9866-7F4F-A864-700B96D4B7FE}">
      <dgm:prSet/>
      <dgm:spPr/>
      <dgm:t>
        <a:bodyPr/>
        <a:lstStyle/>
        <a:p>
          <a:endParaRPr lang="en-US"/>
        </a:p>
      </dgm:t>
    </dgm:pt>
    <dgm:pt modelId="{362F634C-FC89-7444-9CCD-39FD4452F5BC}">
      <dgm:prSet phldrT="[Text]" custT="1"/>
      <dgm:spPr/>
      <dgm:t>
        <a:bodyPr/>
        <a:lstStyle/>
        <a:p>
          <a:r>
            <a:rPr lang="en-US" sz="1800" dirty="0" smtClean="0">
              <a:latin typeface="Century Gothic"/>
              <a:cs typeface="Century Gothic"/>
            </a:rPr>
            <a:t>Abuse of Dominance—did actions foreclose significant competition and lack efficiency explanations?</a:t>
          </a:r>
          <a:endParaRPr lang="en-US" sz="1800" dirty="0">
            <a:latin typeface="Century Gothic"/>
            <a:cs typeface="Century Gothic"/>
          </a:endParaRPr>
        </a:p>
      </dgm:t>
    </dgm:pt>
    <dgm:pt modelId="{FA5AD93F-36EC-8F48-82D7-6B9FB95B76F1}" type="parTrans" cxnId="{AC0DAAAF-C619-BF4B-A225-BF90C257FDFA}">
      <dgm:prSet/>
      <dgm:spPr/>
      <dgm:t>
        <a:bodyPr/>
        <a:lstStyle/>
        <a:p>
          <a:endParaRPr lang="en-US"/>
        </a:p>
      </dgm:t>
    </dgm:pt>
    <dgm:pt modelId="{7A36C4B5-871D-0247-946D-843874B3A67E}" type="sibTrans" cxnId="{AC0DAAAF-C619-BF4B-A225-BF90C257FDFA}">
      <dgm:prSet/>
      <dgm:spPr/>
      <dgm:t>
        <a:bodyPr/>
        <a:lstStyle/>
        <a:p>
          <a:endParaRPr lang="en-US"/>
        </a:p>
      </dgm:t>
    </dgm:pt>
    <dgm:pt modelId="{59B8E58D-60AA-B145-987D-385853860057}">
      <dgm:prSet phldrT="[Text]" custT="1"/>
      <dgm:spPr/>
      <dgm:t>
        <a:bodyPr/>
        <a:lstStyle/>
        <a:p>
          <a:r>
            <a:rPr lang="en-US" sz="1800" dirty="0" smtClean="0">
              <a:latin typeface="Century Gothic"/>
              <a:cs typeface="Century Gothic"/>
            </a:rPr>
            <a:t>Cartel—in the absence of a smoking gun do pricing patterns show evidence of collusion; by how much did prices increase because of cartel?</a:t>
          </a:r>
          <a:endParaRPr lang="en-US" sz="1800" dirty="0">
            <a:latin typeface="Century Gothic"/>
            <a:cs typeface="Century Gothic"/>
          </a:endParaRPr>
        </a:p>
      </dgm:t>
    </dgm:pt>
    <dgm:pt modelId="{605DC2CE-F0B4-844F-9DDB-71BACB3279B2}" type="parTrans" cxnId="{D9108AD5-5122-9540-B614-A15DC0A9D087}">
      <dgm:prSet/>
      <dgm:spPr/>
      <dgm:t>
        <a:bodyPr/>
        <a:lstStyle/>
        <a:p>
          <a:endParaRPr lang="en-US"/>
        </a:p>
      </dgm:t>
    </dgm:pt>
    <dgm:pt modelId="{EE048D71-B9E5-FC41-A90B-C128C04B71DD}" type="sibTrans" cxnId="{D9108AD5-5122-9540-B614-A15DC0A9D087}">
      <dgm:prSet/>
      <dgm:spPr/>
      <dgm:t>
        <a:bodyPr/>
        <a:lstStyle/>
        <a:p>
          <a:endParaRPr lang="en-US"/>
        </a:p>
      </dgm:t>
    </dgm:pt>
    <dgm:pt modelId="{1549C33D-BE09-F245-9B24-1C2A50D3E379}" type="pres">
      <dgm:prSet presAssocID="{679E46E5-D5C2-454A-87DA-CA05A42DBA3E}" presName="linear" presStyleCnt="0">
        <dgm:presLayoutVars>
          <dgm:dir/>
          <dgm:animLvl val="lvl"/>
          <dgm:resizeHandles val="exact"/>
        </dgm:presLayoutVars>
      </dgm:prSet>
      <dgm:spPr/>
      <dgm:t>
        <a:bodyPr/>
        <a:lstStyle/>
        <a:p>
          <a:endParaRPr lang="en-US"/>
        </a:p>
      </dgm:t>
    </dgm:pt>
    <dgm:pt modelId="{0E301D2A-2021-8C40-9F40-3217FB4CFE39}" type="pres">
      <dgm:prSet presAssocID="{2C7D522C-B30C-FC42-A6A7-E159F87FFEE7}" presName="parentLin" presStyleCnt="0"/>
      <dgm:spPr/>
    </dgm:pt>
    <dgm:pt modelId="{1B6EA2F7-3A23-FA4D-928C-53D5E77A45DB}" type="pres">
      <dgm:prSet presAssocID="{2C7D522C-B30C-FC42-A6A7-E159F87FFEE7}" presName="parentLeftMargin" presStyleLbl="node1" presStyleIdx="0" presStyleCnt="3"/>
      <dgm:spPr/>
      <dgm:t>
        <a:bodyPr/>
        <a:lstStyle/>
        <a:p>
          <a:endParaRPr lang="en-US"/>
        </a:p>
      </dgm:t>
    </dgm:pt>
    <dgm:pt modelId="{C7CF7C2D-B65E-A24E-A008-46D43B1520C2}" type="pres">
      <dgm:prSet presAssocID="{2C7D522C-B30C-FC42-A6A7-E159F87FFEE7}" presName="parentText" presStyleLbl="node1" presStyleIdx="0" presStyleCnt="3" custScaleX="142857">
        <dgm:presLayoutVars>
          <dgm:chMax val="0"/>
          <dgm:bulletEnabled val="1"/>
        </dgm:presLayoutVars>
      </dgm:prSet>
      <dgm:spPr/>
      <dgm:t>
        <a:bodyPr/>
        <a:lstStyle/>
        <a:p>
          <a:endParaRPr lang="en-US"/>
        </a:p>
      </dgm:t>
    </dgm:pt>
    <dgm:pt modelId="{DD7F9F94-711E-3D4F-B789-899C2794D32C}" type="pres">
      <dgm:prSet presAssocID="{2C7D522C-B30C-FC42-A6A7-E159F87FFEE7}" presName="negativeSpace" presStyleCnt="0"/>
      <dgm:spPr/>
    </dgm:pt>
    <dgm:pt modelId="{F4EA9276-F370-2E49-9A1C-A66859691A77}" type="pres">
      <dgm:prSet presAssocID="{2C7D522C-B30C-FC42-A6A7-E159F87FFEE7}" presName="childText" presStyleLbl="conFgAcc1" presStyleIdx="0" presStyleCnt="3">
        <dgm:presLayoutVars>
          <dgm:bulletEnabled val="1"/>
        </dgm:presLayoutVars>
      </dgm:prSet>
      <dgm:spPr/>
    </dgm:pt>
    <dgm:pt modelId="{EC5CE0AE-CA72-BF42-B678-788FF00C13B3}" type="pres">
      <dgm:prSet presAssocID="{1633FDD0-FBCE-FB46-9540-1AEB30279D2E}" presName="spaceBetweenRectangles" presStyleCnt="0"/>
      <dgm:spPr/>
    </dgm:pt>
    <dgm:pt modelId="{69EA9859-FB2D-544C-B7CA-A15340995443}" type="pres">
      <dgm:prSet presAssocID="{59B8E58D-60AA-B145-987D-385853860057}" presName="parentLin" presStyleCnt="0"/>
      <dgm:spPr/>
    </dgm:pt>
    <dgm:pt modelId="{39CB4A49-2842-B54E-A996-3274397400AD}" type="pres">
      <dgm:prSet presAssocID="{59B8E58D-60AA-B145-987D-385853860057}" presName="parentLeftMargin" presStyleLbl="node1" presStyleIdx="0" presStyleCnt="3"/>
      <dgm:spPr/>
      <dgm:t>
        <a:bodyPr/>
        <a:lstStyle/>
        <a:p>
          <a:endParaRPr lang="en-US"/>
        </a:p>
      </dgm:t>
    </dgm:pt>
    <dgm:pt modelId="{ACFFDCFE-1D27-944D-AF2B-1DB84F2F5387}" type="pres">
      <dgm:prSet presAssocID="{59B8E58D-60AA-B145-987D-385853860057}" presName="parentText" presStyleLbl="node1" presStyleIdx="1" presStyleCnt="3" custScaleX="142857">
        <dgm:presLayoutVars>
          <dgm:chMax val="0"/>
          <dgm:bulletEnabled val="1"/>
        </dgm:presLayoutVars>
      </dgm:prSet>
      <dgm:spPr/>
      <dgm:t>
        <a:bodyPr/>
        <a:lstStyle/>
        <a:p>
          <a:endParaRPr lang="en-US"/>
        </a:p>
      </dgm:t>
    </dgm:pt>
    <dgm:pt modelId="{64E872BC-21AC-DF4A-86B6-A569F69BE1EE}" type="pres">
      <dgm:prSet presAssocID="{59B8E58D-60AA-B145-987D-385853860057}" presName="negativeSpace" presStyleCnt="0"/>
      <dgm:spPr/>
    </dgm:pt>
    <dgm:pt modelId="{8076532D-EA7B-D44F-A10E-90D75B46EC50}" type="pres">
      <dgm:prSet presAssocID="{59B8E58D-60AA-B145-987D-385853860057}" presName="childText" presStyleLbl="conFgAcc1" presStyleIdx="1" presStyleCnt="3">
        <dgm:presLayoutVars>
          <dgm:bulletEnabled val="1"/>
        </dgm:presLayoutVars>
      </dgm:prSet>
      <dgm:spPr/>
    </dgm:pt>
    <dgm:pt modelId="{D407A537-8992-104A-8948-18397AD9D153}" type="pres">
      <dgm:prSet presAssocID="{EE048D71-B9E5-FC41-A90B-C128C04B71DD}" presName="spaceBetweenRectangles" presStyleCnt="0"/>
      <dgm:spPr/>
    </dgm:pt>
    <dgm:pt modelId="{1A7A65BA-115B-1842-B13C-66FB1A9667C0}" type="pres">
      <dgm:prSet presAssocID="{362F634C-FC89-7444-9CCD-39FD4452F5BC}" presName="parentLin" presStyleCnt="0"/>
      <dgm:spPr/>
    </dgm:pt>
    <dgm:pt modelId="{914E9C0A-F743-9041-AE81-FE925D87F1C7}" type="pres">
      <dgm:prSet presAssocID="{362F634C-FC89-7444-9CCD-39FD4452F5BC}" presName="parentLeftMargin" presStyleLbl="node1" presStyleIdx="1" presStyleCnt="3"/>
      <dgm:spPr/>
      <dgm:t>
        <a:bodyPr/>
        <a:lstStyle/>
        <a:p>
          <a:endParaRPr lang="en-US"/>
        </a:p>
      </dgm:t>
    </dgm:pt>
    <dgm:pt modelId="{98743AE6-4171-3848-B99E-9ECF22B19342}" type="pres">
      <dgm:prSet presAssocID="{362F634C-FC89-7444-9CCD-39FD4452F5BC}" presName="parentText" presStyleLbl="node1" presStyleIdx="2" presStyleCnt="3" custScaleX="142857">
        <dgm:presLayoutVars>
          <dgm:chMax val="0"/>
          <dgm:bulletEnabled val="1"/>
        </dgm:presLayoutVars>
      </dgm:prSet>
      <dgm:spPr/>
      <dgm:t>
        <a:bodyPr/>
        <a:lstStyle/>
        <a:p>
          <a:endParaRPr lang="en-US"/>
        </a:p>
      </dgm:t>
    </dgm:pt>
    <dgm:pt modelId="{7C7405B1-08D8-6843-B9A1-96573CFEE663}" type="pres">
      <dgm:prSet presAssocID="{362F634C-FC89-7444-9CCD-39FD4452F5BC}" presName="negativeSpace" presStyleCnt="0"/>
      <dgm:spPr/>
    </dgm:pt>
    <dgm:pt modelId="{A5490103-0C91-9C4D-ADD5-34DBA621AE7A}" type="pres">
      <dgm:prSet presAssocID="{362F634C-FC89-7444-9CCD-39FD4452F5BC}" presName="childText" presStyleLbl="conFgAcc1" presStyleIdx="2" presStyleCnt="3">
        <dgm:presLayoutVars>
          <dgm:bulletEnabled val="1"/>
        </dgm:presLayoutVars>
      </dgm:prSet>
      <dgm:spPr/>
    </dgm:pt>
  </dgm:ptLst>
  <dgm:cxnLst>
    <dgm:cxn modelId="{20B83C77-9866-7F4F-A864-700B96D4B7FE}" srcId="{679E46E5-D5C2-454A-87DA-CA05A42DBA3E}" destId="{2C7D522C-B30C-FC42-A6A7-E159F87FFEE7}" srcOrd="0" destOrd="0" parTransId="{0AC3349A-5004-FA47-8A52-9CE363E48A09}" sibTransId="{1633FDD0-FBCE-FB46-9540-1AEB30279D2E}"/>
    <dgm:cxn modelId="{9FD3E21D-946B-1E48-8632-3CFC46325437}" type="presOf" srcId="{2C7D522C-B30C-FC42-A6A7-E159F87FFEE7}" destId="{1B6EA2F7-3A23-FA4D-928C-53D5E77A45DB}" srcOrd="0" destOrd="0" presId="urn:microsoft.com/office/officeart/2005/8/layout/list1"/>
    <dgm:cxn modelId="{0AE155B2-CEF3-7348-9D41-A244B0025216}" type="presOf" srcId="{362F634C-FC89-7444-9CCD-39FD4452F5BC}" destId="{98743AE6-4171-3848-B99E-9ECF22B19342}" srcOrd="1" destOrd="0" presId="urn:microsoft.com/office/officeart/2005/8/layout/list1"/>
    <dgm:cxn modelId="{AC0DAAAF-C619-BF4B-A225-BF90C257FDFA}" srcId="{679E46E5-D5C2-454A-87DA-CA05A42DBA3E}" destId="{362F634C-FC89-7444-9CCD-39FD4452F5BC}" srcOrd="2" destOrd="0" parTransId="{FA5AD93F-36EC-8F48-82D7-6B9FB95B76F1}" sibTransId="{7A36C4B5-871D-0247-946D-843874B3A67E}"/>
    <dgm:cxn modelId="{2501794E-7CB1-E045-9FDD-774BEE5B3BED}" type="presOf" srcId="{679E46E5-D5C2-454A-87DA-CA05A42DBA3E}" destId="{1549C33D-BE09-F245-9B24-1C2A50D3E379}" srcOrd="0" destOrd="0" presId="urn:microsoft.com/office/officeart/2005/8/layout/list1"/>
    <dgm:cxn modelId="{5BBC9F8C-5DF5-4F4A-A060-97835F2F391F}" type="presOf" srcId="{362F634C-FC89-7444-9CCD-39FD4452F5BC}" destId="{914E9C0A-F743-9041-AE81-FE925D87F1C7}" srcOrd="0" destOrd="0" presId="urn:microsoft.com/office/officeart/2005/8/layout/list1"/>
    <dgm:cxn modelId="{D9108AD5-5122-9540-B614-A15DC0A9D087}" srcId="{679E46E5-D5C2-454A-87DA-CA05A42DBA3E}" destId="{59B8E58D-60AA-B145-987D-385853860057}" srcOrd="1" destOrd="0" parTransId="{605DC2CE-F0B4-844F-9DDB-71BACB3279B2}" sibTransId="{EE048D71-B9E5-FC41-A90B-C128C04B71DD}"/>
    <dgm:cxn modelId="{740C4364-BC2A-DD4D-A660-4BD975732264}" type="presOf" srcId="{59B8E58D-60AA-B145-987D-385853860057}" destId="{39CB4A49-2842-B54E-A996-3274397400AD}" srcOrd="0" destOrd="0" presId="urn:microsoft.com/office/officeart/2005/8/layout/list1"/>
    <dgm:cxn modelId="{D3CF5FB6-0E68-7F45-BC26-FE794259EA80}" type="presOf" srcId="{59B8E58D-60AA-B145-987D-385853860057}" destId="{ACFFDCFE-1D27-944D-AF2B-1DB84F2F5387}" srcOrd="1" destOrd="0" presId="urn:microsoft.com/office/officeart/2005/8/layout/list1"/>
    <dgm:cxn modelId="{30148156-C8B9-8248-9F85-7BB0C977F1BC}" type="presOf" srcId="{2C7D522C-B30C-FC42-A6A7-E159F87FFEE7}" destId="{C7CF7C2D-B65E-A24E-A008-46D43B1520C2}" srcOrd="1" destOrd="0" presId="urn:microsoft.com/office/officeart/2005/8/layout/list1"/>
    <dgm:cxn modelId="{BEB8811F-1220-5A45-A149-949CD506E29D}" type="presParOf" srcId="{1549C33D-BE09-F245-9B24-1C2A50D3E379}" destId="{0E301D2A-2021-8C40-9F40-3217FB4CFE39}" srcOrd="0" destOrd="0" presId="urn:microsoft.com/office/officeart/2005/8/layout/list1"/>
    <dgm:cxn modelId="{E4179548-3076-8049-A2EB-BCC57CDD311E}" type="presParOf" srcId="{0E301D2A-2021-8C40-9F40-3217FB4CFE39}" destId="{1B6EA2F7-3A23-FA4D-928C-53D5E77A45DB}" srcOrd="0" destOrd="0" presId="urn:microsoft.com/office/officeart/2005/8/layout/list1"/>
    <dgm:cxn modelId="{1FFD7397-58DD-3547-B8CA-D2CC08D3F75B}" type="presParOf" srcId="{0E301D2A-2021-8C40-9F40-3217FB4CFE39}" destId="{C7CF7C2D-B65E-A24E-A008-46D43B1520C2}" srcOrd="1" destOrd="0" presId="urn:microsoft.com/office/officeart/2005/8/layout/list1"/>
    <dgm:cxn modelId="{EB010486-8F6C-6042-82CA-26F3677E757D}" type="presParOf" srcId="{1549C33D-BE09-F245-9B24-1C2A50D3E379}" destId="{DD7F9F94-711E-3D4F-B789-899C2794D32C}" srcOrd="1" destOrd="0" presId="urn:microsoft.com/office/officeart/2005/8/layout/list1"/>
    <dgm:cxn modelId="{505390D4-5A0C-9C49-B55A-7CF1BC97D96F}" type="presParOf" srcId="{1549C33D-BE09-F245-9B24-1C2A50D3E379}" destId="{F4EA9276-F370-2E49-9A1C-A66859691A77}" srcOrd="2" destOrd="0" presId="urn:microsoft.com/office/officeart/2005/8/layout/list1"/>
    <dgm:cxn modelId="{D7098473-985B-9543-807F-CDF6EDA02918}" type="presParOf" srcId="{1549C33D-BE09-F245-9B24-1C2A50D3E379}" destId="{EC5CE0AE-CA72-BF42-B678-788FF00C13B3}" srcOrd="3" destOrd="0" presId="urn:microsoft.com/office/officeart/2005/8/layout/list1"/>
    <dgm:cxn modelId="{7E86729D-9DF6-DC4B-9C30-D12FB6097B5D}" type="presParOf" srcId="{1549C33D-BE09-F245-9B24-1C2A50D3E379}" destId="{69EA9859-FB2D-544C-B7CA-A15340995443}" srcOrd="4" destOrd="0" presId="urn:microsoft.com/office/officeart/2005/8/layout/list1"/>
    <dgm:cxn modelId="{8641A603-CDAD-DA48-BB45-400EE01196BB}" type="presParOf" srcId="{69EA9859-FB2D-544C-B7CA-A15340995443}" destId="{39CB4A49-2842-B54E-A996-3274397400AD}" srcOrd="0" destOrd="0" presId="urn:microsoft.com/office/officeart/2005/8/layout/list1"/>
    <dgm:cxn modelId="{4EA5BC39-B0DC-454A-AF45-B22108AFB914}" type="presParOf" srcId="{69EA9859-FB2D-544C-B7CA-A15340995443}" destId="{ACFFDCFE-1D27-944D-AF2B-1DB84F2F5387}" srcOrd="1" destOrd="0" presId="urn:microsoft.com/office/officeart/2005/8/layout/list1"/>
    <dgm:cxn modelId="{A42E8159-C2E4-C24C-BA2E-694AB221E557}" type="presParOf" srcId="{1549C33D-BE09-F245-9B24-1C2A50D3E379}" destId="{64E872BC-21AC-DF4A-86B6-A569F69BE1EE}" srcOrd="5" destOrd="0" presId="urn:microsoft.com/office/officeart/2005/8/layout/list1"/>
    <dgm:cxn modelId="{F050400E-CA02-CB4C-A1E4-17DDC9A27814}" type="presParOf" srcId="{1549C33D-BE09-F245-9B24-1C2A50D3E379}" destId="{8076532D-EA7B-D44F-A10E-90D75B46EC50}" srcOrd="6" destOrd="0" presId="urn:microsoft.com/office/officeart/2005/8/layout/list1"/>
    <dgm:cxn modelId="{473B774E-E044-CE48-BEB2-5174997E51E6}" type="presParOf" srcId="{1549C33D-BE09-F245-9B24-1C2A50D3E379}" destId="{D407A537-8992-104A-8948-18397AD9D153}" srcOrd="7" destOrd="0" presId="urn:microsoft.com/office/officeart/2005/8/layout/list1"/>
    <dgm:cxn modelId="{63FB660D-44DD-A14F-9A38-786286724B15}" type="presParOf" srcId="{1549C33D-BE09-F245-9B24-1C2A50D3E379}" destId="{1A7A65BA-115B-1842-B13C-66FB1A9667C0}" srcOrd="8" destOrd="0" presId="urn:microsoft.com/office/officeart/2005/8/layout/list1"/>
    <dgm:cxn modelId="{3AAB2356-A28F-2044-A1F7-A9037B92017B}" type="presParOf" srcId="{1A7A65BA-115B-1842-B13C-66FB1A9667C0}" destId="{914E9C0A-F743-9041-AE81-FE925D87F1C7}" srcOrd="0" destOrd="0" presId="urn:microsoft.com/office/officeart/2005/8/layout/list1"/>
    <dgm:cxn modelId="{41F6DACC-AEAF-5543-9C71-A6A6FC9BDD21}" type="presParOf" srcId="{1A7A65BA-115B-1842-B13C-66FB1A9667C0}" destId="{98743AE6-4171-3848-B99E-9ECF22B19342}" srcOrd="1" destOrd="0" presId="urn:microsoft.com/office/officeart/2005/8/layout/list1"/>
    <dgm:cxn modelId="{0EE188D1-355E-F34D-9B3F-6020A5BFD521}" type="presParOf" srcId="{1549C33D-BE09-F245-9B24-1C2A50D3E379}" destId="{7C7405B1-08D8-6843-B9A1-96573CFEE663}" srcOrd="9" destOrd="0" presId="urn:microsoft.com/office/officeart/2005/8/layout/list1"/>
    <dgm:cxn modelId="{089BA7C1-9E6F-794A-B644-EEBD07E5313F}" type="presParOf" srcId="{1549C33D-BE09-F245-9B24-1C2A50D3E379}" destId="{A5490103-0C91-9C4D-ADD5-34DBA621AE7A}"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79E46E5-D5C2-454A-87DA-CA05A42DBA3E}"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362F634C-FC89-7444-9CCD-39FD4452F5BC}">
      <dgm:prSet phldrT="[Text]" custT="1"/>
      <dgm:spPr/>
      <dgm:t>
        <a:bodyPr/>
        <a:lstStyle/>
        <a:p>
          <a:r>
            <a:rPr lang="en-US" sz="1800" dirty="0" smtClean="0">
              <a:latin typeface="Century Gothic"/>
              <a:cs typeface="Century Gothic"/>
            </a:rPr>
            <a:t>Increasing faith (despite recent crisis) in power of markets to help society and therefore greater reliance on economic understanding of competition</a:t>
          </a:r>
          <a:endParaRPr lang="en-US" sz="1800" dirty="0">
            <a:latin typeface="Century Gothic"/>
            <a:cs typeface="Century Gothic"/>
          </a:endParaRPr>
        </a:p>
      </dgm:t>
    </dgm:pt>
    <dgm:pt modelId="{FA5AD93F-36EC-8F48-82D7-6B9FB95B76F1}" type="parTrans" cxnId="{AC0DAAAF-C619-BF4B-A225-BF90C257FDFA}">
      <dgm:prSet/>
      <dgm:spPr/>
      <dgm:t>
        <a:bodyPr/>
        <a:lstStyle/>
        <a:p>
          <a:endParaRPr lang="en-US"/>
        </a:p>
      </dgm:t>
    </dgm:pt>
    <dgm:pt modelId="{7A36C4B5-871D-0247-946D-843874B3A67E}" type="sibTrans" cxnId="{AC0DAAAF-C619-BF4B-A225-BF90C257FDFA}">
      <dgm:prSet/>
      <dgm:spPr/>
      <dgm:t>
        <a:bodyPr/>
        <a:lstStyle/>
        <a:p>
          <a:endParaRPr lang="en-US"/>
        </a:p>
      </dgm:t>
    </dgm:pt>
    <dgm:pt modelId="{59B8E58D-60AA-B145-987D-385853860057}">
      <dgm:prSet phldrT="[Text]" custT="1"/>
      <dgm:spPr/>
      <dgm:t>
        <a:bodyPr/>
        <a:lstStyle/>
        <a:p>
          <a:r>
            <a:rPr lang="en-US" sz="1800" dirty="0" smtClean="0">
              <a:latin typeface="Century Gothic"/>
              <a:cs typeface="Century Gothic"/>
            </a:rPr>
            <a:t>Economic theory and empirical methods can help answer those questions</a:t>
          </a:r>
          <a:endParaRPr lang="en-US" sz="1800" dirty="0">
            <a:latin typeface="Century Gothic"/>
            <a:cs typeface="Century Gothic"/>
          </a:endParaRPr>
        </a:p>
      </dgm:t>
    </dgm:pt>
    <dgm:pt modelId="{605DC2CE-F0B4-844F-9DDB-71BACB3279B2}" type="parTrans" cxnId="{D9108AD5-5122-9540-B614-A15DC0A9D087}">
      <dgm:prSet/>
      <dgm:spPr/>
      <dgm:t>
        <a:bodyPr/>
        <a:lstStyle/>
        <a:p>
          <a:endParaRPr lang="en-US"/>
        </a:p>
      </dgm:t>
    </dgm:pt>
    <dgm:pt modelId="{EE048D71-B9E5-FC41-A90B-C128C04B71DD}" type="sibTrans" cxnId="{D9108AD5-5122-9540-B614-A15DC0A9D087}">
      <dgm:prSet/>
      <dgm:spPr/>
      <dgm:t>
        <a:bodyPr/>
        <a:lstStyle/>
        <a:p>
          <a:endParaRPr lang="en-US"/>
        </a:p>
      </dgm:t>
    </dgm:pt>
    <dgm:pt modelId="{3F8753E8-4BB2-A04D-AA02-A3EF94E7D67E}">
      <dgm:prSet phldrT="[Text]" custT="1"/>
      <dgm:spPr/>
      <dgm:t>
        <a:bodyPr/>
        <a:lstStyle/>
        <a:p>
          <a:r>
            <a:rPr lang="en-US" sz="1800" dirty="0" smtClean="0">
              <a:latin typeface="Century Gothic"/>
              <a:cs typeface="Century Gothic"/>
            </a:rPr>
            <a:t>Antitrust law has focused increasingly on economic questions</a:t>
          </a:r>
          <a:endParaRPr lang="en-US" sz="1800" dirty="0">
            <a:latin typeface="Century Gothic"/>
            <a:cs typeface="Century Gothic"/>
          </a:endParaRPr>
        </a:p>
      </dgm:t>
    </dgm:pt>
    <dgm:pt modelId="{C73C550B-862E-8445-8A4E-2FE43B7FC324}" type="parTrans" cxnId="{1459F5D6-6BF8-FC48-9EF0-2CF2BCDD82CE}">
      <dgm:prSet/>
      <dgm:spPr/>
      <dgm:t>
        <a:bodyPr/>
        <a:lstStyle/>
        <a:p>
          <a:endParaRPr lang="en-US"/>
        </a:p>
      </dgm:t>
    </dgm:pt>
    <dgm:pt modelId="{FBD5FDA1-245F-5647-8DF0-338E7901F991}" type="sibTrans" cxnId="{1459F5D6-6BF8-FC48-9EF0-2CF2BCDD82CE}">
      <dgm:prSet/>
      <dgm:spPr/>
      <dgm:t>
        <a:bodyPr/>
        <a:lstStyle/>
        <a:p>
          <a:endParaRPr lang="en-US"/>
        </a:p>
      </dgm:t>
    </dgm:pt>
    <dgm:pt modelId="{1549C33D-BE09-F245-9B24-1C2A50D3E379}" type="pres">
      <dgm:prSet presAssocID="{679E46E5-D5C2-454A-87DA-CA05A42DBA3E}" presName="linear" presStyleCnt="0">
        <dgm:presLayoutVars>
          <dgm:dir/>
          <dgm:animLvl val="lvl"/>
          <dgm:resizeHandles val="exact"/>
        </dgm:presLayoutVars>
      </dgm:prSet>
      <dgm:spPr/>
      <dgm:t>
        <a:bodyPr/>
        <a:lstStyle/>
        <a:p>
          <a:endParaRPr lang="en-US"/>
        </a:p>
      </dgm:t>
    </dgm:pt>
    <dgm:pt modelId="{08B90BFA-3B13-8F48-A003-9D03776FAA7B}" type="pres">
      <dgm:prSet presAssocID="{3F8753E8-4BB2-A04D-AA02-A3EF94E7D67E}" presName="parentLin" presStyleCnt="0"/>
      <dgm:spPr/>
    </dgm:pt>
    <dgm:pt modelId="{87E2E08C-A47F-D049-9347-1EA93E704B9A}" type="pres">
      <dgm:prSet presAssocID="{3F8753E8-4BB2-A04D-AA02-A3EF94E7D67E}" presName="parentLeftMargin" presStyleLbl="node1" presStyleIdx="0" presStyleCnt="3"/>
      <dgm:spPr/>
      <dgm:t>
        <a:bodyPr/>
        <a:lstStyle/>
        <a:p>
          <a:endParaRPr lang="en-US"/>
        </a:p>
      </dgm:t>
    </dgm:pt>
    <dgm:pt modelId="{9267DFD6-1A2D-8D48-8F91-3E1969C794D0}" type="pres">
      <dgm:prSet presAssocID="{3F8753E8-4BB2-A04D-AA02-A3EF94E7D67E}" presName="parentText" presStyleLbl="node1" presStyleIdx="0" presStyleCnt="3" custScaleX="142857">
        <dgm:presLayoutVars>
          <dgm:chMax val="0"/>
          <dgm:bulletEnabled val="1"/>
        </dgm:presLayoutVars>
      </dgm:prSet>
      <dgm:spPr/>
      <dgm:t>
        <a:bodyPr/>
        <a:lstStyle/>
        <a:p>
          <a:endParaRPr lang="en-US"/>
        </a:p>
      </dgm:t>
    </dgm:pt>
    <dgm:pt modelId="{0E42FCB9-5A3A-1E4A-9832-5E769B0DD389}" type="pres">
      <dgm:prSet presAssocID="{3F8753E8-4BB2-A04D-AA02-A3EF94E7D67E}" presName="negativeSpace" presStyleCnt="0"/>
      <dgm:spPr/>
    </dgm:pt>
    <dgm:pt modelId="{E82AFF75-E076-4549-BB0D-3D136D3C6800}" type="pres">
      <dgm:prSet presAssocID="{3F8753E8-4BB2-A04D-AA02-A3EF94E7D67E}" presName="childText" presStyleLbl="conFgAcc1" presStyleIdx="0" presStyleCnt="3">
        <dgm:presLayoutVars>
          <dgm:bulletEnabled val="1"/>
        </dgm:presLayoutVars>
      </dgm:prSet>
      <dgm:spPr/>
    </dgm:pt>
    <dgm:pt modelId="{204620E2-FB9E-064D-AF76-D64BEB53A6F2}" type="pres">
      <dgm:prSet presAssocID="{FBD5FDA1-245F-5647-8DF0-338E7901F991}" presName="spaceBetweenRectangles" presStyleCnt="0"/>
      <dgm:spPr/>
    </dgm:pt>
    <dgm:pt modelId="{69EA9859-FB2D-544C-B7CA-A15340995443}" type="pres">
      <dgm:prSet presAssocID="{59B8E58D-60AA-B145-987D-385853860057}" presName="parentLin" presStyleCnt="0"/>
      <dgm:spPr/>
    </dgm:pt>
    <dgm:pt modelId="{39CB4A49-2842-B54E-A996-3274397400AD}" type="pres">
      <dgm:prSet presAssocID="{59B8E58D-60AA-B145-987D-385853860057}" presName="parentLeftMargin" presStyleLbl="node1" presStyleIdx="0" presStyleCnt="3"/>
      <dgm:spPr/>
      <dgm:t>
        <a:bodyPr/>
        <a:lstStyle/>
        <a:p>
          <a:endParaRPr lang="en-US"/>
        </a:p>
      </dgm:t>
    </dgm:pt>
    <dgm:pt modelId="{ACFFDCFE-1D27-944D-AF2B-1DB84F2F5387}" type="pres">
      <dgm:prSet presAssocID="{59B8E58D-60AA-B145-987D-385853860057}" presName="parentText" presStyleLbl="node1" presStyleIdx="1" presStyleCnt="3" custScaleX="142857">
        <dgm:presLayoutVars>
          <dgm:chMax val="0"/>
          <dgm:bulletEnabled val="1"/>
        </dgm:presLayoutVars>
      </dgm:prSet>
      <dgm:spPr/>
      <dgm:t>
        <a:bodyPr/>
        <a:lstStyle/>
        <a:p>
          <a:endParaRPr lang="en-US"/>
        </a:p>
      </dgm:t>
    </dgm:pt>
    <dgm:pt modelId="{64E872BC-21AC-DF4A-86B6-A569F69BE1EE}" type="pres">
      <dgm:prSet presAssocID="{59B8E58D-60AA-B145-987D-385853860057}" presName="negativeSpace" presStyleCnt="0"/>
      <dgm:spPr/>
    </dgm:pt>
    <dgm:pt modelId="{8076532D-EA7B-D44F-A10E-90D75B46EC50}" type="pres">
      <dgm:prSet presAssocID="{59B8E58D-60AA-B145-987D-385853860057}" presName="childText" presStyleLbl="conFgAcc1" presStyleIdx="1" presStyleCnt="3">
        <dgm:presLayoutVars>
          <dgm:bulletEnabled val="1"/>
        </dgm:presLayoutVars>
      </dgm:prSet>
      <dgm:spPr/>
    </dgm:pt>
    <dgm:pt modelId="{D407A537-8992-104A-8948-18397AD9D153}" type="pres">
      <dgm:prSet presAssocID="{EE048D71-B9E5-FC41-A90B-C128C04B71DD}" presName="spaceBetweenRectangles" presStyleCnt="0"/>
      <dgm:spPr/>
    </dgm:pt>
    <dgm:pt modelId="{1A7A65BA-115B-1842-B13C-66FB1A9667C0}" type="pres">
      <dgm:prSet presAssocID="{362F634C-FC89-7444-9CCD-39FD4452F5BC}" presName="parentLin" presStyleCnt="0"/>
      <dgm:spPr/>
    </dgm:pt>
    <dgm:pt modelId="{914E9C0A-F743-9041-AE81-FE925D87F1C7}" type="pres">
      <dgm:prSet presAssocID="{362F634C-FC89-7444-9CCD-39FD4452F5BC}" presName="parentLeftMargin" presStyleLbl="node1" presStyleIdx="1" presStyleCnt="3"/>
      <dgm:spPr/>
      <dgm:t>
        <a:bodyPr/>
        <a:lstStyle/>
        <a:p>
          <a:endParaRPr lang="en-US"/>
        </a:p>
      </dgm:t>
    </dgm:pt>
    <dgm:pt modelId="{98743AE6-4171-3848-B99E-9ECF22B19342}" type="pres">
      <dgm:prSet presAssocID="{362F634C-FC89-7444-9CCD-39FD4452F5BC}" presName="parentText" presStyleLbl="node1" presStyleIdx="2" presStyleCnt="3" custScaleX="142857">
        <dgm:presLayoutVars>
          <dgm:chMax val="0"/>
          <dgm:bulletEnabled val="1"/>
        </dgm:presLayoutVars>
      </dgm:prSet>
      <dgm:spPr/>
      <dgm:t>
        <a:bodyPr/>
        <a:lstStyle/>
        <a:p>
          <a:endParaRPr lang="en-US"/>
        </a:p>
      </dgm:t>
    </dgm:pt>
    <dgm:pt modelId="{7C7405B1-08D8-6843-B9A1-96573CFEE663}" type="pres">
      <dgm:prSet presAssocID="{362F634C-FC89-7444-9CCD-39FD4452F5BC}" presName="negativeSpace" presStyleCnt="0"/>
      <dgm:spPr/>
    </dgm:pt>
    <dgm:pt modelId="{A5490103-0C91-9C4D-ADD5-34DBA621AE7A}" type="pres">
      <dgm:prSet presAssocID="{362F634C-FC89-7444-9CCD-39FD4452F5BC}" presName="childText" presStyleLbl="conFgAcc1" presStyleIdx="2" presStyleCnt="3">
        <dgm:presLayoutVars>
          <dgm:bulletEnabled val="1"/>
        </dgm:presLayoutVars>
      </dgm:prSet>
      <dgm:spPr/>
    </dgm:pt>
  </dgm:ptLst>
  <dgm:cxnLst>
    <dgm:cxn modelId="{1459F5D6-6BF8-FC48-9EF0-2CF2BCDD82CE}" srcId="{679E46E5-D5C2-454A-87DA-CA05A42DBA3E}" destId="{3F8753E8-4BB2-A04D-AA02-A3EF94E7D67E}" srcOrd="0" destOrd="0" parTransId="{C73C550B-862E-8445-8A4E-2FE43B7FC324}" sibTransId="{FBD5FDA1-245F-5647-8DF0-338E7901F991}"/>
    <dgm:cxn modelId="{AC0DAAAF-C619-BF4B-A225-BF90C257FDFA}" srcId="{679E46E5-D5C2-454A-87DA-CA05A42DBA3E}" destId="{362F634C-FC89-7444-9CCD-39FD4452F5BC}" srcOrd="2" destOrd="0" parTransId="{FA5AD93F-36EC-8F48-82D7-6B9FB95B76F1}" sibTransId="{7A36C4B5-871D-0247-946D-843874B3A67E}"/>
    <dgm:cxn modelId="{BB1D6159-E3E7-2E4D-80E6-97A86E3746AD}" type="presOf" srcId="{3F8753E8-4BB2-A04D-AA02-A3EF94E7D67E}" destId="{87E2E08C-A47F-D049-9347-1EA93E704B9A}" srcOrd="0" destOrd="0" presId="urn:microsoft.com/office/officeart/2005/8/layout/list1"/>
    <dgm:cxn modelId="{3A0A0D00-FCD3-9B41-9F3F-71519975097F}" type="presOf" srcId="{362F634C-FC89-7444-9CCD-39FD4452F5BC}" destId="{98743AE6-4171-3848-B99E-9ECF22B19342}" srcOrd="1" destOrd="0" presId="urn:microsoft.com/office/officeart/2005/8/layout/list1"/>
    <dgm:cxn modelId="{31987C63-99C2-2C43-8ABF-CB6F7111E9E3}" type="presOf" srcId="{679E46E5-D5C2-454A-87DA-CA05A42DBA3E}" destId="{1549C33D-BE09-F245-9B24-1C2A50D3E379}" srcOrd="0" destOrd="0" presId="urn:microsoft.com/office/officeart/2005/8/layout/list1"/>
    <dgm:cxn modelId="{D0A3D7B3-0095-D74D-8903-DA67F8326030}" type="presOf" srcId="{3F8753E8-4BB2-A04D-AA02-A3EF94E7D67E}" destId="{9267DFD6-1A2D-8D48-8F91-3E1969C794D0}" srcOrd="1" destOrd="0" presId="urn:microsoft.com/office/officeart/2005/8/layout/list1"/>
    <dgm:cxn modelId="{7611E84D-1F8C-9E46-A5D2-53402B876F15}" type="presOf" srcId="{59B8E58D-60AA-B145-987D-385853860057}" destId="{ACFFDCFE-1D27-944D-AF2B-1DB84F2F5387}" srcOrd="1" destOrd="0" presId="urn:microsoft.com/office/officeart/2005/8/layout/list1"/>
    <dgm:cxn modelId="{D9108AD5-5122-9540-B614-A15DC0A9D087}" srcId="{679E46E5-D5C2-454A-87DA-CA05A42DBA3E}" destId="{59B8E58D-60AA-B145-987D-385853860057}" srcOrd="1" destOrd="0" parTransId="{605DC2CE-F0B4-844F-9DDB-71BACB3279B2}" sibTransId="{EE048D71-B9E5-FC41-A90B-C128C04B71DD}"/>
    <dgm:cxn modelId="{699FC7C9-C737-5B40-97A9-EA82DC4DD4F8}" type="presOf" srcId="{362F634C-FC89-7444-9CCD-39FD4452F5BC}" destId="{914E9C0A-F743-9041-AE81-FE925D87F1C7}" srcOrd="0" destOrd="0" presId="urn:microsoft.com/office/officeart/2005/8/layout/list1"/>
    <dgm:cxn modelId="{FF0F2496-4C87-4B4E-8996-34C86755AC5B}" type="presOf" srcId="{59B8E58D-60AA-B145-987D-385853860057}" destId="{39CB4A49-2842-B54E-A996-3274397400AD}" srcOrd="0" destOrd="0" presId="urn:microsoft.com/office/officeart/2005/8/layout/list1"/>
    <dgm:cxn modelId="{DCE5845C-220A-DE4D-9AF7-5B9EBDF137BB}" type="presParOf" srcId="{1549C33D-BE09-F245-9B24-1C2A50D3E379}" destId="{08B90BFA-3B13-8F48-A003-9D03776FAA7B}" srcOrd="0" destOrd="0" presId="urn:microsoft.com/office/officeart/2005/8/layout/list1"/>
    <dgm:cxn modelId="{AAA9490A-EC9C-2F40-99F8-31108A29761C}" type="presParOf" srcId="{08B90BFA-3B13-8F48-A003-9D03776FAA7B}" destId="{87E2E08C-A47F-D049-9347-1EA93E704B9A}" srcOrd="0" destOrd="0" presId="urn:microsoft.com/office/officeart/2005/8/layout/list1"/>
    <dgm:cxn modelId="{202436F3-A8FE-5B4C-AF7D-315237964664}" type="presParOf" srcId="{08B90BFA-3B13-8F48-A003-9D03776FAA7B}" destId="{9267DFD6-1A2D-8D48-8F91-3E1969C794D0}" srcOrd="1" destOrd="0" presId="urn:microsoft.com/office/officeart/2005/8/layout/list1"/>
    <dgm:cxn modelId="{F14E91C0-449F-1F4C-A876-E5F6C04BE723}" type="presParOf" srcId="{1549C33D-BE09-F245-9B24-1C2A50D3E379}" destId="{0E42FCB9-5A3A-1E4A-9832-5E769B0DD389}" srcOrd="1" destOrd="0" presId="urn:microsoft.com/office/officeart/2005/8/layout/list1"/>
    <dgm:cxn modelId="{6F948B7F-6B57-C548-8975-9E139E96CD33}" type="presParOf" srcId="{1549C33D-BE09-F245-9B24-1C2A50D3E379}" destId="{E82AFF75-E076-4549-BB0D-3D136D3C6800}" srcOrd="2" destOrd="0" presId="urn:microsoft.com/office/officeart/2005/8/layout/list1"/>
    <dgm:cxn modelId="{110D3FE1-0BE2-7D43-8716-FAD1F334369A}" type="presParOf" srcId="{1549C33D-BE09-F245-9B24-1C2A50D3E379}" destId="{204620E2-FB9E-064D-AF76-D64BEB53A6F2}" srcOrd="3" destOrd="0" presId="urn:microsoft.com/office/officeart/2005/8/layout/list1"/>
    <dgm:cxn modelId="{1DBB9D4A-0A8C-1043-A6BC-892A2DBB2470}" type="presParOf" srcId="{1549C33D-BE09-F245-9B24-1C2A50D3E379}" destId="{69EA9859-FB2D-544C-B7CA-A15340995443}" srcOrd="4" destOrd="0" presId="urn:microsoft.com/office/officeart/2005/8/layout/list1"/>
    <dgm:cxn modelId="{95DD5037-B056-484C-A3F0-94ADE2F68C3D}" type="presParOf" srcId="{69EA9859-FB2D-544C-B7CA-A15340995443}" destId="{39CB4A49-2842-B54E-A996-3274397400AD}" srcOrd="0" destOrd="0" presId="urn:microsoft.com/office/officeart/2005/8/layout/list1"/>
    <dgm:cxn modelId="{CC347F2B-A4B3-AF4E-A74B-8D6ECAAB3119}" type="presParOf" srcId="{69EA9859-FB2D-544C-B7CA-A15340995443}" destId="{ACFFDCFE-1D27-944D-AF2B-1DB84F2F5387}" srcOrd="1" destOrd="0" presId="urn:microsoft.com/office/officeart/2005/8/layout/list1"/>
    <dgm:cxn modelId="{1A9F4C42-93E2-6144-A9A6-58747B3BD029}" type="presParOf" srcId="{1549C33D-BE09-F245-9B24-1C2A50D3E379}" destId="{64E872BC-21AC-DF4A-86B6-A569F69BE1EE}" srcOrd="5" destOrd="0" presId="urn:microsoft.com/office/officeart/2005/8/layout/list1"/>
    <dgm:cxn modelId="{AC21BA18-85F9-8547-9EC2-FF8533FCAA6F}" type="presParOf" srcId="{1549C33D-BE09-F245-9B24-1C2A50D3E379}" destId="{8076532D-EA7B-D44F-A10E-90D75B46EC50}" srcOrd="6" destOrd="0" presId="urn:microsoft.com/office/officeart/2005/8/layout/list1"/>
    <dgm:cxn modelId="{E03D866A-8150-7A4F-A80B-264E6C9C5296}" type="presParOf" srcId="{1549C33D-BE09-F245-9B24-1C2A50D3E379}" destId="{D407A537-8992-104A-8948-18397AD9D153}" srcOrd="7" destOrd="0" presId="urn:microsoft.com/office/officeart/2005/8/layout/list1"/>
    <dgm:cxn modelId="{0540F52F-C7FF-8D45-8090-F589EEBA670C}" type="presParOf" srcId="{1549C33D-BE09-F245-9B24-1C2A50D3E379}" destId="{1A7A65BA-115B-1842-B13C-66FB1A9667C0}" srcOrd="8" destOrd="0" presId="urn:microsoft.com/office/officeart/2005/8/layout/list1"/>
    <dgm:cxn modelId="{E25B42D6-7BE0-2949-921D-652F3C5ACDDA}" type="presParOf" srcId="{1A7A65BA-115B-1842-B13C-66FB1A9667C0}" destId="{914E9C0A-F743-9041-AE81-FE925D87F1C7}" srcOrd="0" destOrd="0" presId="urn:microsoft.com/office/officeart/2005/8/layout/list1"/>
    <dgm:cxn modelId="{335EF5A9-E0BA-7C48-9941-013F9FBD6C60}" type="presParOf" srcId="{1A7A65BA-115B-1842-B13C-66FB1A9667C0}" destId="{98743AE6-4171-3848-B99E-9ECF22B19342}" srcOrd="1" destOrd="0" presId="urn:microsoft.com/office/officeart/2005/8/layout/list1"/>
    <dgm:cxn modelId="{3616DAE1-DC41-9246-8F85-5A35E6CE1283}" type="presParOf" srcId="{1549C33D-BE09-F245-9B24-1C2A50D3E379}" destId="{7C7405B1-08D8-6843-B9A1-96573CFEE663}" srcOrd="9" destOrd="0" presId="urn:microsoft.com/office/officeart/2005/8/layout/list1"/>
    <dgm:cxn modelId="{04F450A3-8F34-284B-8BE3-53755438E6BB}" type="presParOf" srcId="{1549C33D-BE09-F245-9B24-1C2A50D3E379}" destId="{A5490103-0C91-9C4D-ADD5-34DBA621AE7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79E46E5-D5C2-454A-87DA-CA05A42DBA3E}"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362F634C-FC89-7444-9CCD-39FD4452F5BC}">
      <dgm:prSet phldrT="[Text]" custT="1"/>
      <dgm:spPr/>
      <dgm:t>
        <a:bodyPr/>
        <a:lstStyle/>
        <a:p>
          <a:r>
            <a:rPr lang="en-US" sz="1800" dirty="0" smtClean="0">
              <a:latin typeface="Century Gothic"/>
              <a:cs typeface="Century Gothic"/>
            </a:rPr>
            <a:t>Now</a:t>
          </a:r>
          <a:r>
            <a:rPr lang="en-US" sz="1800" baseline="0" dirty="0" smtClean="0">
              <a:latin typeface="Century Gothic"/>
              <a:cs typeface="Century Gothic"/>
            </a:rPr>
            <a:t> a consensus in the EU, US, and many other jurisdictions that the central focus of antitrust is the welfare of the consumer. Economics is key for analyzing consumer impact.</a:t>
          </a:r>
          <a:endParaRPr lang="en-US" sz="1800" dirty="0">
            <a:latin typeface="Century Gothic"/>
            <a:cs typeface="Century Gothic"/>
          </a:endParaRPr>
        </a:p>
      </dgm:t>
    </dgm:pt>
    <dgm:pt modelId="{FA5AD93F-36EC-8F48-82D7-6B9FB95B76F1}" type="parTrans" cxnId="{AC0DAAAF-C619-BF4B-A225-BF90C257FDFA}">
      <dgm:prSet/>
      <dgm:spPr/>
      <dgm:t>
        <a:bodyPr/>
        <a:lstStyle/>
        <a:p>
          <a:endParaRPr lang="en-US"/>
        </a:p>
      </dgm:t>
    </dgm:pt>
    <dgm:pt modelId="{7A36C4B5-871D-0247-946D-843874B3A67E}" type="sibTrans" cxnId="{AC0DAAAF-C619-BF4B-A225-BF90C257FDFA}">
      <dgm:prSet/>
      <dgm:spPr/>
      <dgm:t>
        <a:bodyPr/>
        <a:lstStyle/>
        <a:p>
          <a:endParaRPr lang="en-US"/>
        </a:p>
      </dgm:t>
    </dgm:pt>
    <dgm:pt modelId="{59B8E58D-60AA-B145-987D-385853860057}">
      <dgm:prSet phldrT="[Text]" custT="1"/>
      <dgm:spPr/>
      <dgm:t>
        <a:bodyPr/>
        <a:lstStyle/>
        <a:p>
          <a:r>
            <a:rPr lang="en-US" sz="1800" dirty="0" smtClean="0">
              <a:latin typeface="Century Gothic"/>
              <a:cs typeface="Century Gothic"/>
            </a:rPr>
            <a:t>Has</a:t>
          </a:r>
          <a:r>
            <a:rPr lang="en-US" sz="1800" baseline="0" dirty="0" smtClean="0">
              <a:latin typeface="Century Gothic"/>
              <a:cs typeface="Century Gothic"/>
            </a:rPr>
            <a:t> expanded in the US and other jurisdictions ever since.</a:t>
          </a:r>
          <a:endParaRPr lang="en-US" sz="1800" dirty="0">
            <a:latin typeface="Century Gothic"/>
            <a:cs typeface="Century Gothic"/>
          </a:endParaRPr>
        </a:p>
      </dgm:t>
    </dgm:pt>
    <dgm:pt modelId="{605DC2CE-F0B4-844F-9DDB-71BACB3279B2}" type="parTrans" cxnId="{D9108AD5-5122-9540-B614-A15DC0A9D087}">
      <dgm:prSet/>
      <dgm:spPr/>
      <dgm:t>
        <a:bodyPr/>
        <a:lstStyle/>
        <a:p>
          <a:endParaRPr lang="en-US"/>
        </a:p>
      </dgm:t>
    </dgm:pt>
    <dgm:pt modelId="{EE048D71-B9E5-FC41-A90B-C128C04B71DD}" type="sibTrans" cxnId="{D9108AD5-5122-9540-B614-A15DC0A9D087}">
      <dgm:prSet/>
      <dgm:spPr/>
      <dgm:t>
        <a:bodyPr/>
        <a:lstStyle/>
        <a:p>
          <a:endParaRPr lang="en-US"/>
        </a:p>
      </dgm:t>
    </dgm:pt>
    <dgm:pt modelId="{3F8753E8-4BB2-A04D-AA02-A3EF94E7D67E}">
      <dgm:prSet phldrT="[Text]" custT="1"/>
      <dgm:spPr/>
      <dgm:t>
        <a:bodyPr/>
        <a:lstStyle/>
        <a:p>
          <a:r>
            <a:rPr lang="en-US" sz="1800" dirty="0" smtClean="0">
              <a:latin typeface="Century Gothic"/>
              <a:cs typeface="Century Gothic"/>
            </a:rPr>
            <a:t>Began to influence court decisions in the US in the late 1970s based on work largely begun in the 1950s.</a:t>
          </a:r>
          <a:endParaRPr lang="en-US" sz="1800" dirty="0">
            <a:latin typeface="Century Gothic"/>
            <a:cs typeface="Century Gothic"/>
          </a:endParaRPr>
        </a:p>
      </dgm:t>
    </dgm:pt>
    <dgm:pt modelId="{C73C550B-862E-8445-8A4E-2FE43B7FC324}" type="parTrans" cxnId="{1459F5D6-6BF8-FC48-9EF0-2CF2BCDD82CE}">
      <dgm:prSet/>
      <dgm:spPr/>
      <dgm:t>
        <a:bodyPr/>
        <a:lstStyle/>
        <a:p>
          <a:endParaRPr lang="en-US"/>
        </a:p>
      </dgm:t>
    </dgm:pt>
    <dgm:pt modelId="{FBD5FDA1-245F-5647-8DF0-338E7901F991}" type="sibTrans" cxnId="{1459F5D6-6BF8-FC48-9EF0-2CF2BCDD82CE}">
      <dgm:prSet/>
      <dgm:spPr/>
      <dgm:t>
        <a:bodyPr/>
        <a:lstStyle/>
        <a:p>
          <a:endParaRPr lang="en-US"/>
        </a:p>
      </dgm:t>
    </dgm:pt>
    <dgm:pt modelId="{1549C33D-BE09-F245-9B24-1C2A50D3E379}" type="pres">
      <dgm:prSet presAssocID="{679E46E5-D5C2-454A-87DA-CA05A42DBA3E}" presName="linear" presStyleCnt="0">
        <dgm:presLayoutVars>
          <dgm:dir/>
          <dgm:animLvl val="lvl"/>
          <dgm:resizeHandles val="exact"/>
        </dgm:presLayoutVars>
      </dgm:prSet>
      <dgm:spPr/>
      <dgm:t>
        <a:bodyPr/>
        <a:lstStyle/>
        <a:p>
          <a:endParaRPr lang="en-US"/>
        </a:p>
      </dgm:t>
    </dgm:pt>
    <dgm:pt modelId="{08B90BFA-3B13-8F48-A003-9D03776FAA7B}" type="pres">
      <dgm:prSet presAssocID="{3F8753E8-4BB2-A04D-AA02-A3EF94E7D67E}" presName="parentLin" presStyleCnt="0"/>
      <dgm:spPr/>
    </dgm:pt>
    <dgm:pt modelId="{87E2E08C-A47F-D049-9347-1EA93E704B9A}" type="pres">
      <dgm:prSet presAssocID="{3F8753E8-4BB2-A04D-AA02-A3EF94E7D67E}" presName="parentLeftMargin" presStyleLbl="node1" presStyleIdx="0" presStyleCnt="3"/>
      <dgm:spPr/>
      <dgm:t>
        <a:bodyPr/>
        <a:lstStyle/>
        <a:p>
          <a:endParaRPr lang="en-US"/>
        </a:p>
      </dgm:t>
    </dgm:pt>
    <dgm:pt modelId="{9267DFD6-1A2D-8D48-8F91-3E1969C794D0}" type="pres">
      <dgm:prSet presAssocID="{3F8753E8-4BB2-A04D-AA02-A3EF94E7D67E}" presName="parentText" presStyleLbl="node1" presStyleIdx="0" presStyleCnt="3" custScaleX="142857">
        <dgm:presLayoutVars>
          <dgm:chMax val="0"/>
          <dgm:bulletEnabled val="1"/>
        </dgm:presLayoutVars>
      </dgm:prSet>
      <dgm:spPr/>
      <dgm:t>
        <a:bodyPr/>
        <a:lstStyle/>
        <a:p>
          <a:endParaRPr lang="en-US"/>
        </a:p>
      </dgm:t>
    </dgm:pt>
    <dgm:pt modelId="{0E42FCB9-5A3A-1E4A-9832-5E769B0DD389}" type="pres">
      <dgm:prSet presAssocID="{3F8753E8-4BB2-A04D-AA02-A3EF94E7D67E}" presName="negativeSpace" presStyleCnt="0"/>
      <dgm:spPr/>
    </dgm:pt>
    <dgm:pt modelId="{E82AFF75-E076-4549-BB0D-3D136D3C6800}" type="pres">
      <dgm:prSet presAssocID="{3F8753E8-4BB2-A04D-AA02-A3EF94E7D67E}" presName="childText" presStyleLbl="conFgAcc1" presStyleIdx="0" presStyleCnt="3">
        <dgm:presLayoutVars>
          <dgm:bulletEnabled val="1"/>
        </dgm:presLayoutVars>
      </dgm:prSet>
      <dgm:spPr/>
    </dgm:pt>
    <dgm:pt modelId="{204620E2-FB9E-064D-AF76-D64BEB53A6F2}" type="pres">
      <dgm:prSet presAssocID="{FBD5FDA1-245F-5647-8DF0-338E7901F991}" presName="spaceBetweenRectangles" presStyleCnt="0"/>
      <dgm:spPr/>
    </dgm:pt>
    <dgm:pt modelId="{69EA9859-FB2D-544C-B7CA-A15340995443}" type="pres">
      <dgm:prSet presAssocID="{59B8E58D-60AA-B145-987D-385853860057}" presName="parentLin" presStyleCnt="0"/>
      <dgm:spPr/>
    </dgm:pt>
    <dgm:pt modelId="{39CB4A49-2842-B54E-A996-3274397400AD}" type="pres">
      <dgm:prSet presAssocID="{59B8E58D-60AA-B145-987D-385853860057}" presName="parentLeftMargin" presStyleLbl="node1" presStyleIdx="0" presStyleCnt="3"/>
      <dgm:spPr/>
      <dgm:t>
        <a:bodyPr/>
        <a:lstStyle/>
        <a:p>
          <a:endParaRPr lang="en-US"/>
        </a:p>
      </dgm:t>
    </dgm:pt>
    <dgm:pt modelId="{ACFFDCFE-1D27-944D-AF2B-1DB84F2F5387}" type="pres">
      <dgm:prSet presAssocID="{59B8E58D-60AA-B145-987D-385853860057}" presName="parentText" presStyleLbl="node1" presStyleIdx="1" presStyleCnt="3" custScaleX="142857">
        <dgm:presLayoutVars>
          <dgm:chMax val="0"/>
          <dgm:bulletEnabled val="1"/>
        </dgm:presLayoutVars>
      </dgm:prSet>
      <dgm:spPr/>
      <dgm:t>
        <a:bodyPr/>
        <a:lstStyle/>
        <a:p>
          <a:endParaRPr lang="en-US"/>
        </a:p>
      </dgm:t>
    </dgm:pt>
    <dgm:pt modelId="{64E872BC-21AC-DF4A-86B6-A569F69BE1EE}" type="pres">
      <dgm:prSet presAssocID="{59B8E58D-60AA-B145-987D-385853860057}" presName="negativeSpace" presStyleCnt="0"/>
      <dgm:spPr/>
    </dgm:pt>
    <dgm:pt modelId="{8076532D-EA7B-D44F-A10E-90D75B46EC50}" type="pres">
      <dgm:prSet presAssocID="{59B8E58D-60AA-B145-987D-385853860057}" presName="childText" presStyleLbl="conFgAcc1" presStyleIdx="1" presStyleCnt="3">
        <dgm:presLayoutVars>
          <dgm:bulletEnabled val="1"/>
        </dgm:presLayoutVars>
      </dgm:prSet>
      <dgm:spPr/>
    </dgm:pt>
    <dgm:pt modelId="{D407A537-8992-104A-8948-18397AD9D153}" type="pres">
      <dgm:prSet presAssocID="{EE048D71-B9E5-FC41-A90B-C128C04B71DD}" presName="spaceBetweenRectangles" presStyleCnt="0"/>
      <dgm:spPr/>
    </dgm:pt>
    <dgm:pt modelId="{1A7A65BA-115B-1842-B13C-66FB1A9667C0}" type="pres">
      <dgm:prSet presAssocID="{362F634C-FC89-7444-9CCD-39FD4452F5BC}" presName="parentLin" presStyleCnt="0"/>
      <dgm:spPr/>
    </dgm:pt>
    <dgm:pt modelId="{914E9C0A-F743-9041-AE81-FE925D87F1C7}" type="pres">
      <dgm:prSet presAssocID="{362F634C-FC89-7444-9CCD-39FD4452F5BC}" presName="parentLeftMargin" presStyleLbl="node1" presStyleIdx="1" presStyleCnt="3"/>
      <dgm:spPr/>
      <dgm:t>
        <a:bodyPr/>
        <a:lstStyle/>
        <a:p>
          <a:endParaRPr lang="en-US"/>
        </a:p>
      </dgm:t>
    </dgm:pt>
    <dgm:pt modelId="{98743AE6-4171-3848-B99E-9ECF22B19342}" type="pres">
      <dgm:prSet presAssocID="{362F634C-FC89-7444-9CCD-39FD4452F5BC}" presName="parentText" presStyleLbl="node1" presStyleIdx="2" presStyleCnt="3" custScaleX="142857">
        <dgm:presLayoutVars>
          <dgm:chMax val="0"/>
          <dgm:bulletEnabled val="1"/>
        </dgm:presLayoutVars>
      </dgm:prSet>
      <dgm:spPr/>
      <dgm:t>
        <a:bodyPr/>
        <a:lstStyle/>
        <a:p>
          <a:endParaRPr lang="en-US"/>
        </a:p>
      </dgm:t>
    </dgm:pt>
    <dgm:pt modelId="{7C7405B1-08D8-6843-B9A1-96573CFEE663}" type="pres">
      <dgm:prSet presAssocID="{362F634C-FC89-7444-9CCD-39FD4452F5BC}" presName="negativeSpace" presStyleCnt="0"/>
      <dgm:spPr/>
    </dgm:pt>
    <dgm:pt modelId="{A5490103-0C91-9C4D-ADD5-34DBA621AE7A}" type="pres">
      <dgm:prSet presAssocID="{362F634C-FC89-7444-9CCD-39FD4452F5BC}" presName="childText" presStyleLbl="conFgAcc1" presStyleIdx="2" presStyleCnt="3">
        <dgm:presLayoutVars>
          <dgm:bulletEnabled val="1"/>
        </dgm:presLayoutVars>
      </dgm:prSet>
      <dgm:spPr/>
    </dgm:pt>
  </dgm:ptLst>
  <dgm:cxnLst>
    <dgm:cxn modelId="{1459F5D6-6BF8-FC48-9EF0-2CF2BCDD82CE}" srcId="{679E46E5-D5C2-454A-87DA-CA05A42DBA3E}" destId="{3F8753E8-4BB2-A04D-AA02-A3EF94E7D67E}" srcOrd="0" destOrd="0" parTransId="{C73C550B-862E-8445-8A4E-2FE43B7FC324}" sibTransId="{FBD5FDA1-245F-5647-8DF0-338E7901F991}"/>
    <dgm:cxn modelId="{AC0DAAAF-C619-BF4B-A225-BF90C257FDFA}" srcId="{679E46E5-D5C2-454A-87DA-CA05A42DBA3E}" destId="{362F634C-FC89-7444-9CCD-39FD4452F5BC}" srcOrd="2" destOrd="0" parTransId="{FA5AD93F-36EC-8F48-82D7-6B9FB95B76F1}" sibTransId="{7A36C4B5-871D-0247-946D-843874B3A67E}"/>
    <dgm:cxn modelId="{0BA84A63-3705-8C43-A762-0206189318C4}" type="presOf" srcId="{59B8E58D-60AA-B145-987D-385853860057}" destId="{ACFFDCFE-1D27-944D-AF2B-1DB84F2F5387}" srcOrd="1" destOrd="0" presId="urn:microsoft.com/office/officeart/2005/8/layout/list1"/>
    <dgm:cxn modelId="{033C8DAF-BCB4-664D-AA78-5A995AD0BE25}" type="presOf" srcId="{362F634C-FC89-7444-9CCD-39FD4452F5BC}" destId="{914E9C0A-F743-9041-AE81-FE925D87F1C7}" srcOrd="0" destOrd="0" presId="urn:microsoft.com/office/officeart/2005/8/layout/list1"/>
    <dgm:cxn modelId="{B9695C98-B817-1B4A-87CD-092DA110772A}" type="presOf" srcId="{679E46E5-D5C2-454A-87DA-CA05A42DBA3E}" destId="{1549C33D-BE09-F245-9B24-1C2A50D3E379}" srcOrd="0" destOrd="0" presId="urn:microsoft.com/office/officeart/2005/8/layout/list1"/>
    <dgm:cxn modelId="{1B4B79E3-4B64-BB42-BC87-83BDAE0CAAAF}" type="presOf" srcId="{3F8753E8-4BB2-A04D-AA02-A3EF94E7D67E}" destId="{87E2E08C-A47F-D049-9347-1EA93E704B9A}" srcOrd="0" destOrd="0" presId="urn:microsoft.com/office/officeart/2005/8/layout/list1"/>
    <dgm:cxn modelId="{F560145F-0DB9-5147-95CE-269D3B8749CC}" type="presOf" srcId="{3F8753E8-4BB2-A04D-AA02-A3EF94E7D67E}" destId="{9267DFD6-1A2D-8D48-8F91-3E1969C794D0}" srcOrd="1" destOrd="0" presId="urn:microsoft.com/office/officeart/2005/8/layout/list1"/>
    <dgm:cxn modelId="{D9108AD5-5122-9540-B614-A15DC0A9D087}" srcId="{679E46E5-D5C2-454A-87DA-CA05A42DBA3E}" destId="{59B8E58D-60AA-B145-987D-385853860057}" srcOrd="1" destOrd="0" parTransId="{605DC2CE-F0B4-844F-9DDB-71BACB3279B2}" sibTransId="{EE048D71-B9E5-FC41-A90B-C128C04B71DD}"/>
    <dgm:cxn modelId="{877D4744-DF61-AD47-AB97-C6B4E6A49CC5}" type="presOf" srcId="{59B8E58D-60AA-B145-987D-385853860057}" destId="{39CB4A49-2842-B54E-A996-3274397400AD}" srcOrd="0" destOrd="0" presId="urn:microsoft.com/office/officeart/2005/8/layout/list1"/>
    <dgm:cxn modelId="{20EAECAD-C8CC-8749-9BC7-8972C821D861}" type="presOf" srcId="{362F634C-FC89-7444-9CCD-39FD4452F5BC}" destId="{98743AE6-4171-3848-B99E-9ECF22B19342}" srcOrd="1" destOrd="0" presId="urn:microsoft.com/office/officeart/2005/8/layout/list1"/>
    <dgm:cxn modelId="{B98CFDEE-BD9A-224B-9BC4-CF7DA2186E35}" type="presParOf" srcId="{1549C33D-BE09-F245-9B24-1C2A50D3E379}" destId="{08B90BFA-3B13-8F48-A003-9D03776FAA7B}" srcOrd="0" destOrd="0" presId="urn:microsoft.com/office/officeart/2005/8/layout/list1"/>
    <dgm:cxn modelId="{B3B08F3C-511D-944E-8837-FEF129B3CA29}" type="presParOf" srcId="{08B90BFA-3B13-8F48-A003-9D03776FAA7B}" destId="{87E2E08C-A47F-D049-9347-1EA93E704B9A}" srcOrd="0" destOrd="0" presId="urn:microsoft.com/office/officeart/2005/8/layout/list1"/>
    <dgm:cxn modelId="{AB9D6F42-A0DE-8A41-B384-0EA9775255CF}" type="presParOf" srcId="{08B90BFA-3B13-8F48-A003-9D03776FAA7B}" destId="{9267DFD6-1A2D-8D48-8F91-3E1969C794D0}" srcOrd="1" destOrd="0" presId="urn:microsoft.com/office/officeart/2005/8/layout/list1"/>
    <dgm:cxn modelId="{AE977EF9-B0A2-6143-93C0-D30905414221}" type="presParOf" srcId="{1549C33D-BE09-F245-9B24-1C2A50D3E379}" destId="{0E42FCB9-5A3A-1E4A-9832-5E769B0DD389}" srcOrd="1" destOrd="0" presId="urn:microsoft.com/office/officeart/2005/8/layout/list1"/>
    <dgm:cxn modelId="{1E79A19D-DEB9-924F-B91B-655B48946685}" type="presParOf" srcId="{1549C33D-BE09-F245-9B24-1C2A50D3E379}" destId="{E82AFF75-E076-4549-BB0D-3D136D3C6800}" srcOrd="2" destOrd="0" presId="urn:microsoft.com/office/officeart/2005/8/layout/list1"/>
    <dgm:cxn modelId="{F047C847-2676-FC4F-AA64-741AC97CDF51}" type="presParOf" srcId="{1549C33D-BE09-F245-9B24-1C2A50D3E379}" destId="{204620E2-FB9E-064D-AF76-D64BEB53A6F2}" srcOrd="3" destOrd="0" presId="urn:microsoft.com/office/officeart/2005/8/layout/list1"/>
    <dgm:cxn modelId="{8EE18777-1C60-E24A-A12A-6024EDE51786}" type="presParOf" srcId="{1549C33D-BE09-F245-9B24-1C2A50D3E379}" destId="{69EA9859-FB2D-544C-B7CA-A15340995443}" srcOrd="4" destOrd="0" presId="urn:microsoft.com/office/officeart/2005/8/layout/list1"/>
    <dgm:cxn modelId="{0FA7D467-AC6D-244C-88CD-4E618D8FD4F1}" type="presParOf" srcId="{69EA9859-FB2D-544C-B7CA-A15340995443}" destId="{39CB4A49-2842-B54E-A996-3274397400AD}" srcOrd="0" destOrd="0" presId="urn:microsoft.com/office/officeart/2005/8/layout/list1"/>
    <dgm:cxn modelId="{B4F19290-7B05-D148-9F32-BDB83EF3F281}" type="presParOf" srcId="{69EA9859-FB2D-544C-B7CA-A15340995443}" destId="{ACFFDCFE-1D27-944D-AF2B-1DB84F2F5387}" srcOrd="1" destOrd="0" presId="urn:microsoft.com/office/officeart/2005/8/layout/list1"/>
    <dgm:cxn modelId="{FC165896-1299-8046-9565-B489B7F5B4E4}" type="presParOf" srcId="{1549C33D-BE09-F245-9B24-1C2A50D3E379}" destId="{64E872BC-21AC-DF4A-86B6-A569F69BE1EE}" srcOrd="5" destOrd="0" presId="urn:microsoft.com/office/officeart/2005/8/layout/list1"/>
    <dgm:cxn modelId="{55CC740C-67C0-E24E-A403-363827CB9367}" type="presParOf" srcId="{1549C33D-BE09-F245-9B24-1C2A50D3E379}" destId="{8076532D-EA7B-D44F-A10E-90D75B46EC50}" srcOrd="6" destOrd="0" presId="urn:microsoft.com/office/officeart/2005/8/layout/list1"/>
    <dgm:cxn modelId="{B3C7F715-34DF-F442-8F8B-59F7A9536F9E}" type="presParOf" srcId="{1549C33D-BE09-F245-9B24-1C2A50D3E379}" destId="{D407A537-8992-104A-8948-18397AD9D153}" srcOrd="7" destOrd="0" presId="urn:microsoft.com/office/officeart/2005/8/layout/list1"/>
    <dgm:cxn modelId="{C4F3A7AA-24CD-6B47-9D40-505FA2BAAA31}" type="presParOf" srcId="{1549C33D-BE09-F245-9B24-1C2A50D3E379}" destId="{1A7A65BA-115B-1842-B13C-66FB1A9667C0}" srcOrd="8" destOrd="0" presId="urn:microsoft.com/office/officeart/2005/8/layout/list1"/>
    <dgm:cxn modelId="{6FECC6AB-0237-3049-A13D-F591EB026CD3}" type="presParOf" srcId="{1A7A65BA-115B-1842-B13C-66FB1A9667C0}" destId="{914E9C0A-F743-9041-AE81-FE925D87F1C7}" srcOrd="0" destOrd="0" presId="urn:microsoft.com/office/officeart/2005/8/layout/list1"/>
    <dgm:cxn modelId="{7521054A-A71D-5D45-9D8D-CFA8561B9742}" type="presParOf" srcId="{1A7A65BA-115B-1842-B13C-66FB1A9667C0}" destId="{98743AE6-4171-3848-B99E-9ECF22B19342}" srcOrd="1" destOrd="0" presId="urn:microsoft.com/office/officeart/2005/8/layout/list1"/>
    <dgm:cxn modelId="{A60F5C76-1CA9-DC40-A9C0-E67A05731FC1}" type="presParOf" srcId="{1549C33D-BE09-F245-9B24-1C2A50D3E379}" destId="{7C7405B1-08D8-6843-B9A1-96573CFEE663}" srcOrd="9" destOrd="0" presId="urn:microsoft.com/office/officeart/2005/8/layout/list1"/>
    <dgm:cxn modelId="{022F62DE-0A2D-2741-AF56-B78C60E95F2B}" type="presParOf" srcId="{1549C33D-BE09-F245-9B24-1C2A50D3E379}" destId="{A5490103-0C91-9C4D-ADD5-34DBA621AE7A}"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79E46E5-D5C2-454A-87DA-CA05A42DBA3E}"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362F634C-FC89-7444-9CCD-39FD4452F5BC}">
      <dgm:prSet phldrT="[Text]" custT="1"/>
      <dgm:spPr/>
      <dgm:t>
        <a:bodyPr/>
        <a:lstStyle/>
        <a:p>
          <a:r>
            <a:rPr lang="en-US" sz="1800" dirty="0" smtClean="0">
              <a:latin typeface="Century Gothic"/>
              <a:ea typeface="ＭＳ Ｐゴシック" pitchFamily="34" charset="-128"/>
              <a:cs typeface="Century Gothic"/>
            </a:rPr>
            <a:t>Can you think of other areas of law in which the legal concepts are so intertwined with another discipline?</a:t>
          </a:r>
          <a:endParaRPr lang="en-US" sz="1800" dirty="0">
            <a:latin typeface="Century Gothic"/>
            <a:cs typeface="Century Gothic"/>
          </a:endParaRPr>
        </a:p>
      </dgm:t>
    </dgm:pt>
    <dgm:pt modelId="{FA5AD93F-36EC-8F48-82D7-6B9FB95B76F1}" type="parTrans" cxnId="{AC0DAAAF-C619-BF4B-A225-BF90C257FDFA}">
      <dgm:prSet/>
      <dgm:spPr/>
      <dgm:t>
        <a:bodyPr/>
        <a:lstStyle/>
        <a:p>
          <a:endParaRPr lang="en-US"/>
        </a:p>
      </dgm:t>
    </dgm:pt>
    <dgm:pt modelId="{7A36C4B5-871D-0247-946D-843874B3A67E}" type="sibTrans" cxnId="{AC0DAAAF-C619-BF4B-A225-BF90C257FDFA}">
      <dgm:prSet/>
      <dgm:spPr/>
      <dgm:t>
        <a:bodyPr/>
        <a:lstStyle/>
        <a:p>
          <a:endParaRPr lang="en-US"/>
        </a:p>
      </dgm:t>
    </dgm:pt>
    <dgm:pt modelId="{BD1181CE-0934-974D-B56C-D1314DC60FCC}">
      <dgm:prSet custT="1"/>
      <dgm:spPr/>
      <dgm:t>
        <a:bodyPr/>
        <a:lstStyle/>
        <a:p>
          <a:r>
            <a:rPr lang="en-US" sz="1800" dirty="0" smtClean="0">
              <a:latin typeface="Century Gothic"/>
              <a:ea typeface="ＭＳ Ｐゴシック" pitchFamily="34" charset="-128"/>
              <a:cs typeface="Century Gothic"/>
            </a:rPr>
            <a:t>Competition laws question whether firms can merge but not whether they can grow very large organically. Does that make sense and why?</a:t>
          </a:r>
        </a:p>
      </dgm:t>
    </dgm:pt>
    <dgm:pt modelId="{B5252E22-C924-FD40-8E7B-37A976669B7C}" type="parTrans" cxnId="{745F6E55-2C48-DE4D-87AC-E926D01AB2D0}">
      <dgm:prSet/>
      <dgm:spPr/>
      <dgm:t>
        <a:bodyPr/>
        <a:lstStyle/>
        <a:p>
          <a:endParaRPr lang="en-US"/>
        </a:p>
      </dgm:t>
    </dgm:pt>
    <dgm:pt modelId="{23D030C8-F230-1D45-B6B3-502FB3F78754}" type="sibTrans" cxnId="{745F6E55-2C48-DE4D-87AC-E926D01AB2D0}">
      <dgm:prSet/>
      <dgm:spPr/>
      <dgm:t>
        <a:bodyPr/>
        <a:lstStyle/>
        <a:p>
          <a:endParaRPr lang="en-US"/>
        </a:p>
      </dgm:t>
    </dgm:pt>
    <dgm:pt modelId="{93099D54-2DF4-3745-AB12-D6849612BD17}">
      <dgm:prSet custT="1"/>
      <dgm:spPr/>
      <dgm:t>
        <a:bodyPr/>
        <a:lstStyle/>
        <a:p>
          <a:r>
            <a:rPr lang="en-US" sz="1800" dirty="0" smtClean="0">
              <a:latin typeface="Century Gothic"/>
              <a:ea typeface="ＭＳ Ｐゴシック" pitchFamily="34" charset="-128"/>
              <a:cs typeface="Century Gothic"/>
            </a:rPr>
            <a:t>Executives are more likely to go to jail and for longer for insider trading than for participating in a cartel.  Is that a sensible outcome and if not why has this happened?</a:t>
          </a:r>
        </a:p>
      </dgm:t>
    </dgm:pt>
    <dgm:pt modelId="{B5C213F7-5095-DD48-A2DB-79EE298ABC88}" type="parTrans" cxnId="{A784541E-F557-3842-8E6D-5C9C10A08231}">
      <dgm:prSet/>
      <dgm:spPr/>
      <dgm:t>
        <a:bodyPr/>
        <a:lstStyle/>
        <a:p>
          <a:endParaRPr lang="en-US"/>
        </a:p>
      </dgm:t>
    </dgm:pt>
    <dgm:pt modelId="{D664CA30-8E02-6344-882C-F8DF07B30AD2}" type="sibTrans" cxnId="{A784541E-F557-3842-8E6D-5C9C10A08231}">
      <dgm:prSet/>
      <dgm:spPr/>
      <dgm:t>
        <a:bodyPr/>
        <a:lstStyle/>
        <a:p>
          <a:endParaRPr lang="en-US"/>
        </a:p>
      </dgm:t>
    </dgm:pt>
    <dgm:pt modelId="{1549C33D-BE09-F245-9B24-1C2A50D3E379}" type="pres">
      <dgm:prSet presAssocID="{679E46E5-D5C2-454A-87DA-CA05A42DBA3E}" presName="linear" presStyleCnt="0">
        <dgm:presLayoutVars>
          <dgm:dir/>
          <dgm:animLvl val="lvl"/>
          <dgm:resizeHandles val="exact"/>
        </dgm:presLayoutVars>
      </dgm:prSet>
      <dgm:spPr/>
      <dgm:t>
        <a:bodyPr/>
        <a:lstStyle/>
        <a:p>
          <a:endParaRPr lang="en-US"/>
        </a:p>
      </dgm:t>
    </dgm:pt>
    <dgm:pt modelId="{1A7A65BA-115B-1842-B13C-66FB1A9667C0}" type="pres">
      <dgm:prSet presAssocID="{362F634C-FC89-7444-9CCD-39FD4452F5BC}" presName="parentLin" presStyleCnt="0"/>
      <dgm:spPr/>
    </dgm:pt>
    <dgm:pt modelId="{914E9C0A-F743-9041-AE81-FE925D87F1C7}" type="pres">
      <dgm:prSet presAssocID="{362F634C-FC89-7444-9CCD-39FD4452F5BC}" presName="parentLeftMargin" presStyleLbl="node1" presStyleIdx="0" presStyleCnt="3"/>
      <dgm:spPr/>
      <dgm:t>
        <a:bodyPr/>
        <a:lstStyle/>
        <a:p>
          <a:endParaRPr lang="en-US"/>
        </a:p>
      </dgm:t>
    </dgm:pt>
    <dgm:pt modelId="{98743AE6-4171-3848-B99E-9ECF22B19342}" type="pres">
      <dgm:prSet presAssocID="{362F634C-FC89-7444-9CCD-39FD4452F5BC}" presName="parentText" presStyleLbl="node1" presStyleIdx="0" presStyleCnt="3" custScaleX="142857">
        <dgm:presLayoutVars>
          <dgm:chMax val="0"/>
          <dgm:bulletEnabled val="1"/>
        </dgm:presLayoutVars>
      </dgm:prSet>
      <dgm:spPr/>
      <dgm:t>
        <a:bodyPr/>
        <a:lstStyle/>
        <a:p>
          <a:endParaRPr lang="en-US"/>
        </a:p>
      </dgm:t>
    </dgm:pt>
    <dgm:pt modelId="{7C7405B1-08D8-6843-B9A1-96573CFEE663}" type="pres">
      <dgm:prSet presAssocID="{362F634C-FC89-7444-9CCD-39FD4452F5BC}" presName="negativeSpace" presStyleCnt="0"/>
      <dgm:spPr/>
    </dgm:pt>
    <dgm:pt modelId="{A5490103-0C91-9C4D-ADD5-34DBA621AE7A}" type="pres">
      <dgm:prSet presAssocID="{362F634C-FC89-7444-9CCD-39FD4452F5BC}" presName="childText" presStyleLbl="conFgAcc1" presStyleIdx="0" presStyleCnt="3">
        <dgm:presLayoutVars>
          <dgm:bulletEnabled val="1"/>
        </dgm:presLayoutVars>
      </dgm:prSet>
      <dgm:spPr/>
    </dgm:pt>
    <dgm:pt modelId="{886B6008-8C65-4946-8D43-E5DCC9C00A19}" type="pres">
      <dgm:prSet presAssocID="{7A36C4B5-871D-0247-946D-843874B3A67E}" presName="spaceBetweenRectangles" presStyleCnt="0"/>
      <dgm:spPr/>
    </dgm:pt>
    <dgm:pt modelId="{8B96A093-B949-5B45-8EA3-5A8248983DCC}" type="pres">
      <dgm:prSet presAssocID="{BD1181CE-0934-974D-B56C-D1314DC60FCC}" presName="parentLin" presStyleCnt="0"/>
      <dgm:spPr/>
    </dgm:pt>
    <dgm:pt modelId="{BD1B2FED-C2D3-6F40-8307-909E1A3D2BF9}" type="pres">
      <dgm:prSet presAssocID="{BD1181CE-0934-974D-B56C-D1314DC60FCC}" presName="parentLeftMargin" presStyleLbl="node1" presStyleIdx="0" presStyleCnt="3"/>
      <dgm:spPr/>
      <dgm:t>
        <a:bodyPr/>
        <a:lstStyle/>
        <a:p>
          <a:endParaRPr lang="en-US"/>
        </a:p>
      </dgm:t>
    </dgm:pt>
    <dgm:pt modelId="{971A3F0C-F9C6-064C-9707-CF9FEA80AF98}" type="pres">
      <dgm:prSet presAssocID="{BD1181CE-0934-974D-B56C-D1314DC60FCC}" presName="parentText" presStyleLbl="node1" presStyleIdx="1" presStyleCnt="3" custScaleX="142857">
        <dgm:presLayoutVars>
          <dgm:chMax val="0"/>
          <dgm:bulletEnabled val="1"/>
        </dgm:presLayoutVars>
      </dgm:prSet>
      <dgm:spPr/>
      <dgm:t>
        <a:bodyPr/>
        <a:lstStyle/>
        <a:p>
          <a:endParaRPr lang="en-US"/>
        </a:p>
      </dgm:t>
    </dgm:pt>
    <dgm:pt modelId="{69F6B145-B816-F644-8E55-4D2A060C3D35}" type="pres">
      <dgm:prSet presAssocID="{BD1181CE-0934-974D-B56C-D1314DC60FCC}" presName="negativeSpace" presStyleCnt="0"/>
      <dgm:spPr/>
    </dgm:pt>
    <dgm:pt modelId="{C7787954-5B78-0845-A187-58996F170CA7}" type="pres">
      <dgm:prSet presAssocID="{BD1181CE-0934-974D-B56C-D1314DC60FCC}" presName="childText" presStyleLbl="conFgAcc1" presStyleIdx="1" presStyleCnt="3">
        <dgm:presLayoutVars>
          <dgm:bulletEnabled val="1"/>
        </dgm:presLayoutVars>
      </dgm:prSet>
      <dgm:spPr/>
    </dgm:pt>
    <dgm:pt modelId="{F8FF425F-5701-7A43-A0D3-69E828FE65C2}" type="pres">
      <dgm:prSet presAssocID="{23D030C8-F230-1D45-B6B3-502FB3F78754}" presName="spaceBetweenRectangles" presStyleCnt="0"/>
      <dgm:spPr/>
    </dgm:pt>
    <dgm:pt modelId="{9B8BD3D1-4FAC-AF48-85D0-C0F253828C22}" type="pres">
      <dgm:prSet presAssocID="{93099D54-2DF4-3745-AB12-D6849612BD17}" presName="parentLin" presStyleCnt="0"/>
      <dgm:spPr/>
    </dgm:pt>
    <dgm:pt modelId="{981079BD-4DEC-ED41-AA54-D4347CCABE20}" type="pres">
      <dgm:prSet presAssocID="{93099D54-2DF4-3745-AB12-D6849612BD17}" presName="parentLeftMargin" presStyleLbl="node1" presStyleIdx="1" presStyleCnt="3"/>
      <dgm:spPr/>
      <dgm:t>
        <a:bodyPr/>
        <a:lstStyle/>
        <a:p>
          <a:endParaRPr lang="en-US"/>
        </a:p>
      </dgm:t>
    </dgm:pt>
    <dgm:pt modelId="{555FB47F-F23A-1C4F-85EC-C03F9B073D1E}" type="pres">
      <dgm:prSet presAssocID="{93099D54-2DF4-3745-AB12-D6849612BD17}" presName="parentText" presStyleLbl="node1" presStyleIdx="2" presStyleCnt="3" custScaleX="142857">
        <dgm:presLayoutVars>
          <dgm:chMax val="0"/>
          <dgm:bulletEnabled val="1"/>
        </dgm:presLayoutVars>
      </dgm:prSet>
      <dgm:spPr/>
      <dgm:t>
        <a:bodyPr/>
        <a:lstStyle/>
        <a:p>
          <a:endParaRPr lang="en-US"/>
        </a:p>
      </dgm:t>
    </dgm:pt>
    <dgm:pt modelId="{AB5BDCCB-E6D0-B644-A701-D1FD0CC9FF3C}" type="pres">
      <dgm:prSet presAssocID="{93099D54-2DF4-3745-AB12-D6849612BD17}" presName="negativeSpace" presStyleCnt="0"/>
      <dgm:spPr/>
    </dgm:pt>
    <dgm:pt modelId="{ED255825-7951-6C4F-A839-DC7D32DF3D7F}" type="pres">
      <dgm:prSet presAssocID="{93099D54-2DF4-3745-AB12-D6849612BD17}" presName="childText" presStyleLbl="conFgAcc1" presStyleIdx="2" presStyleCnt="3" custLinFactNeighborX="3774" custLinFactNeighborY="-88762">
        <dgm:presLayoutVars>
          <dgm:bulletEnabled val="1"/>
        </dgm:presLayoutVars>
      </dgm:prSet>
      <dgm:spPr/>
    </dgm:pt>
  </dgm:ptLst>
  <dgm:cxnLst>
    <dgm:cxn modelId="{A784541E-F557-3842-8E6D-5C9C10A08231}" srcId="{679E46E5-D5C2-454A-87DA-CA05A42DBA3E}" destId="{93099D54-2DF4-3745-AB12-D6849612BD17}" srcOrd="2" destOrd="0" parTransId="{B5C213F7-5095-DD48-A2DB-79EE298ABC88}" sibTransId="{D664CA30-8E02-6344-882C-F8DF07B30AD2}"/>
    <dgm:cxn modelId="{745F6E55-2C48-DE4D-87AC-E926D01AB2D0}" srcId="{679E46E5-D5C2-454A-87DA-CA05A42DBA3E}" destId="{BD1181CE-0934-974D-B56C-D1314DC60FCC}" srcOrd="1" destOrd="0" parTransId="{B5252E22-C924-FD40-8E7B-37A976669B7C}" sibTransId="{23D030C8-F230-1D45-B6B3-502FB3F78754}"/>
    <dgm:cxn modelId="{EC50AA18-7B24-524E-BF3C-C5C76AF6E715}" type="presOf" srcId="{362F634C-FC89-7444-9CCD-39FD4452F5BC}" destId="{914E9C0A-F743-9041-AE81-FE925D87F1C7}" srcOrd="0" destOrd="0" presId="urn:microsoft.com/office/officeart/2005/8/layout/list1"/>
    <dgm:cxn modelId="{165132B3-0485-CD4B-9086-50F853FB6643}" type="presOf" srcId="{BD1181CE-0934-974D-B56C-D1314DC60FCC}" destId="{BD1B2FED-C2D3-6F40-8307-909E1A3D2BF9}" srcOrd="0" destOrd="0" presId="urn:microsoft.com/office/officeart/2005/8/layout/list1"/>
    <dgm:cxn modelId="{7F997865-8DA9-C14B-90FA-801792D7CAEF}" type="presOf" srcId="{BD1181CE-0934-974D-B56C-D1314DC60FCC}" destId="{971A3F0C-F9C6-064C-9707-CF9FEA80AF98}" srcOrd="1" destOrd="0" presId="urn:microsoft.com/office/officeart/2005/8/layout/list1"/>
    <dgm:cxn modelId="{AC0DAAAF-C619-BF4B-A225-BF90C257FDFA}" srcId="{679E46E5-D5C2-454A-87DA-CA05A42DBA3E}" destId="{362F634C-FC89-7444-9CCD-39FD4452F5BC}" srcOrd="0" destOrd="0" parTransId="{FA5AD93F-36EC-8F48-82D7-6B9FB95B76F1}" sibTransId="{7A36C4B5-871D-0247-946D-843874B3A67E}"/>
    <dgm:cxn modelId="{3543A852-71CF-F446-90E9-4D91CEB0E286}" type="presOf" srcId="{93099D54-2DF4-3745-AB12-D6849612BD17}" destId="{981079BD-4DEC-ED41-AA54-D4347CCABE20}" srcOrd="0" destOrd="0" presId="urn:microsoft.com/office/officeart/2005/8/layout/list1"/>
    <dgm:cxn modelId="{0E6AAB44-2D3F-E049-B7DA-3F57CAE77C75}" type="presOf" srcId="{93099D54-2DF4-3745-AB12-D6849612BD17}" destId="{555FB47F-F23A-1C4F-85EC-C03F9B073D1E}" srcOrd="1" destOrd="0" presId="urn:microsoft.com/office/officeart/2005/8/layout/list1"/>
    <dgm:cxn modelId="{F4206125-E37B-3949-A06F-28B18BA4FF11}" type="presOf" srcId="{362F634C-FC89-7444-9CCD-39FD4452F5BC}" destId="{98743AE6-4171-3848-B99E-9ECF22B19342}" srcOrd="1" destOrd="0" presId="urn:microsoft.com/office/officeart/2005/8/layout/list1"/>
    <dgm:cxn modelId="{F06D6E1A-5DDB-5140-8E24-314ABD996125}" type="presOf" srcId="{679E46E5-D5C2-454A-87DA-CA05A42DBA3E}" destId="{1549C33D-BE09-F245-9B24-1C2A50D3E379}" srcOrd="0" destOrd="0" presId="urn:microsoft.com/office/officeart/2005/8/layout/list1"/>
    <dgm:cxn modelId="{F416FF4F-3400-2249-8D7C-4E0727A21252}" type="presParOf" srcId="{1549C33D-BE09-F245-9B24-1C2A50D3E379}" destId="{1A7A65BA-115B-1842-B13C-66FB1A9667C0}" srcOrd="0" destOrd="0" presId="urn:microsoft.com/office/officeart/2005/8/layout/list1"/>
    <dgm:cxn modelId="{A9015897-2511-0545-813F-BAF7F365E9D8}" type="presParOf" srcId="{1A7A65BA-115B-1842-B13C-66FB1A9667C0}" destId="{914E9C0A-F743-9041-AE81-FE925D87F1C7}" srcOrd="0" destOrd="0" presId="urn:microsoft.com/office/officeart/2005/8/layout/list1"/>
    <dgm:cxn modelId="{BB67A81D-DF99-4D4A-BC81-5A5A0127C575}" type="presParOf" srcId="{1A7A65BA-115B-1842-B13C-66FB1A9667C0}" destId="{98743AE6-4171-3848-B99E-9ECF22B19342}" srcOrd="1" destOrd="0" presId="urn:microsoft.com/office/officeart/2005/8/layout/list1"/>
    <dgm:cxn modelId="{D4219F22-533F-644E-9999-CCA530460097}" type="presParOf" srcId="{1549C33D-BE09-F245-9B24-1C2A50D3E379}" destId="{7C7405B1-08D8-6843-B9A1-96573CFEE663}" srcOrd="1" destOrd="0" presId="urn:microsoft.com/office/officeart/2005/8/layout/list1"/>
    <dgm:cxn modelId="{6282EE6D-7489-3145-92BD-1C74201A1E6B}" type="presParOf" srcId="{1549C33D-BE09-F245-9B24-1C2A50D3E379}" destId="{A5490103-0C91-9C4D-ADD5-34DBA621AE7A}" srcOrd="2" destOrd="0" presId="urn:microsoft.com/office/officeart/2005/8/layout/list1"/>
    <dgm:cxn modelId="{1661779E-7CC1-794F-8A6C-F5845DC527BA}" type="presParOf" srcId="{1549C33D-BE09-F245-9B24-1C2A50D3E379}" destId="{886B6008-8C65-4946-8D43-E5DCC9C00A19}" srcOrd="3" destOrd="0" presId="urn:microsoft.com/office/officeart/2005/8/layout/list1"/>
    <dgm:cxn modelId="{7F7AF51A-480D-2242-BD27-995B18280B56}" type="presParOf" srcId="{1549C33D-BE09-F245-9B24-1C2A50D3E379}" destId="{8B96A093-B949-5B45-8EA3-5A8248983DCC}" srcOrd="4" destOrd="0" presId="urn:microsoft.com/office/officeart/2005/8/layout/list1"/>
    <dgm:cxn modelId="{8078CD0D-E05A-AA46-9518-46BCFEB71E3D}" type="presParOf" srcId="{8B96A093-B949-5B45-8EA3-5A8248983DCC}" destId="{BD1B2FED-C2D3-6F40-8307-909E1A3D2BF9}" srcOrd="0" destOrd="0" presId="urn:microsoft.com/office/officeart/2005/8/layout/list1"/>
    <dgm:cxn modelId="{F530240E-E078-3145-835E-6422BA433E44}" type="presParOf" srcId="{8B96A093-B949-5B45-8EA3-5A8248983DCC}" destId="{971A3F0C-F9C6-064C-9707-CF9FEA80AF98}" srcOrd="1" destOrd="0" presId="urn:microsoft.com/office/officeart/2005/8/layout/list1"/>
    <dgm:cxn modelId="{D2B7F53F-7396-8944-896D-E8A868A5FA0B}" type="presParOf" srcId="{1549C33D-BE09-F245-9B24-1C2A50D3E379}" destId="{69F6B145-B816-F644-8E55-4D2A060C3D35}" srcOrd="5" destOrd="0" presId="urn:microsoft.com/office/officeart/2005/8/layout/list1"/>
    <dgm:cxn modelId="{072BFBD1-F743-584C-96BA-8865148372EA}" type="presParOf" srcId="{1549C33D-BE09-F245-9B24-1C2A50D3E379}" destId="{C7787954-5B78-0845-A187-58996F170CA7}" srcOrd="6" destOrd="0" presId="urn:microsoft.com/office/officeart/2005/8/layout/list1"/>
    <dgm:cxn modelId="{B29BCE22-75B8-8F45-907C-D5C2DD09157D}" type="presParOf" srcId="{1549C33D-BE09-F245-9B24-1C2A50D3E379}" destId="{F8FF425F-5701-7A43-A0D3-69E828FE65C2}" srcOrd="7" destOrd="0" presId="urn:microsoft.com/office/officeart/2005/8/layout/list1"/>
    <dgm:cxn modelId="{0F4EBF8E-5507-EE41-9703-024E03212A39}" type="presParOf" srcId="{1549C33D-BE09-F245-9B24-1C2A50D3E379}" destId="{9B8BD3D1-4FAC-AF48-85D0-C0F253828C22}" srcOrd="8" destOrd="0" presId="urn:microsoft.com/office/officeart/2005/8/layout/list1"/>
    <dgm:cxn modelId="{B9D8DD9A-8DA9-B144-A06D-42B65A0F390B}" type="presParOf" srcId="{9B8BD3D1-4FAC-AF48-85D0-C0F253828C22}" destId="{981079BD-4DEC-ED41-AA54-D4347CCABE20}" srcOrd="0" destOrd="0" presId="urn:microsoft.com/office/officeart/2005/8/layout/list1"/>
    <dgm:cxn modelId="{066C4F8C-BA76-4349-BBC2-39E779348E88}" type="presParOf" srcId="{9B8BD3D1-4FAC-AF48-85D0-C0F253828C22}" destId="{555FB47F-F23A-1C4F-85EC-C03F9B073D1E}" srcOrd="1" destOrd="0" presId="urn:microsoft.com/office/officeart/2005/8/layout/list1"/>
    <dgm:cxn modelId="{D868EFAD-4D24-A84A-8640-9B5F10C49F18}" type="presParOf" srcId="{1549C33D-BE09-F245-9B24-1C2A50D3E379}" destId="{AB5BDCCB-E6D0-B644-A701-D1FD0CC9FF3C}" srcOrd="9" destOrd="0" presId="urn:microsoft.com/office/officeart/2005/8/layout/list1"/>
    <dgm:cxn modelId="{E383BC6D-CBE0-7049-BE4E-6476CFF6B797}" type="presParOf" srcId="{1549C33D-BE09-F245-9B24-1C2A50D3E379}" destId="{ED255825-7951-6C4F-A839-DC7D32DF3D7F}"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79E46E5-D5C2-454A-87DA-CA05A42DBA3E}"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59B8E58D-60AA-B145-987D-385853860057}">
      <dgm:prSet phldrT="[Text]" custT="1"/>
      <dgm:spPr/>
      <dgm:t>
        <a:bodyPr/>
        <a:lstStyle/>
        <a:p>
          <a:r>
            <a:rPr lang="en-US" sz="1800" dirty="0" smtClean="0">
              <a:latin typeface="Century Gothic"/>
              <a:cs typeface="Century Gothic"/>
            </a:rPr>
            <a:t>First objective is to introduce you to the economic tools you need for examining antitrust</a:t>
          </a:r>
          <a:endParaRPr lang="en-US" sz="1800" dirty="0">
            <a:latin typeface="Century Gothic"/>
            <a:cs typeface="Century Gothic"/>
          </a:endParaRPr>
        </a:p>
      </dgm:t>
    </dgm:pt>
    <dgm:pt modelId="{605DC2CE-F0B4-844F-9DDB-71BACB3279B2}" type="parTrans" cxnId="{D9108AD5-5122-9540-B614-A15DC0A9D087}">
      <dgm:prSet/>
      <dgm:spPr/>
      <dgm:t>
        <a:bodyPr/>
        <a:lstStyle/>
        <a:p>
          <a:endParaRPr lang="en-US"/>
        </a:p>
      </dgm:t>
    </dgm:pt>
    <dgm:pt modelId="{EE048D71-B9E5-FC41-A90B-C128C04B71DD}" type="sibTrans" cxnId="{D9108AD5-5122-9540-B614-A15DC0A9D087}">
      <dgm:prSet/>
      <dgm:spPr/>
      <dgm:t>
        <a:bodyPr/>
        <a:lstStyle/>
        <a:p>
          <a:endParaRPr lang="en-US"/>
        </a:p>
      </dgm:t>
    </dgm:pt>
    <dgm:pt modelId="{FDF56BE7-4ECF-B74D-8F4D-BA283150F30A}">
      <dgm:prSet phldrT="[Text]" custT="1"/>
      <dgm:spPr/>
      <dgm:t>
        <a:bodyPr/>
        <a:lstStyle/>
        <a:p>
          <a:r>
            <a:rPr lang="en-US" sz="1800" dirty="0" smtClean="0">
              <a:latin typeface="Century Gothic"/>
              <a:cs typeface="Century Gothic"/>
            </a:rPr>
            <a:t>Second objective is to show you how to apply those tools to specific topics that arise in antitrust</a:t>
          </a:r>
          <a:endParaRPr lang="en-US" sz="1800" dirty="0">
            <a:latin typeface="Century Gothic"/>
            <a:cs typeface="Century Gothic"/>
          </a:endParaRPr>
        </a:p>
      </dgm:t>
    </dgm:pt>
    <dgm:pt modelId="{DD58A2A9-9E6A-3146-BE50-5520BC622E81}" type="parTrans" cxnId="{86524DB2-B968-6846-B493-600E400174EA}">
      <dgm:prSet/>
      <dgm:spPr/>
      <dgm:t>
        <a:bodyPr/>
        <a:lstStyle/>
        <a:p>
          <a:endParaRPr lang="en-US"/>
        </a:p>
      </dgm:t>
    </dgm:pt>
    <dgm:pt modelId="{4751AA9D-DAD4-AA4D-87AC-9E0700586F80}" type="sibTrans" cxnId="{86524DB2-B968-6846-B493-600E400174EA}">
      <dgm:prSet/>
      <dgm:spPr/>
      <dgm:t>
        <a:bodyPr/>
        <a:lstStyle/>
        <a:p>
          <a:endParaRPr lang="en-US"/>
        </a:p>
      </dgm:t>
    </dgm:pt>
    <dgm:pt modelId="{1549C33D-BE09-F245-9B24-1C2A50D3E379}" type="pres">
      <dgm:prSet presAssocID="{679E46E5-D5C2-454A-87DA-CA05A42DBA3E}" presName="linear" presStyleCnt="0">
        <dgm:presLayoutVars>
          <dgm:dir/>
          <dgm:animLvl val="lvl"/>
          <dgm:resizeHandles val="exact"/>
        </dgm:presLayoutVars>
      </dgm:prSet>
      <dgm:spPr/>
      <dgm:t>
        <a:bodyPr/>
        <a:lstStyle/>
        <a:p>
          <a:endParaRPr lang="en-US"/>
        </a:p>
      </dgm:t>
    </dgm:pt>
    <dgm:pt modelId="{69EA9859-FB2D-544C-B7CA-A15340995443}" type="pres">
      <dgm:prSet presAssocID="{59B8E58D-60AA-B145-987D-385853860057}" presName="parentLin" presStyleCnt="0"/>
      <dgm:spPr/>
    </dgm:pt>
    <dgm:pt modelId="{39CB4A49-2842-B54E-A996-3274397400AD}" type="pres">
      <dgm:prSet presAssocID="{59B8E58D-60AA-B145-987D-385853860057}" presName="parentLeftMargin" presStyleLbl="node1" presStyleIdx="0" presStyleCnt="2"/>
      <dgm:spPr/>
      <dgm:t>
        <a:bodyPr/>
        <a:lstStyle/>
        <a:p>
          <a:endParaRPr lang="en-US"/>
        </a:p>
      </dgm:t>
    </dgm:pt>
    <dgm:pt modelId="{ACFFDCFE-1D27-944D-AF2B-1DB84F2F5387}" type="pres">
      <dgm:prSet presAssocID="{59B8E58D-60AA-B145-987D-385853860057}" presName="parentText" presStyleLbl="node1" presStyleIdx="0" presStyleCnt="2" custScaleX="142857">
        <dgm:presLayoutVars>
          <dgm:chMax val="0"/>
          <dgm:bulletEnabled val="1"/>
        </dgm:presLayoutVars>
      </dgm:prSet>
      <dgm:spPr/>
      <dgm:t>
        <a:bodyPr/>
        <a:lstStyle/>
        <a:p>
          <a:endParaRPr lang="en-US"/>
        </a:p>
      </dgm:t>
    </dgm:pt>
    <dgm:pt modelId="{64E872BC-21AC-DF4A-86B6-A569F69BE1EE}" type="pres">
      <dgm:prSet presAssocID="{59B8E58D-60AA-B145-987D-385853860057}" presName="negativeSpace" presStyleCnt="0"/>
      <dgm:spPr/>
    </dgm:pt>
    <dgm:pt modelId="{8076532D-EA7B-D44F-A10E-90D75B46EC50}" type="pres">
      <dgm:prSet presAssocID="{59B8E58D-60AA-B145-987D-385853860057}" presName="childText" presStyleLbl="conFgAcc1" presStyleIdx="0" presStyleCnt="2">
        <dgm:presLayoutVars>
          <dgm:bulletEnabled val="1"/>
        </dgm:presLayoutVars>
      </dgm:prSet>
      <dgm:spPr/>
    </dgm:pt>
    <dgm:pt modelId="{D407A537-8992-104A-8948-18397AD9D153}" type="pres">
      <dgm:prSet presAssocID="{EE048D71-B9E5-FC41-A90B-C128C04B71DD}" presName="spaceBetweenRectangles" presStyleCnt="0"/>
      <dgm:spPr/>
    </dgm:pt>
    <dgm:pt modelId="{51FFBD18-2526-024E-AA9F-9029DAADB349}" type="pres">
      <dgm:prSet presAssocID="{FDF56BE7-4ECF-B74D-8F4D-BA283150F30A}" presName="parentLin" presStyleCnt="0"/>
      <dgm:spPr/>
    </dgm:pt>
    <dgm:pt modelId="{6133F506-CEE6-5546-A428-B0425EA1E1EE}" type="pres">
      <dgm:prSet presAssocID="{FDF56BE7-4ECF-B74D-8F4D-BA283150F30A}" presName="parentLeftMargin" presStyleLbl="node1" presStyleIdx="0" presStyleCnt="2"/>
      <dgm:spPr/>
      <dgm:t>
        <a:bodyPr/>
        <a:lstStyle/>
        <a:p>
          <a:endParaRPr lang="en-US"/>
        </a:p>
      </dgm:t>
    </dgm:pt>
    <dgm:pt modelId="{7C85F025-C809-2E47-8D99-E72DFC8CC0CD}" type="pres">
      <dgm:prSet presAssocID="{FDF56BE7-4ECF-B74D-8F4D-BA283150F30A}" presName="parentText" presStyleLbl="node1" presStyleIdx="1" presStyleCnt="2" custScaleX="142857">
        <dgm:presLayoutVars>
          <dgm:chMax val="0"/>
          <dgm:bulletEnabled val="1"/>
        </dgm:presLayoutVars>
      </dgm:prSet>
      <dgm:spPr/>
      <dgm:t>
        <a:bodyPr/>
        <a:lstStyle/>
        <a:p>
          <a:endParaRPr lang="en-US"/>
        </a:p>
      </dgm:t>
    </dgm:pt>
    <dgm:pt modelId="{3B94E3BD-CFFE-8E40-B77D-C201FC3FF7D1}" type="pres">
      <dgm:prSet presAssocID="{FDF56BE7-4ECF-B74D-8F4D-BA283150F30A}" presName="negativeSpace" presStyleCnt="0"/>
      <dgm:spPr/>
    </dgm:pt>
    <dgm:pt modelId="{55C4A559-C3ED-CE49-8CAE-619A84E2EB42}" type="pres">
      <dgm:prSet presAssocID="{FDF56BE7-4ECF-B74D-8F4D-BA283150F30A}" presName="childText" presStyleLbl="conFgAcc1" presStyleIdx="1" presStyleCnt="2">
        <dgm:presLayoutVars>
          <dgm:bulletEnabled val="1"/>
        </dgm:presLayoutVars>
      </dgm:prSet>
      <dgm:spPr/>
    </dgm:pt>
  </dgm:ptLst>
  <dgm:cxnLst>
    <dgm:cxn modelId="{1892CA67-2BEC-D248-93BF-FF99A6D5036C}" type="presOf" srcId="{59B8E58D-60AA-B145-987D-385853860057}" destId="{39CB4A49-2842-B54E-A996-3274397400AD}" srcOrd="0" destOrd="0" presId="urn:microsoft.com/office/officeart/2005/8/layout/list1"/>
    <dgm:cxn modelId="{0A6D763A-89DD-2C4E-B729-1B1D5BED26BE}" type="presOf" srcId="{59B8E58D-60AA-B145-987D-385853860057}" destId="{ACFFDCFE-1D27-944D-AF2B-1DB84F2F5387}" srcOrd="1" destOrd="0" presId="urn:microsoft.com/office/officeart/2005/8/layout/list1"/>
    <dgm:cxn modelId="{AC2091D6-B0EC-314D-BE82-99A31C2A9D91}" type="presOf" srcId="{FDF56BE7-4ECF-B74D-8F4D-BA283150F30A}" destId="{7C85F025-C809-2E47-8D99-E72DFC8CC0CD}" srcOrd="1" destOrd="0" presId="urn:microsoft.com/office/officeart/2005/8/layout/list1"/>
    <dgm:cxn modelId="{86524DB2-B968-6846-B493-600E400174EA}" srcId="{679E46E5-D5C2-454A-87DA-CA05A42DBA3E}" destId="{FDF56BE7-4ECF-B74D-8F4D-BA283150F30A}" srcOrd="1" destOrd="0" parTransId="{DD58A2A9-9E6A-3146-BE50-5520BC622E81}" sibTransId="{4751AA9D-DAD4-AA4D-87AC-9E0700586F80}"/>
    <dgm:cxn modelId="{56AB48CF-47FD-904D-ADF1-1033AFC3C12D}" type="presOf" srcId="{FDF56BE7-4ECF-B74D-8F4D-BA283150F30A}" destId="{6133F506-CEE6-5546-A428-B0425EA1E1EE}" srcOrd="0" destOrd="0" presId="urn:microsoft.com/office/officeart/2005/8/layout/list1"/>
    <dgm:cxn modelId="{8B93E2BA-C41B-154E-90D5-DA103825069B}" type="presOf" srcId="{679E46E5-D5C2-454A-87DA-CA05A42DBA3E}" destId="{1549C33D-BE09-F245-9B24-1C2A50D3E379}" srcOrd="0" destOrd="0" presId="urn:microsoft.com/office/officeart/2005/8/layout/list1"/>
    <dgm:cxn modelId="{D9108AD5-5122-9540-B614-A15DC0A9D087}" srcId="{679E46E5-D5C2-454A-87DA-CA05A42DBA3E}" destId="{59B8E58D-60AA-B145-987D-385853860057}" srcOrd="0" destOrd="0" parTransId="{605DC2CE-F0B4-844F-9DDB-71BACB3279B2}" sibTransId="{EE048D71-B9E5-FC41-A90B-C128C04B71DD}"/>
    <dgm:cxn modelId="{F017C0CB-21DF-1D46-8311-EA176A498179}" type="presParOf" srcId="{1549C33D-BE09-F245-9B24-1C2A50D3E379}" destId="{69EA9859-FB2D-544C-B7CA-A15340995443}" srcOrd="0" destOrd="0" presId="urn:microsoft.com/office/officeart/2005/8/layout/list1"/>
    <dgm:cxn modelId="{62316DA1-9C1B-9A4B-9DAD-440AC20E104F}" type="presParOf" srcId="{69EA9859-FB2D-544C-B7CA-A15340995443}" destId="{39CB4A49-2842-B54E-A996-3274397400AD}" srcOrd="0" destOrd="0" presId="urn:microsoft.com/office/officeart/2005/8/layout/list1"/>
    <dgm:cxn modelId="{00A04D49-C8B6-164B-AC0B-8B92674A16A4}" type="presParOf" srcId="{69EA9859-FB2D-544C-B7CA-A15340995443}" destId="{ACFFDCFE-1D27-944D-AF2B-1DB84F2F5387}" srcOrd="1" destOrd="0" presId="urn:microsoft.com/office/officeart/2005/8/layout/list1"/>
    <dgm:cxn modelId="{027ECEDE-5344-B745-91BE-9559E1A03CF3}" type="presParOf" srcId="{1549C33D-BE09-F245-9B24-1C2A50D3E379}" destId="{64E872BC-21AC-DF4A-86B6-A569F69BE1EE}" srcOrd="1" destOrd="0" presId="urn:microsoft.com/office/officeart/2005/8/layout/list1"/>
    <dgm:cxn modelId="{820555AB-35D7-3A4F-A26A-71C9817224FC}" type="presParOf" srcId="{1549C33D-BE09-F245-9B24-1C2A50D3E379}" destId="{8076532D-EA7B-D44F-A10E-90D75B46EC50}" srcOrd="2" destOrd="0" presId="urn:microsoft.com/office/officeart/2005/8/layout/list1"/>
    <dgm:cxn modelId="{6216FC37-756B-A342-B816-6739641585C6}" type="presParOf" srcId="{1549C33D-BE09-F245-9B24-1C2A50D3E379}" destId="{D407A537-8992-104A-8948-18397AD9D153}" srcOrd="3" destOrd="0" presId="urn:microsoft.com/office/officeart/2005/8/layout/list1"/>
    <dgm:cxn modelId="{458E177E-0990-4E43-B788-6165C0E5EBB0}" type="presParOf" srcId="{1549C33D-BE09-F245-9B24-1C2A50D3E379}" destId="{51FFBD18-2526-024E-AA9F-9029DAADB349}" srcOrd="4" destOrd="0" presId="urn:microsoft.com/office/officeart/2005/8/layout/list1"/>
    <dgm:cxn modelId="{18BB4672-E833-6642-BAA8-5743CE0D4EEC}" type="presParOf" srcId="{51FFBD18-2526-024E-AA9F-9029DAADB349}" destId="{6133F506-CEE6-5546-A428-B0425EA1E1EE}" srcOrd="0" destOrd="0" presId="urn:microsoft.com/office/officeart/2005/8/layout/list1"/>
    <dgm:cxn modelId="{2C08F481-3B03-2043-B43F-DBE63DAB4D91}" type="presParOf" srcId="{51FFBD18-2526-024E-AA9F-9029DAADB349}" destId="{7C85F025-C809-2E47-8D99-E72DFC8CC0CD}" srcOrd="1" destOrd="0" presId="urn:microsoft.com/office/officeart/2005/8/layout/list1"/>
    <dgm:cxn modelId="{92DF2554-91B0-754F-836D-33C53F588B14}" type="presParOf" srcId="{1549C33D-BE09-F245-9B24-1C2A50D3E379}" destId="{3B94E3BD-CFFE-8E40-B77D-C201FC3FF7D1}" srcOrd="5" destOrd="0" presId="urn:microsoft.com/office/officeart/2005/8/layout/list1"/>
    <dgm:cxn modelId="{564FF3BE-DC98-7542-A5EE-F4E5DEEF3972}" type="presParOf" srcId="{1549C33D-BE09-F245-9B24-1C2A50D3E379}" destId="{55C4A559-C3ED-CE49-8CAE-619A84E2EB42}"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79E46E5-D5C2-454A-87DA-CA05A42DBA3E}"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3F8753E8-4BB2-A04D-AA02-A3EF94E7D67E}">
      <dgm:prSet phldrT="[Text]" custT="1"/>
      <dgm:spPr/>
      <dgm:t>
        <a:bodyPr/>
        <a:lstStyle/>
        <a:p>
          <a:r>
            <a:rPr lang="en-US" sz="1800" b="0" i="0" dirty="0" smtClean="0">
              <a:latin typeface="Century Gothic"/>
              <a:cs typeface="Century Gothic"/>
            </a:rPr>
            <a:t>The course is designed to teach the fundamentals of economics and help you to start thinking like an economist.</a:t>
          </a:r>
          <a:endParaRPr lang="en-US" sz="1800" b="0" i="0" dirty="0">
            <a:latin typeface="Century Gothic"/>
            <a:cs typeface="Century Gothic"/>
          </a:endParaRPr>
        </a:p>
      </dgm:t>
    </dgm:pt>
    <dgm:pt modelId="{C73C550B-862E-8445-8A4E-2FE43B7FC324}" type="parTrans" cxnId="{1459F5D6-6BF8-FC48-9EF0-2CF2BCDD82CE}">
      <dgm:prSet/>
      <dgm:spPr/>
      <dgm:t>
        <a:bodyPr/>
        <a:lstStyle/>
        <a:p>
          <a:endParaRPr lang="en-US"/>
        </a:p>
      </dgm:t>
    </dgm:pt>
    <dgm:pt modelId="{FBD5FDA1-245F-5647-8DF0-338E7901F991}" type="sibTrans" cxnId="{1459F5D6-6BF8-FC48-9EF0-2CF2BCDD82CE}">
      <dgm:prSet/>
      <dgm:spPr/>
      <dgm:t>
        <a:bodyPr/>
        <a:lstStyle/>
        <a:p>
          <a:endParaRPr lang="en-US"/>
        </a:p>
      </dgm:t>
    </dgm:pt>
    <dgm:pt modelId="{B04A1047-8D95-934B-BA19-F3C61271041D}">
      <dgm:prSet phldrT="[Text]" custT="1"/>
      <dgm:spPr/>
      <dgm:t>
        <a:bodyPr/>
        <a:lstStyle/>
        <a:p>
          <a:r>
            <a:rPr lang="en-US" sz="1800" b="0" i="0" dirty="0" smtClean="0">
              <a:latin typeface="Century Gothic"/>
              <a:cs typeface="Century Gothic"/>
            </a:rPr>
            <a:t>It builds economics from the ground up so you can appreciate its strengths and weaknesses</a:t>
          </a:r>
          <a:endParaRPr lang="en-US" sz="1800" b="0" i="0" dirty="0">
            <a:latin typeface="Century Gothic"/>
            <a:cs typeface="Century Gothic"/>
          </a:endParaRPr>
        </a:p>
      </dgm:t>
    </dgm:pt>
    <dgm:pt modelId="{967A8F0C-9773-2D4D-BBCE-1FBAEFD64396}" type="sibTrans" cxnId="{7B747746-B708-3D42-86B7-888F91703E9B}">
      <dgm:prSet/>
      <dgm:spPr/>
      <dgm:t>
        <a:bodyPr/>
        <a:lstStyle/>
        <a:p>
          <a:endParaRPr lang="en-US"/>
        </a:p>
      </dgm:t>
    </dgm:pt>
    <dgm:pt modelId="{488ABE3F-BDF0-544E-B1C3-03C0EBA7CB60}" type="parTrans" cxnId="{7B747746-B708-3D42-86B7-888F91703E9B}">
      <dgm:prSet/>
      <dgm:spPr/>
      <dgm:t>
        <a:bodyPr/>
        <a:lstStyle/>
        <a:p>
          <a:endParaRPr lang="en-US"/>
        </a:p>
      </dgm:t>
    </dgm:pt>
    <dgm:pt modelId="{20BA8C8C-7218-154B-89A2-486CD6BCBC5B}">
      <dgm:prSet phldrT="[Text]" custT="1"/>
      <dgm:spPr/>
      <dgm:t>
        <a:bodyPr/>
        <a:lstStyle/>
        <a:p>
          <a:r>
            <a:rPr lang="en-US" sz="1800" b="0" i="0" dirty="0" smtClean="0">
              <a:latin typeface="Century Gothic"/>
              <a:cs typeface="Century Gothic"/>
            </a:rPr>
            <a:t>It is not designed to give you a  cookbook  of a compendium of received wisdom.</a:t>
          </a:r>
        </a:p>
      </dgm:t>
    </dgm:pt>
    <dgm:pt modelId="{3C96A1A1-9F1D-C24A-BBEF-2E29AE79D503}" type="sibTrans" cxnId="{E0EBF313-0281-E749-A4DB-E37206B9A285}">
      <dgm:prSet/>
      <dgm:spPr/>
      <dgm:t>
        <a:bodyPr/>
        <a:lstStyle/>
        <a:p>
          <a:endParaRPr lang="en-US"/>
        </a:p>
      </dgm:t>
    </dgm:pt>
    <dgm:pt modelId="{B6AAE492-1577-B944-9913-4C455E469116}" type="parTrans" cxnId="{E0EBF313-0281-E749-A4DB-E37206B9A285}">
      <dgm:prSet/>
      <dgm:spPr/>
      <dgm:t>
        <a:bodyPr/>
        <a:lstStyle/>
        <a:p>
          <a:endParaRPr lang="en-US"/>
        </a:p>
      </dgm:t>
    </dgm:pt>
    <dgm:pt modelId="{1549C33D-BE09-F245-9B24-1C2A50D3E379}" type="pres">
      <dgm:prSet presAssocID="{679E46E5-D5C2-454A-87DA-CA05A42DBA3E}" presName="linear" presStyleCnt="0">
        <dgm:presLayoutVars>
          <dgm:dir/>
          <dgm:animLvl val="lvl"/>
          <dgm:resizeHandles val="exact"/>
        </dgm:presLayoutVars>
      </dgm:prSet>
      <dgm:spPr/>
      <dgm:t>
        <a:bodyPr/>
        <a:lstStyle/>
        <a:p>
          <a:endParaRPr lang="en-US"/>
        </a:p>
      </dgm:t>
    </dgm:pt>
    <dgm:pt modelId="{08B90BFA-3B13-8F48-A003-9D03776FAA7B}" type="pres">
      <dgm:prSet presAssocID="{3F8753E8-4BB2-A04D-AA02-A3EF94E7D67E}" presName="parentLin" presStyleCnt="0"/>
      <dgm:spPr/>
    </dgm:pt>
    <dgm:pt modelId="{87E2E08C-A47F-D049-9347-1EA93E704B9A}" type="pres">
      <dgm:prSet presAssocID="{3F8753E8-4BB2-A04D-AA02-A3EF94E7D67E}" presName="parentLeftMargin" presStyleLbl="node1" presStyleIdx="0" presStyleCnt="3"/>
      <dgm:spPr/>
      <dgm:t>
        <a:bodyPr/>
        <a:lstStyle/>
        <a:p>
          <a:endParaRPr lang="en-US"/>
        </a:p>
      </dgm:t>
    </dgm:pt>
    <dgm:pt modelId="{9267DFD6-1A2D-8D48-8F91-3E1969C794D0}" type="pres">
      <dgm:prSet presAssocID="{3F8753E8-4BB2-A04D-AA02-A3EF94E7D67E}" presName="parentText" presStyleLbl="node1" presStyleIdx="0" presStyleCnt="3" custScaleX="150037">
        <dgm:presLayoutVars>
          <dgm:chMax val="0"/>
          <dgm:bulletEnabled val="1"/>
        </dgm:presLayoutVars>
      </dgm:prSet>
      <dgm:spPr/>
      <dgm:t>
        <a:bodyPr/>
        <a:lstStyle/>
        <a:p>
          <a:endParaRPr lang="en-US"/>
        </a:p>
      </dgm:t>
    </dgm:pt>
    <dgm:pt modelId="{0E42FCB9-5A3A-1E4A-9832-5E769B0DD389}" type="pres">
      <dgm:prSet presAssocID="{3F8753E8-4BB2-A04D-AA02-A3EF94E7D67E}" presName="negativeSpace" presStyleCnt="0"/>
      <dgm:spPr/>
    </dgm:pt>
    <dgm:pt modelId="{E82AFF75-E076-4549-BB0D-3D136D3C6800}" type="pres">
      <dgm:prSet presAssocID="{3F8753E8-4BB2-A04D-AA02-A3EF94E7D67E}" presName="childText" presStyleLbl="conFgAcc1" presStyleIdx="0" presStyleCnt="3">
        <dgm:presLayoutVars>
          <dgm:bulletEnabled val="1"/>
        </dgm:presLayoutVars>
      </dgm:prSet>
      <dgm:spPr/>
    </dgm:pt>
    <dgm:pt modelId="{204620E2-FB9E-064D-AF76-D64BEB53A6F2}" type="pres">
      <dgm:prSet presAssocID="{FBD5FDA1-245F-5647-8DF0-338E7901F991}" presName="spaceBetweenRectangles" presStyleCnt="0"/>
      <dgm:spPr/>
    </dgm:pt>
    <dgm:pt modelId="{67E6206F-710D-9346-8FD8-6A26D6007334}" type="pres">
      <dgm:prSet presAssocID="{20BA8C8C-7218-154B-89A2-486CD6BCBC5B}" presName="parentLin" presStyleCnt="0"/>
      <dgm:spPr/>
    </dgm:pt>
    <dgm:pt modelId="{35296531-FA8F-5146-95E1-E8142DAB1131}" type="pres">
      <dgm:prSet presAssocID="{20BA8C8C-7218-154B-89A2-486CD6BCBC5B}" presName="parentLeftMargin" presStyleLbl="node1" presStyleIdx="0" presStyleCnt="3"/>
      <dgm:spPr/>
      <dgm:t>
        <a:bodyPr/>
        <a:lstStyle/>
        <a:p>
          <a:endParaRPr lang="en-US"/>
        </a:p>
      </dgm:t>
    </dgm:pt>
    <dgm:pt modelId="{184ADFB8-46AF-234F-968E-D529B4686E36}" type="pres">
      <dgm:prSet presAssocID="{20BA8C8C-7218-154B-89A2-486CD6BCBC5B}" presName="parentText" presStyleLbl="node1" presStyleIdx="1" presStyleCnt="3" custScaleX="142857">
        <dgm:presLayoutVars>
          <dgm:chMax val="0"/>
          <dgm:bulletEnabled val="1"/>
        </dgm:presLayoutVars>
      </dgm:prSet>
      <dgm:spPr/>
      <dgm:t>
        <a:bodyPr/>
        <a:lstStyle/>
        <a:p>
          <a:endParaRPr lang="en-US"/>
        </a:p>
      </dgm:t>
    </dgm:pt>
    <dgm:pt modelId="{9170E0DB-DF5B-804E-A806-6710EF76A93C}" type="pres">
      <dgm:prSet presAssocID="{20BA8C8C-7218-154B-89A2-486CD6BCBC5B}" presName="negativeSpace" presStyleCnt="0"/>
      <dgm:spPr/>
    </dgm:pt>
    <dgm:pt modelId="{A43ECAED-751D-6943-A070-A9714085820D}" type="pres">
      <dgm:prSet presAssocID="{20BA8C8C-7218-154B-89A2-486CD6BCBC5B}" presName="childText" presStyleLbl="conFgAcc1" presStyleIdx="1" presStyleCnt="3">
        <dgm:presLayoutVars>
          <dgm:bulletEnabled val="1"/>
        </dgm:presLayoutVars>
      </dgm:prSet>
      <dgm:spPr/>
    </dgm:pt>
    <dgm:pt modelId="{7A404C3E-362E-9242-BD20-9154E44E342B}" type="pres">
      <dgm:prSet presAssocID="{3C96A1A1-9F1D-C24A-BBEF-2E29AE79D503}" presName="spaceBetweenRectangles" presStyleCnt="0"/>
      <dgm:spPr/>
    </dgm:pt>
    <dgm:pt modelId="{790BFCC5-B3CF-0A41-A1E3-220672A0054E}" type="pres">
      <dgm:prSet presAssocID="{B04A1047-8D95-934B-BA19-F3C61271041D}" presName="parentLin" presStyleCnt="0"/>
      <dgm:spPr/>
    </dgm:pt>
    <dgm:pt modelId="{171619E8-7F4B-B545-8A38-71CB5C92E24D}" type="pres">
      <dgm:prSet presAssocID="{B04A1047-8D95-934B-BA19-F3C61271041D}" presName="parentLeftMargin" presStyleLbl="node1" presStyleIdx="1" presStyleCnt="3"/>
      <dgm:spPr/>
      <dgm:t>
        <a:bodyPr/>
        <a:lstStyle/>
        <a:p>
          <a:endParaRPr lang="en-US"/>
        </a:p>
      </dgm:t>
    </dgm:pt>
    <dgm:pt modelId="{9B911764-E73D-9349-859A-6873EBDE5519}" type="pres">
      <dgm:prSet presAssocID="{B04A1047-8D95-934B-BA19-F3C61271041D}" presName="parentText" presStyleLbl="node1" presStyleIdx="2" presStyleCnt="3" custScaleX="142857">
        <dgm:presLayoutVars>
          <dgm:chMax val="0"/>
          <dgm:bulletEnabled val="1"/>
        </dgm:presLayoutVars>
      </dgm:prSet>
      <dgm:spPr/>
      <dgm:t>
        <a:bodyPr/>
        <a:lstStyle/>
        <a:p>
          <a:endParaRPr lang="en-US"/>
        </a:p>
      </dgm:t>
    </dgm:pt>
    <dgm:pt modelId="{EC224A0F-251C-4844-A367-6DB84B5CC40E}" type="pres">
      <dgm:prSet presAssocID="{B04A1047-8D95-934B-BA19-F3C61271041D}" presName="negativeSpace" presStyleCnt="0"/>
      <dgm:spPr/>
    </dgm:pt>
    <dgm:pt modelId="{8D041D6B-DB78-334D-B957-70CED5EE2176}" type="pres">
      <dgm:prSet presAssocID="{B04A1047-8D95-934B-BA19-F3C61271041D}" presName="childText" presStyleLbl="conFgAcc1" presStyleIdx="2" presStyleCnt="3">
        <dgm:presLayoutVars>
          <dgm:bulletEnabled val="1"/>
        </dgm:presLayoutVars>
      </dgm:prSet>
      <dgm:spPr/>
    </dgm:pt>
  </dgm:ptLst>
  <dgm:cxnLst>
    <dgm:cxn modelId="{90DC891E-AEC4-D04D-BFE3-B321087114FF}" type="presOf" srcId="{3F8753E8-4BB2-A04D-AA02-A3EF94E7D67E}" destId="{87E2E08C-A47F-D049-9347-1EA93E704B9A}" srcOrd="0" destOrd="0" presId="urn:microsoft.com/office/officeart/2005/8/layout/list1"/>
    <dgm:cxn modelId="{7B747746-B708-3D42-86B7-888F91703E9B}" srcId="{679E46E5-D5C2-454A-87DA-CA05A42DBA3E}" destId="{B04A1047-8D95-934B-BA19-F3C61271041D}" srcOrd="2" destOrd="0" parTransId="{488ABE3F-BDF0-544E-B1C3-03C0EBA7CB60}" sibTransId="{967A8F0C-9773-2D4D-BBCE-1FBAEFD64396}"/>
    <dgm:cxn modelId="{9E135620-186E-CC4E-96B3-DC0012F2685F}" type="presOf" srcId="{679E46E5-D5C2-454A-87DA-CA05A42DBA3E}" destId="{1549C33D-BE09-F245-9B24-1C2A50D3E379}" srcOrd="0" destOrd="0" presId="urn:microsoft.com/office/officeart/2005/8/layout/list1"/>
    <dgm:cxn modelId="{1459F5D6-6BF8-FC48-9EF0-2CF2BCDD82CE}" srcId="{679E46E5-D5C2-454A-87DA-CA05A42DBA3E}" destId="{3F8753E8-4BB2-A04D-AA02-A3EF94E7D67E}" srcOrd="0" destOrd="0" parTransId="{C73C550B-862E-8445-8A4E-2FE43B7FC324}" sibTransId="{FBD5FDA1-245F-5647-8DF0-338E7901F991}"/>
    <dgm:cxn modelId="{32110A3B-D5C7-CB48-8249-45B8F88DA97F}" type="presOf" srcId="{20BA8C8C-7218-154B-89A2-486CD6BCBC5B}" destId="{35296531-FA8F-5146-95E1-E8142DAB1131}" srcOrd="0" destOrd="0" presId="urn:microsoft.com/office/officeart/2005/8/layout/list1"/>
    <dgm:cxn modelId="{73748832-3742-7D41-A6F7-163E4DD72D6F}" type="presOf" srcId="{B04A1047-8D95-934B-BA19-F3C61271041D}" destId="{171619E8-7F4B-B545-8A38-71CB5C92E24D}" srcOrd="0" destOrd="0" presId="urn:microsoft.com/office/officeart/2005/8/layout/list1"/>
    <dgm:cxn modelId="{E0EBF313-0281-E749-A4DB-E37206B9A285}" srcId="{679E46E5-D5C2-454A-87DA-CA05A42DBA3E}" destId="{20BA8C8C-7218-154B-89A2-486CD6BCBC5B}" srcOrd="1" destOrd="0" parTransId="{B6AAE492-1577-B944-9913-4C455E469116}" sibTransId="{3C96A1A1-9F1D-C24A-BBEF-2E29AE79D503}"/>
    <dgm:cxn modelId="{3B77EEC5-1BD7-AD40-A0EA-DB8014859599}" type="presOf" srcId="{B04A1047-8D95-934B-BA19-F3C61271041D}" destId="{9B911764-E73D-9349-859A-6873EBDE5519}" srcOrd="1" destOrd="0" presId="urn:microsoft.com/office/officeart/2005/8/layout/list1"/>
    <dgm:cxn modelId="{8C5A4518-C8DA-4545-BD10-22FE098AB8A8}" type="presOf" srcId="{20BA8C8C-7218-154B-89A2-486CD6BCBC5B}" destId="{184ADFB8-46AF-234F-968E-D529B4686E36}" srcOrd="1" destOrd="0" presId="urn:microsoft.com/office/officeart/2005/8/layout/list1"/>
    <dgm:cxn modelId="{101A6000-80A6-BA47-9C93-BB30226BA21C}" type="presOf" srcId="{3F8753E8-4BB2-A04D-AA02-A3EF94E7D67E}" destId="{9267DFD6-1A2D-8D48-8F91-3E1969C794D0}" srcOrd="1" destOrd="0" presId="urn:microsoft.com/office/officeart/2005/8/layout/list1"/>
    <dgm:cxn modelId="{656B919B-3FE7-234D-B337-E1937F86259E}" type="presParOf" srcId="{1549C33D-BE09-F245-9B24-1C2A50D3E379}" destId="{08B90BFA-3B13-8F48-A003-9D03776FAA7B}" srcOrd="0" destOrd="0" presId="urn:microsoft.com/office/officeart/2005/8/layout/list1"/>
    <dgm:cxn modelId="{0E577CF5-448B-D544-92EF-26878A6FCF63}" type="presParOf" srcId="{08B90BFA-3B13-8F48-A003-9D03776FAA7B}" destId="{87E2E08C-A47F-D049-9347-1EA93E704B9A}" srcOrd="0" destOrd="0" presId="urn:microsoft.com/office/officeart/2005/8/layout/list1"/>
    <dgm:cxn modelId="{2C5E1D18-1C54-9247-832F-6FAAB6A3B4FD}" type="presParOf" srcId="{08B90BFA-3B13-8F48-A003-9D03776FAA7B}" destId="{9267DFD6-1A2D-8D48-8F91-3E1969C794D0}" srcOrd="1" destOrd="0" presId="urn:microsoft.com/office/officeart/2005/8/layout/list1"/>
    <dgm:cxn modelId="{4E8EFA77-93EC-EE4C-B38B-10F1ADBE2791}" type="presParOf" srcId="{1549C33D-BE09-F245-9B24-1C2A50D3E379}" destId="{0E42FCB9-5A3A-1E4A-9832-5E769B0DD389}" srcOrd="1" destOrd="0" presId="urn:microsoft.com/office/officeart/2005/8/layout/list1"/>
    <dgm:cxn modelId="{BAD18331-7946-4749-A29B-5C30F52D8D2B}" type="presParOf" srcId="{1549C33D-BE09-F245-9B24-1C2A50D3E379}" destId="{E82AFF75-E076-4549-BB0D-3D136D3C6800}" srcOrd="2" destOrd="0" presId="urn:microsoft.com/office/officeart/2005/8/layout/list1"/>
    <dgm:cxn modelId="{B8365976-C54C-094C-9892-34E715F83EAF}" type="presParOf" srcId="{1549C33D-BE09-F245-9B24-1C2A50D3E379}" destId="{204620E2-FB9E-064D-AF76-D64BEB53A6F2}" srcOrd="3" destOrd="0" presId="urn:microsoft.com/office/officeart/2005/8/layout/list1"/>
    <dgm:cxn modelId="{C633E9B1-9D2F-A54D-B9DE-98C2E80257A0}" type="presParOf" srcId="{1549C33D-BE09-F245-9B24-1C2A50D3E379}" destId="{67E6206F-710D-9346-8FD8-6A26D6007334}" srcOrd="4" destOrd="0" presId="urn:microsoft.com/office/officeart/2005/8/layout/list1"/>
    <dgm:cxn modelId="{728EE4F7-815B-D24C-8649-F9CAA41A035F}" type="presParOf" srcId="{67E6206F-710D-9346-8FD8-6A26D6007334}" destId="{35296531-FA8F-5146-95E1-E8142DAB1131}" srcOrd="0" destOrd="0" presId="urn:microsoft.com/office/officeart/2005/8/layout/list1"/>
    <dgm:cxn modelId="{166B5300-369A-CB49-8229-82447C740CBE}" type="presParOf" srcId="{67E6206F-710D-9346-8FD8-6A26D6007334}" destId="{184ADFB8-46AF-234F-968E-D529B4686E36}" srcOrd="1" destOrd="0" presId="urn:microsoft.com/office/officeart/2005/8/layout/list1"/>
    <dgm:cxn modelId="{DB64C708-4EC8-4047-80CC-0F489BC0EA03}" type="presParOf" srcId="{1549C33D-BE09-F245-9B24-1C2A50D3E379}" destId="{9170E0DB-DF5B-804E-A806-6710EF76A93C}" srcOrd="5" destOrd="0" presId="urn:microsoft.com/office/officeart/2005/8/layout/list1"/>
    <dgm:cxn modelId="{13B9EF44-374F-F748-86F5-280BD46AA2B9}" type="presParOf" srcId="{1549C33D-BE09-F245-9B24-1C2A50D3E379}" destId="{A43ECAED-751D-6943-A070-A9714085820D}" srcOrd="6" destOrd="0" presId="urn:microsoft.com/office/officeart/2005/8/layout/list1"/>
    <dgm:cxn modelId="{9A705E70-BD5E-6B4C-BF09-146CD38E5A32}" type="presParOf" srcId="{1549C33D-BE09-F245-9B24-1C2A50D3E379}" destId="{7A404C3E-362E-9242-BD20-9154E44E342B}" srcOrd="7" destOrd="0" presId="urn:microsoft.com/office/officeart/2005/8/layout/list1"/>
    <dgm:cxn modelId="{31C3551B-D49E-C446-A9BF-7B370BCD20B6}" type="presParOf" srcId="{1549C33D-BE09-F245-9B24-1C2A50D3E379}" destId="{790BFCC5-B3CF-0A41-A1E3-220672A0054E}" srcOrd="8" destOrd="0" presId="urn:microsoft.com/office/officeart/2005/8/layout/list1"/>
    <dgm:cxn modelId="{2643277D-EF50-1F47-B59A-8DE779604DBA}" type="presParOf" srcId="{790BFCC5-B3CF-0A41-A1E3-220672A0054E}" destId="{171619E8-7F4B-B545-8A38-71CB5C92E24D}" srcOrd="0" destOrd="0" presId="urn:microsoft.com/office/officeart/2005/8/layout/list1"/>
    <dgm:cxn modelId="{47F12881-2C16-A94F-8F3A-62C8D4BA1B97}" type="presParOf" srcId="{790BFCC5-B3CF-0A41-A1E3-220672A0054E}" destId="{9B911764-E73D-9349-859A-6873EBDE5519}" srcOrd="1" destOrd="0" presId="urn:microsoft.com/office/officeart/2005/8/layout/list1"/>
    <dgm:cxn modelId="{B6133022-671F-6848-8E0F-9C7BEEE8DEDE}" type="presParOf" srcId="{1549C33D-BE09-F245-9B24-1C2A50D3E379}" destId="{EC224A0F-251C-4844-A367-6DB84B5CC40E}" srcOrd="9" destOrd="0" presId="urn:microsoft.com/office/officeart/2005/8/layout/list1"/>
    <dgm:cxn modelId="{BA4B66F7-98A0-7E43-9223-D4E8A99E5024}" type="presParOf" srcId="{1549C33D-BE09-F245-9B24-1C2A50D3E379}" destId="{8D041D6B-DB78-334D-B957-70CED5EE2176}"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E29899C-A9C2-F24E-B3A5-51C3B4BBD553}"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F200A0AB-73EF-FB49-83EE-54F960190A90}">
      <dgm:prSet phldrT="[Text]" custT="1"/>
      <dgm:spPr/>
      <dgm:t>
        <a:bodyPr/>
        <a:lstStyle/>
        <a:p>
          <a:r>
            <a:rPr lang="en-US" sz="2800" dirty="0" smtClean="0"/>
            <a:t>Module 1</a:t>
          </a:r>
          <a:endParaRPr lang="en-US" sz="2800" dirty="0"/>
        </a:p>
      </dgm:t>
    </dgm:pt>
    <dgm:pt modelId="{8F43F11B-426A-C648-83E7-77846FCF7F34}" type="parTrans" cxnId="{1A76E5D4-7637-E241-977E-189E21FEA727}">
      <dgm:prSet/>
      <dgm:spPr/>
      <dgm:t>
        <a:bodyPr/>
        <a:lstStyle/>
        <a:p>
          <a:endParaRPr lang="en-US"/>
        </a:p>
      </dgm:t>
    </dgm:pt>
    <dgm:pt modelId="{0E6CDCA4-2822-FD48-8DE1-7A954AB48509}" type="sibTrans" cxnId="{1A76E5D4-7637-E241-977E-189E21FEA727}">
      <dgm:prSet/>
      <dgm:spPr/>
      <dgm:t>
        <a:bodyPr/>
        <a:lstStyle/>
        <a:p>
          <a:endParaRPr lang="en-US"/>
        </a:p>
      </dgm:t>
    </dgm:pt>
    <dgm:pt modelId="{968AA209-3A38-1649-83AA-863CB0BE530E}">
      <dgm:prSet phldrT="[Text]" custT="1"/>
      <dgm:spPr/>
      <dgm:t>
        <a:bodyPr/>
        <a:lstStyle/>
        <a:p>
          <a:r>
            <a:rPr lang="en-US" sz="1800" dirty="0" smtClean="0"/>
            <a:t>1</a:t>
          </a:r>
          <a:r>
            <a:rPr lang="en-US" sz="2200" dirty="0" smtClean="0"/>
            <a:t>. </a:t>
          </a:r>
          <a:r>
            <a:rPr lang="en-US" sz="1800" dirty="0" smtClean="0"/>
            <a:t>Economics of competition policy</a:t>
          </a:r>
          <a:endParaRPr lang="en-US" sz="1800" dirty="0"/>
        </a:p>
      </dgm:t>
    </dgm:pt>
    <dgm:pt modelId="{8A423333-4617-4245-AAD2-B9D8FA4793C8}" type="parTrans" cxnId="{0C2448B3-EB9D-254D-A81A-6A8D03B7DC2C}">
      <dgm:prSet/>
      <dgm:spPr/>
      <dgm:t>
        <a:bodyPr/>
        <a:lstStyle/>
        <a:p>
          <a:endParaRPr lang="en-US"/>
        </a:p>
      </dgm:t>
    </dgm:pt>
    <dgm:pt modelId="{09623314-C3C4-3C4F-ACC9-84ADF5AFF689}" type="sibTrans" cxnId="{0C2448B3-EB9D-254D-A81A-6A8D03B7DC2C}">
      <dgm:prSet/>
      <dgm:spPr/>
      <dgm:t>
        <a:bodyPr/>
        <a:lstStyle/>
        <a:p>
          <a:endParaRPr lang="en-US"/>
        </a:p>
      </dgm:t>
    </dgm:pt>
    <dgm:pt modelId="{DE6BD129-F709-7640-AFA1-E08EDC9DA9B9}">
      <dgm:prSet phldrT="[Text]" custT="1"/>
      <dgm:spPr/>
      <dgm:t>
        <a:bodyPr/>
        <a:lstStyle/>
        <a:p>
          <a:r>
            <a:rPr lang="en-US" sz="1800" dirty="0" smtClean="0"/>
            <a:t>2. Firms and profit maximization</a:t>
          </a:r>
          <a:endParaRPr lang="en-US" sz="1800" dirty="0"/>
        </a:p>
      </dgm:t>
    </dgm:pt>
    <dgm:pt modelId="{1E11C8BF-9634-074F-948A-BBE32756ADD4}" type="parTrans" cxnId="{AA558B16-219A-4D49-B756-4EAB6FF2628A}">
      <dgm:prSet/>
      <dgm:spPr/>
      <dgm:t>
        <a:bodyPr/>
        <a:lstStyle/>
        <a:p>
          <a:endParaRPr lang="en-US"/>
        </a:p>
      </dgm:t>
    </dgm:pt>
    <dgm:pt modelId="{E98F7345-62B5-FC41-A23B-376B007A30FA}" type="sibTrans" cxnId="{AA558B16-219A-4D49-B756-4EAB6FF2628A}">
      <dgm:prSet/>
      <dgm:spPr/>
      <dgm:t>
        <a:bodyPr/>
        <a:lstStyle/>
        <a:p>
          <a:endParaRPr lang="en-US"/>
        </a:p>
      </dgm:t>
    </dgm:pt>
    <dgm:pt modelId="{E68B1B74-FEE5-A744-BFDF-B35BD0B43935}">
      <dgm:prSet phldrT="[Text]" custT="1"/>
      <dgm:spPr/>
      <dgm:t>
        <a:bodyPr/>
        <a:lstStyle/>
        <a:p>
          <a:r>
            <a:rPr lang="en-US" sz="1800" dirty="0" smtClean="0"/>
            <a:t>3. Demand, supply, and static competition</a:t>
          </a:r>
          <a:endParaRPr lang="en-US" sz="1800" dirty="0"/>
        </a:p>
      </dgm:t>
    </dgm:pt>
    <dgm:pt modelId="{32BEF629-84AD-1840-A078-FB32D0891EAD}" type="parTrans" cxnId="{B5944108-C03B-384B-9D72-AC788F2D88B5}">
      <dgm:prSet/>
      <dgm:spPr/>
      <dgm:t>
        <a:bodyPr/>
        <a:lstStyle/>
        <a:p>
          <a:endParaRPr lang="en-US"/>
        </a:p>
      </dgm:t>
    </dgm:pt>
    <dgm:pt modelId="{888A6D7E-F233-C045-9C76-A96D350C97DA}" type="sibTrans" cxnId="{B5944108-C03B-384B-9D72-AC788F2D88B5}">
      <dgm:prSet/>
      <dgm:spPr/>
      <dgm:t>
        <a:bodyPr/>
        <a:lstStyle/>
        <a:p>
          <a:endParaRPr lang="en-US"/>
        </a:p>
      </dgm:t>
    </dgm:pt>
    <dgm:pt modelId="{841236C4-FEBC-6E40-AAD9-22149939BC79}">
      <dgm:prSet phldrT="[Text]" custT="1"/>
      <dgm:spPr/>
      <dgm:t>
        <a:bodyPr/>
        <a:lstStyle/>
        <a:p>
          <a:r>
            <a:rPr lang="en-US" sz="1800" dirty="0" smtClean="0"/>
            <a:t>4. Innovation and dynamic competition</a:t>
          </a:r>
          <a:endParaRPr lang="en-US" sz="1800" dirty="0"/>
        </a:p>
      </dgm:t>
    </dgm:pt>
    <dgm:pt modelId="{7F56B4DF-1335-214D-84E2-F32E24CA44AF}" type="parTrans" cxnId="{94651AB3-DE52-2641-9574-B5234831FE8F}">
      <dgm:prSet/>
      <dgm:spPr/>
      <dgm:t>
        <a:bodyPr/>
        <a:lstStyle/>
        <a:p>
          <a:endParaRPr lang="en-US"/>
        </a:p>
      </dgm:t>
    </dgm:pt>
    <dgm:pt modelId="{3DB3507B-321A-6B43-AC6B-B72388A59FAC}" type="sibTrans" cxnId="{94651AB3-DE52-2641-9574-B5234831FE8F}">
      <dgm:prSet/>
      <dgm:spPr/>
      <dgm:t>
        <a:bodyPr/>
        <a:lstStyle/>
        <a:p>
          <a:endParaRPr lang="en-US"/>
        </a:p>
      </dgm:t>
    </dgm:pt>
    <dgm:pt modelId="{036CE4AC-5649-514F-92FB-BA59644BF93E}">
      <dgm:prSet phldrT="[Text]" custT="1"/>
      <dgm:spPr/>
      <dgm:t>
        <a:bodyPr/>
        <a:lstStyle/>
        <a:p>
          <a:r>
            <a:rPr lang="en-US" sz="1800" dirty="0" smtClean="0"/>
            <a:t>5. Product differentiation</a:t>
          </a:r>
          <a:endParaRPr lang="en-US" sz="1800" dirty="0"/>
        </a:p>
      </dgm:t>
    </dgm:pt>
    <dgm:pt modelId="{AC4BC97B-7350-F046-9C0B-49A5175BC283}" type="parTrans" cxnId="{70E5D186-2F75-DB47-B568-BACCA1175807}">
      <dgm:prSet/>
      <dgm:spPr/>
      <dgm:t>
        <a:bodyPr/>
        <a:lstStyle/>
        <a:p>
          <a:endParaRPr lang="en-US"/>
        </a:p>
      </dgm:t>
    </dgm:pt>
    <dgm:pt modelId="{71D0F39E-FD8C-924C-BDC2-B1E6E066B043}" type="sibTrans" cxnId="{70E5D186-2F75-DB47-B568-BACCA1175807}">
      <dgm:prSet/>
      <dgm:spPr/>
      <dgm:t>
        <a:bodyPr/>
        <a:lstStyle/>
        <a:p>
          <a:endParaRPr lang="en-US"/>
        </a:p>
      </dgm:t>
    </dgm:pt>
    <dgm:pt modelId="{9545AC51-F4AB-BD49-9C66-FA12DD220659}">
      <dgm:prSet phldrT="[Text]" custT="1"/>
      <dgm:spPr/>
      <dgm:t>
        <a:bodyPr/>
        <a:lstStyle/>
        <a:p>
          <a:r>
            <a:rPr lang="en-US" sz="1800" dirty="0" smtClean="0"/>
            <a:t>6. Competition, market failures and welfare</a:t>
          </a:r>
          <a:endParaRPr lang="en-US" sz="1800" dirty="0"/>
        </a:p>
      </dgm:t>
    </dgm:pt>
    <dgm:pt modelId="{DAD58EE1-E74E-DA48-8861-412BABAFBE32}" type="parTrans" cxnId="{BAF5F18B-1DD5-B04F-B693-70CCC503B857}">
      <dgm:prSet/>
      <dgm:spPr/>
      <dgm:t>
        <a:bodyPr/>
        <a:lstStyle/>
        <a:p>
          <a:endParaRPr lang="en-US"/>
        </a:p>
      </dgm:t>
    </dgm:pt>
    <dgm:pt modelId="{9FFA79DD-0CBF-6543-AEB6-BF3DB52B4328}" type="sibTrans" cxnId="{BAF5F18B-1DD5-B04F-B693-70CCC503B857}">
      <dgm:prSet/>
      <dgm:spPr/>
      <dgm:t>
        <a:bodyPr/>
        <a:lstStyle/>
        <a:p>
          <a:endParaRPr lang="en-US"/>
        </a:p>
      </dgm:t>
    </dgm:pt>
    <dgm:pt modelId="{B866F3F8-82FE-084E-90C8-E9BEB507A7C5}">
      <dgm:prSet phldrT="[Text]" custT="1"/>
      <dgm:spPr/>
      <dgm:t>
        <a:bodyPr/>
        <a:lstStyle/>
        <a:p>
          <a:r>
            <a:rPr lang="en-US" sz="1800" dirty="0" smtClean="0"/>
            <a:t>7. Multi-sided platform economics</a:t>
          </a:r>
          <a:endParaRPr lang="en-US" sz="1800" dirty="0"/>
        </a:p>
      </dgm:t>
    </dgm:pt>
    <dgm:pt modelId="{7518A293-9B5A-354C-A1AF-E536916F1466}" type="parTrans" cxnId="{A6C1E9FC-9B61-A849-AB49-14E7B4E42F08}">
      <dgm:prSet/>
      <dgm:spPr/>
      <dgm:t>
        <a:bodyPr/>
        <a:lstStyle/>
        <a:p>
          <a:endParaRPr lang="en-US"/>
        </a:p>
      </dgm:t>
    </dgm:pt>
    <dgm:pt modelId="{A1CC16D6-6538-6E47-86E5-9D386062BCA2}" type="sibTrans" cxnId="{A6C1E9FC-9B61-A849-AB49-14E7B4E42F08}">
      <dgm:prSet/>
      <dgm:spPr/>
      <dgm:t>
        <a:bodyPr/>
        <a:lstStyle/>
        <a:p>
          <a:endParaRPr lang="en-US"/>
        </a:p>
      </dgm:t>
    </dgm:pt>
    <dgm:pt modelId="{66A039E6-D191-A74A-A230-423EC77FC517}">
      <dgm:prSet phldrT="[Text]" custT="1"/>
      <dgm:spPr/>
      <dgm:t>
        <a:bodyPr/>
        <a:lstStyle/>
        <a:p>
          <a:r>
            <a:rPr lang="en-US" sz="1800" dirty="0" smtClean="0"/>
            <a:t>8. Game theory and oligopoly</a:t>
          </a:r>
          <a:endParaRPr lang="en-US" sz="1800" dirty="0"/>
        </a:p>
      </dgm:t>
    </dgm:pt>
    <dgm:pt modelId="{B985D5BE-638A-A34D-89AE-A915BA258B55}" type="parTrans" cxnId="{1DC223D7-B2CD-C543-A9B0-5D90D8DB5E7E}">
      <dgm:prSet/>
      <dgm:spPr/>
      <dgm:t>
        <a:bodyPr/>
        <a:lstStyle/>
        <a:p>
          <a:endParaRPr lang="en-US"/>
        </a:p>
      </dgm:t>
    </dgm:pt>
    <dgm:pt modelId="{369C08B9-FCC3-F442-8262-715D5F023A25}" type="sibTrans" cxnId="{1DC223D7-B2CD-C543-A9B0-5D90D8DB5E7E}">
      <dgm:prSet/>
      <dgm:spPr/>
      <dgm:t>
        <a:bodyPr/>
        <a:lstStyle/>
        <a:p>
          <a:endParaRPr lang="en-US"/>
        </a:p>
      </dgm:t>
    </dgm:pt>
    <dgm:pt modelId="{F0560855-F1CB-CA47-9A6D-29E37123C180}" type="pres">
      <dgm:prSet presAssocID="{6E29899C-A9C2-F24E-B3A5-51C3B4BBD553}" presName="vert0" presStyleCnt="0">
        <dgm:presLayoutVars>
          <dgm:dir/>
          <dgm:animOne val="branch"/>
          <dgm:animLvl val="lvl"/>
        </dgm:presLayoutVars>
      </dgm:prSet>
      <dgm:spPr/>
      <dgm:t>
        <a:bodyPr/>
        <a:lstStyle/>
        <a:p>
          <a:endParaRPr lang="en-US"/>
        </a:p>
      </dgm:t>
    </dgm:pt>
    <dgm:pt modelId="{C0FE56D4-5CD5-1440-9A47-044A665E9943}" type="pres">
      <dgm:prSet presAssocID="{F200A0AB-73EF-FB49-83EE-54F960190A90}" presName="thickLine" presStyleLbl="alignNode1" presStyleIdx="0" presStyleCnt="1"/>
      <dgm:spPr/>
    </dgm:pt>
    <dgm:pt modelId="{BB973554-E30A-244F-BAB4-B6FE694D84DD}" type="pres">
      <dgm:prSet presAssocID="{F200A0AB-73EF-FB49-83EE-54F960190A90}" presName="horz1" presStyleCnt="0"/>
      <dgm:spPr/>
    </dgm:pt>
    <dgm:pt modelId="{E265C896-0EB0-5C40-A476-A7231FFFA5C6}" type="pres">
      <dgm:prSet presAssocID="{F200A0AB-73EF-FB49-83EE-54F960190A90}" presName="tx1" presStyleLbl="revTx" presStyleIdx="0" presStyleCnt="9"/>
      <dgm:spPr/>
      <dgm:t>
        <a:bodyPr/>
        <a:lstStyle/>
        <a:p>
          <a:endParaRPr lang="en-US"/>
        </a:p>
      </dgm:t>
    </dgm:pt>
    <dgm:pt modelId="{36BD03AA-34F2-A842-B483-3FC5318CDAC6}" type="pres">
      <dgm:prSet presAssocID="{F200A0AB-73EF-FB49-83EE-54F960190A90}" presName="vert1" presStyleCnt="0"/>
      <dgm:spPr/>
    </dgm:pt>
    <dgm:pt modelId="{C54D677A-804A-8A47-8838-87472E0A8FB0}" type="pres">
      <dgm:prSet presAssocID="{968AA209-3A38-1649-83AA-863CB0BE530E}" presName="vertSpace2a" presStyleCnt="0"/>
      <dgm:spPr/>
    </dgm:pt>
    <dgm:pt modelId="{FE90BCA3-1F8C-D647-AD8F-EDE8934FCC7F}" type="pres">
      <dgm:prSet presAssocID="{968AA209-3A38-1649-83AA-863CB0BE530E}" presName="horz2" presStyleCnt="0"/>
      <dgm:spPr/>
    </dgm:pt>
    <dgm:pt modelId="{B764EAFC-C4DB-284D-9915-E0D5D764AB2E}" type="pres">
      <dgm:prSet presAssocID="{968AA209-3A38-1649-83AA-863CB0BE530E}" presName="horzSpace2" presStyleCnt="0"/>
      <dgm:spPr/>
    </dgm:pt>
    <dgm:pt modelId="{3B66BAD7-DDE4-4A44-B6A8-562C9AE29C5A}" type="pres">
      <dgm:prSet presAssocID="{968AA209-3A38-1649-83AA-863CB0BE530E}" presName="tx2" presStyleLbl="revTx" presStyleIdx="1" presStyleCnt="9"/>
      <dgm:spPr/>
      <dgm:t>
        <a:bodyPr/>
        <a:lstStyle/>
        <a:p>
          <a:endParaRPr lang="en-US"/>
        </a:p>
      </dgm:t>
    </dgm:pt>
    <dgm:pt modelId="{875CB94A-F415-7546-8E8B-52F949AA4714}" type="pres">
      <dgm:prSet presAssocID="{968AA209-3A38-1649-83AA-863CB0BE530E}" presName="vert2" presStyleCnt="0"/>
      <dgm:spPr/>
    </dgm:pt>
    <dgm:pt modelId="{83CAB97E-5349-2144-836C-C9986C4842D3}" type="pres">
      <dgm:prSet presAssocID="{968AA209-3A38-1649-83AA-863CB0BE530E}" presName="thinLine2b" presStyleLbl="callout" presStyleIdx="0" presStyleCnt="8"/>
      <dgm:spPr/>
    </dgm:pt>
    <dgm:pt modelId="{AC7E56D5-FE68-F349-949C-39E363466115}" type="pres">
      <dgm:prSet presAssocID="{968AA209-3A38-1649-83AA-863CB0BE530E}" presName="vertSpace2b" presStyleCnt="0"/>
      <dgm:spPr/>
    </dgm:pt>
    <dgm:pt modelId="{4A9E798B-6815-D543-813C-D7F11B181D04}" type="pres">
      <dgm:prSet presAssocID="{DE6BD129-F709-7640-AFA1-E08EDC9DA9B9}" presName="horz2" presStyleCnt="0"/>
      <dgm:spPr/>
    </dgm:pt>
    <dgm:pt modelId="{EAF60996-8519-7E42-B186-14DC729D7734}" type="pres">
      <dgm:prSet presAssocID="{DE6BD129-F709-7640-AFA1-E08EDC9DA9B9}" presName="horzSpace2" presStyleCnt="0"/>
      <dgm:spPr/>
    </dgm:pt>
    <dgm:pt modelId="{13FEC4E2-AA8C-F34D-AF13-0C38C548104E}" type="pres">
      <dgm:prSet presAssocID="{DE6BD129-F709-7640-AFA1-E08EDC9DA9B9}" presName="tx2" presStyleLbl="revTx" presStyleIdx="2" presStyleCnt="9"/>
      <dgm:spPr/>
      <dgm:t>
        <a:bodyPr/>
        <a:lstStyle/>
        <a:p>
          <a:endParaRPr lang="en-US"/>
        </a:p>
      </dgm:t>
    </dgm:pt>
    <dgm:pt modelId="{97CC3C84-D384-CE4B-BA4C-920C335CDF6D}" type="pres">
      <dgm:prSet presAssocID="{DE6BD129-F709-7640-AFA1-E08EDC9DA9B9}" presName="vert2" presStyleCnt="0"/>
      <dgm:spPr/>
    </dgm:pt>
    <dgm:pt modelId="{30EFC8D0-ADC2-F046-970E-C81037ADAE40}" type="pres">
      <dgm:prSet presAssocID="{DE6BD129-F709-7640-AFA1-E08EDC9DA9B9}" presName="thinLine2b" presStyleLbl="callout" presStyleIdx="1" presStyleCnt="8"/>
      <dgm:spPr/>
    </dgm:pt>
    <dgm:pt modelId="{C8F99440-F379-274E-B38B-7DFA251C73BC}" type="pres">
      <dgm:prSet presAssocID="{DE6BD129-F709-7640-AFA1-E08EDC9DA9B9}" presName="vertSpace2b" presStyleCnt="0"/>
      <dgm:spPr/>
    </dgm:pt>
    <dgm:pt modelId="{06D579FA-CF51-0D41-B1F4-3104F4906C80}" type="pres">
      <dgm:prSet presAssocID="{E68B1B74-FEE5-A744-BFDF-B35BD0B43935}" presName="horz2" presStyleCnt="0"/>
      <dgm:spPr/>
    </dgm:pt>
    <dgm:pt modelId="{11F80205-C7D7-3648-B327-65D1D1244506}" type="pres">
      <dgm:prSet presAssocID="{E68B1B74-FEE5-A744-BFDF-B35BD0B43935}" presName="horzSpace2" presStyleCnt="0"/>
      <dgm:spPr/>
    </dgm:pt>
    <dgm:pt modelId="{60EBB5A7-BC4D-8849-A320-6AF3546D00E6}" type="pres">
      <dgm:prSet presAssocID="{E68B1B74-FEE5-A744-BFDF-B35BD0B43935}" presName="tx2" presStyleLbl="revTx" presStyleIdx="3" presStyleCnt="9"/>
      <dgm:spPr/>
      <dgm:t>
        <a:bodyPr/>
        <a:lstStyle/>
        <a:p>
          <a:endParaRPr lang="en-US"/>
        </a:p>
      </dgm:t>
    </dgm:pt>
    <dgm:pt modelId="{25F8A8BD-1F03-4F43-BEA9-EB93D3A86BF1}" type="pres">
      <dgm:prSet presAssocID="{E68B1B74-FEE5-A744-BFDF-B35BD0B43935}" presName="vert2" presStyleCnt="0"/>
      <dgm:spPr/>
    </dgm:pt>
    <dgm:pt modelId="{FB40F904-2A77-AC46-9D1C-2FEB1ED95043}" type="pres">
      <dgm:prSet presAssocID="{E68B1B74-FEE5-A744-BFDF-B35BD0B43935}" presName="thinLine2b" presStyleLbl="callout" presStyleIdx="2" presStyleCnt="8"/>
      <dgm:spPr/>
    </dgm:pt>
    <dgm:pt modelId="{C481647E-7D7D-6E43-A51B-7F48395ED683}" type="pres">
      <dgm:prSet presAssocID="{E68B1B74-FEE5-A744-BFDF-B35BD0B43935}" presName="vertSpace2b" presStyleCnt="0"/>
      <dgm:spPr/>
    </dgm:pt>
    <dgm:pt modelId="{07713C5F-7FE4-754E-8478-8903DDA58893}" type="pres">
      <dgm:prSet presAssocID="{841236C4-FEBC-6E40-AAD9-22149939BC79}" presName="horz2" presStyleCnt="0"/>
      <dgm:spPr/>
    </dgm:pt>
    <dgm:pt modelId="{11F8A445-3F91-7344-BD6E-7D3DA8F37F06}" type="pres">
      <dgm:prSet presAssocID="{841236C4-FEBC-6E40-AAD9-22149939BC79}" presName="horzSpace2" presStyleCnt="0"/>
      <dgm:spPr/>
    </dgm:pt>
    <dgm:pt modelId="{BFFEFBF3-68FB-EB48-89D9-15B10B17A910}" type="pres">
      <dgm:prSet presAssocID="{841236C4-FEBC-6E40-AAD9-22149939BC79}" presName="tx2" presStyleLbl="revTx" presStyleIdx="4" presStyleCnt="9"/>
      <dgm:spPr/>
      <dgm:t>
        <a:bodyPr/>
        <a:lstStyle/>
        <a:p>
          <a:endParaRPr lang="en-US"/>
        </a:p>
      </dgm:t>
    </dgm:pt>
    <dgm:pt modelId="{71E6A08F-7D12-0F4C-A0E9-3E63F20190CE}" type="pres">
      <dgm:prSet presAssocID="{841236C4-FEBC-6E40-AAD9-22149939BC79}" presName="vert2" presStyleCnt="0"/>
      <dgm:spPr/>
    </dgm:pt>
    <dgm:pt modelId="{04515D06-A730-A846-A68E-F187CFC045B1}" type="pres">
      <dgm:prSet presAssocID="{841236C4-FEBC-6E40-AAD9-22149939BC79}" presName="thinLine2b" presStyleLbl="callout" presStyleIdx="3" presStyleCnt="8"/>
      <dgm:spPr/>
    </dgm:pt>
    <dgm:pt modelId="{1A8FE65E-5900-184A-AAD9-A797BA1AA945}" type="pres">
      <dgm:prSet presAssocID="{841236C4-FEBC-6E40-AAD9-22149939BC79}" presName="vertSpace2b" presStyleCnt="0"/>
      <dgm:spPr/>
    </dgm:pt>
    <dgm:pt modelId="{2386D26A-851A-8042-BA87-2FF147B245C9}" type="pres">
      <dgm:prSet presAssocID="{036CE4AC-5649-514F-92FB-BA59644BF93E}" presName="horz2" presStyleCnt="0"/>
      <dgm:spPr/>
    </dgm:pt>
    <dgm:pt modelId="{F66648B4-C5ED-5743-97D4-12CA0B52A80D}" type="pres">
      <dgm:prSet presAssocID="{036CE4AC-5649-514F-92FB-BA59644BF93E}" presName="horzSpace2" presStyleCnt="0"/>
      <dgm:spPr/>
    </dgm:pt>
    <dgm:pt modelId="{62C0ED56-41B0-874C-A8CF-F21CCD5F5539}" type="pres">
      <dgm:prSet presAssocID="{036CE4AC-5649-514F-92FB-BA59644BF93E}" presName="tx2" presStyleLbl="revTx" presStyleIdx="5" presStyleCnt="9"/>
      <dgm:spPr/>
      <dgm:t>
        <a:bodyPr/>
        <a:lstStyle/>
        <a:p>
          <a:endParaRPr lang="en-US"/>
        </a:p>
      </dgm:t>
    </dgm:pt>
    <dgm:pt modelId="{BC096278-C168-A243-A2FF-503B4B6ACFD9}" type="pres">
      <dgm:prSet presAssocID="{036CE4AC-5649-514F-92FB-BA59644BF93E}" presName="vert2" presStyleCnt="0"/>
      <dgm:spPr/>
    </dgm:pt>
    <dgm:pt modelId="{0BA552FE-A070-4A43-8CD7-467147822040}" type="pres">
      <dgm:prSet presAssocID="{036CE4AC-5649-514F-92FB-BA59644BF93E}" presName="thinLine2b" presStyleLbl="callout" presStyleIdx="4" presStyleCnt="8"/>
      <dgm:spPr/>
    </dgm:pt>
    <dgm:pt modelId="{4533A185-5810-B042-9A18-893B9673FD3C}" type="pres">
      <dgm:prSet presAssocID="{036CE4AC-5649-514F-92FB-BA59644BF93E}" presName="vertSpace2b" presStyleCnt="0"/>
      <dgm:spPr/>
    </dgm:pt>
    <dgm:pt modelId="{92AD87E0-9F99-0D4B-BB58-AB338814C85A}" type="pres">
      <dgm:prSet presAssocID="{9545AC51-F4AB-BD49-9C66-FA12DD220659}" presName="horz2" presStyleCnt="0"/>
      <dgm:spPr/>
    </dgm:pt>
    <dgm:pt modelId="{6142796D-B521-DF40-A3C5-DA436ECEF023}" type="pres">
      <dgm:prSet presAssocID="{9545AC51-F4AB-BD49-9C66-FA12DD220659}" presName="horzSpace2" presStyleCnt="0"/>
      <dgm:spPr/>
    </dgm:pt>
    <dgm:pt modelId="{3E753A72-F7EC-D849-AED6-E351B82F09AF}" type="pres">
      <dgm:prSet presAssocID="{9545AC51-F4AB-BD49-9C66-FA12DD220659}" presName="tx2" presStyleLbl="revTx" presStyleIdx="6" presStyleCnt="9"/>
      <dgm:spPr/>
      <dgm:t>
        <a:bodyPr/>
        <a:lstStyle/>
        <a:p>
          <a:endParaRPr lang="en-US"/>
        </a:p>
      </dgm:t>
    </dgm:pt>
    <dgm:pt modelId="{BABA0B93-F43E-D643-98C3-0EB246214F2C}" type="pres">
      <dgm:prSet presAssocID="{9545AC51-F4AB-BD49-9C66-FA12DD220659}" presName="vert2" presStyleCnt="0"/>
      <dgm:spPr/>
    </dgm:pt>
    <dgm:pt modelId="{6BC562E7-8AC9-5A43-B857-7FCA5BEC5BDE}" type="pres">
      <dgm:prSet presAssocID="{9545AC51-F4AB-BD49-9C66-FA12DD220659}" presName="thinLine2b" presStyleLbl="callout" presStyleIdx="5" presStyleCnt="8"/>
      <dgm:spPr/>
    </dgm:pt>
    <dgm:pt modelId="{BB75AB1C-D9CB-0542-8E55-F3A8467B9B63}" type="pres">
      <dgm:prSet presAssocID="{9545AC51-F4AB-BD49-9C66-FA12DD220659}" presName="vertSpace2b" presStyleCnt="0"/>
      <dgm:spPr/>
    </dgm:pt>
    <dgm:pt modelId="{818939CB-5D4C-D945-91EE-E26BA2D09B3D}" type="pres">
      <dgm:prSet presAssocID="{B866F3F8-82FE-084E-90C8-E9BEB507A7C5}" presName="horz2" presStyleCnt="0"/>
      <dgm:spPr/>
    </dgm:pt>
    <dgm:pt modelId="{0518890F-C310-244A-9997-741FD246DE26}" type="pres">
      <dgm:prSet presAssocID="{B866F3F8-82FE-084E-90C8-E9BEB507A7C5}" presName="horzSpace2" presStyleCnt="0"/>
      <dgm:spPr/>
    </dgm:pt>
    <dgm:pt modelId="{03233BE2-3DD3-7A46-A098-6AA1433F0C9B}" type="pres">
      <dgm:prSet presAssocID="{B866F3F8-82FE-084E-90C8-E9BEB507A7C5}" presName="tx2" presStyleLbl="revTx" presStyleIdx="7" presStyleCnt="9"/>
      <dgm:spPr/>
      <dgm:t>
        <a:bodyPr/>
        <a:lstStyle/>
        <a:p>
          <a:endParaRPr lang="en-US"/>
        </a:p>
      </dgm:t>
    </dgm:pt>
    <dgm:pt modelId="{553F697D-5327-6743-B358-768583E4D03C}" type="pres">
      <dgm:prSet presAssocID="{B866F3F8-82FE-084E-90C8-E9BEB507A7C5}" presName="vert2" presStyleCnt="0"/>
      <dgm:spPr/>
    </dgm:pt>
    <dgm:pt modelId="{DEAFF2AF-C34F-BD45-ACCA-E49BD1232721}" type="pres">
      <dgm:prSet presAssocID="{B866F3F8-82FE-084E-90C8-E9BEB507A7C5}" presName="thinLine2b" presStyleLbl="callout" presStyleIdx="6" presStyleCnt="8"/>
      <dgm:spPr/>
    </dgm:pt>
    <dgm:pt modelId="{89F35CC4-305A-EA42-AF5C-AA013A358EEC}" type="pres">
      <dgm:prSet presAssocID="{B866F3F8-82FE-084E-90C8-E9BEB507A7C5}" presName="vertSpace2b" presStyleCnt="0"/>
      <dgm:spPr/>
    </dgm:pt>
    <dgm:pt modelId="{A0504055-93B8-5C4E-945D-476D40C6DE97}" type="pres">
      <dgm:prSet presAssocID="{66A039E6-D191-A74A-A230-423EC77FC517}" presName="horz2" presStyleCnt="0"/>
      <dgm:spPr/>
    </dgm:pt>
    <dgm:pt modelId="{1C5ABE72-BAF3-6D4D-959C-625F9721CF3E}" type="pres">
      <dgm:prSet presAssocID="{66A039E6-D191-A74A-A230-423EC77FC517}" presName="horzSpace2" presStyleCnt="0"/>
      <dgm:spPr/>
    </dgm:pt>
    <dgm:pt modelId="{C363C170-E238-5A4A-AEF0-6F52703628D2}" type="pres">
      <dgm:prSet presAssocID="{66A039E6-D191-A74A-A230-423EC77FC517}" presName="tx2" presStyleLbl="revTx" presStyleIdx="8" presStyleCnt="9"/>
      <dgm:spPr/>
      <dgm:t>
        <a:bodyPr/>
        <a:lstStyle/>
        <a:p>
          <a:endParaRPr lang="en-US"/>
        </a:p>
      </dgm:t>
    </dgm:pt>
    <dgm:pt modelId="{88F7F372-EA45-B64F-B8B6-716CE1CF160D}" type="pres">
      <dgm:prSet presAssocID="{66A039E6-D191-A74A-A230-423EC77FC517}" presName="vert2" presStyleCnt="0"/>
      <dgm:spPr/>
    </dgm:pt>
    <dgm:pt modelId="{20FCE82F-128A-1A48-AA75-2A03D21A4061}" type="pres">
      <dgm:prSet presAssocID="{66A039E6-D191-A74A-A230-423EC77FC517}" presName="thinLine2b" presStyleLbl="callout" presStyleIdx="7" presStyleCnt="8"/>
      <dgm:spPr/>
    </dgm:pt>
    <dgm:pt modelId="{27DCE16E-A9E1-C74F-9846-7B1AE6E15B60}" type="pres">
      <dgm:prSet presAssocID="{66A039E6-D191-A74A-A230-423EC77FC517}" presName="vertSpace2b" presStyleCnt="0"/>
      <dgm:spPr/>
    </dgm:pt>
  </dgm:ptLst>
  <dgm:cxnLst>
    <dgm:cxn modelId="{2003194B-1447-2C44-96E8-2701752F7305}" type="presOf" srcId="{66A039E6-D191-A74A-A230-423EC77FC517}" destId="{C363C170-E238-5A4A-AEF0-6F52703628D2}" srcOrd="0" destOrd="0" presId="urn:microsoft.com/office/officeart/2008/layout/LinedList"/>
    <dgm:cxn modelId="{48968392-3BB1-E541-A113-42A71BF3E741}" type="presOf" srcId="{968AA209-3A38-1649-83AA-863CB0BE530E}" destId="{3B66BAD7-DDE4-4A44-B6A8-562C9AE29C5A}" srcOrd="0" destOrd="0" presId="urn:microsoft.com/office/officeart/2008/layout/LinedList"/>
    <dgm:cxn modelId="{0C2448B3-EB9D-254D-A81A-6A8D03B7DC2C}" srcId="{F200A0AB-73EF-FB49-83EE-54F960190A90}" destId="{968AA209-3A38-1649-83AA-863CB0BE530E}" srcOrd="0" destOrd="0" parTransId="{8A423333-4617-4245-AAD2-B9D8FA4793C8}" sibTransId="{09623314-C3C4-3C4F-ACC9-84ADF5AFF689}"/>
    <dgm:cxn modelId="{19CE18A7-3EC0-F245-A4A1-E98A9B9C3D4B}" type="presOf" srcId="{F200A0AB-73EF-FB49-83EE-54F960190A90}" destId="{E265C896-0EB0-5C40-A476-A7231FFFA5C6}" srcOrd="0" destOrd="0" presId="urn:microsoft.com/office/officeart/2008/layout/LinedList"/>
    <dgm:cxn modelId="{9974C841-8E5B-ED45-A7FC-04DF3ACFDA1D}" type="presOf" srcId="{036CE4AC-5649-514F-92FB-BA59644BF93E}" destId="{62C0ED56-41B0-874C-A8CF-F21CCD5F5539}" srcOrd="0" destOrd="0" presId="urn:microsoft.com/office/officeart/2008/layout/LinedList"/>
    <dgm:cxn modelId="{BAF5F18B-1DD5-B04F-B693-70CCC503B857}" srcId="{F200A0AB-73EF-FB49-83EE-54F960190A90}" destId="{9545AC51-F4AB-BD49-9C66-FA12DD220659}" srcOrd="5" destOrd="0" parTransId="{DAD58EE1-E74E-DA48-8861-412BABAFBE32}" sibTransId="{9FFA79DD-0CBF-6543-AEB6-BF3DB52B4328}"/>
    <dgm:cxn modelId="{617D68E9-CE4F-0242-9E85-B1E7B5FF08DB}" type="presOf" srcId="{6E29899C-A9C2-F24E-B3A5-51C3B4BBD553}" destId="{F0560855-F1CB-CA47-9A6D-29E37123C180}" srcOrd="0" destOrd="0" presId="urn:microsoft.com/office/officeart/2008/layout/LinedList"/>
    <dgm:cxn modelId="{70E5D186-2F75-DB47-B568-BACCA1175807}" srcId="{F200A0AB-73EF-FB49-83EE-54F960190A90}" destId="{036CE4AC-5649-514F-92FB-BA59644BF93E}" srcOrd="4" destOrd="0" parTransId="{AC4BC97B-7350-F046-9C0B-49A5175BC283}" sibTransId="{71D0F39E-FD8C-924C-BDC2-B1E6E066B043}"/>
    <dgm:cxn modelId="{D4A67BA4-56E1-5240-BCFB-39AAE6415061}" type="presOf" srcId="{B866F3F8-82FE-084E-90C8-E9BEB507A7C5}" destId="{03233BE2-3DD3-7A46-A098-6AA1433F0C9B}" srcOrd="0" destOrd="0" presId="urn:microsoft.com/office/officeart/2008/layout/LinedList"/>
    <dgm:cxn modelId="{2F4265B3-7F9E-FB4B-9BAA-9244B43C6484}" type="presOf" srcId="{E68B1B74-FEE5-A744-BFDF-B35BD0B43935}" destId="{60EBB5A7-BC4D-8849-A320-6AF3546D00E6}" srcOrd="0" destOrd="0" presId="urn:microsoft.com/office/officeart/2008/layout/LinedList"/>
    <dgm:cxn modelId="{969706FE-2A37-314A-A90D-EE1872C0321E}" type="presOf" srcId="{DE6BD129-F709-7640-AFA1-E08EDC9DA9B9}" destId="{13FEC4E2-AA8C-F34D-AF13-0C38C548104E}" srcOrd="0" destOrd="0" presId="urn:microsoft.com/office/officeart/2008/layout/LinedList"/>
    <dgm:cxn modelId="{94651AB3-DE52-2641-9574-B5234831FE8F}" srcId="{F200A0AB-73EF-FB49-83EE-54F960190A90}" destId="{841236C4-FEBC-6E40-AAD9-22149939BC79}" srcOrd="3" destOrd="0" parTransId="{7F56B4DF-1335-214D-84E2-F32E24CA44AF}" sibTransId="{3DB3507B-321A-6B43-AC6B-B72388A59FAC}"/>
    <dgm:cxn modelId="{F8320759-557E-5A4A-B628-3C1329EF3EF3}" type="presOf" srcId="{9545AC51-F4AB-BD49-9C66-FA12DD220659}" destId="{3E753A72-F7EC-D849-AED6-E351B82F09AF}" srcOrd="0" destOrd="0" presId="urn:microsoft.com/office/officeart/2008/layout/LinedList"/>
    <dgm:cxn modelId="{A6C1E9FC-9B61-A849-AB49-14E7B4E42F08}" srcId="{F200A0AB-73EF-FB49-83EE-54F960190A90}" destId="{B866F3F8-82FE-084E-90C8-E9BEB507A7C5}" srcOrd="6" destOrd="0" parTransId="{7518A293-9B5A-354C-A1AF-E536916F1466}" sibTransId="{A1CC16D6-6538-6E47-86E5-9D386062BCA2}"/>
    <dgm:cxn modelId="{1A76E5D4-7637-E241-977E-189E21FEA727}" srcId="{6E29899C-A9C2-F24E-B3A5-51C3B4BBD553}" destId="{F200A0AB-73EF-FB49-83EE-54F960190A90}" srcOrd="0" destOrd="0" parTransId="{8F43F11B-426A-C648-83E7-77846FCF7F34}" sibTransId="{0E6CDCA4-2822-FD48-8DE1-7A954AB48509}"/>
    <dgm:cxn modelId="{B5944108-C03B-384B-9D72-AC788F2D88B5}" srcId="{F200A0AB-73EF-FB49-83EE-54F960190A90}" destId="{E68B1B74-FEE5-A744-BFDF-B35BD0B43935}" srcOrd="2" destOrd="0" parTransId="{32BEF629-84AD-1840-A078-FB32D0891EAD}" sibTransId="{888A6D7E-F233-C045-9C76-A96D350C97DA}"/>
    <dgm:cxn modelId="{1DC223D7-B2CD-C543-A9B0-5D90D8DB5E7E}" srcId="{F200A0AB-73EF-FB49-83EE-54F960190A90}" destId="{66A039E6-D191-A74A-A230-423EC77FC517}" srcOrd="7" destOrd="0" parTransId="{B985D5BE-638A-A34D-89AE-A915BA258B55}" sibTransId="{369C08B9-FCC3-F442-8262-715D5F023A25}"/>
    <dgm:cxn modelId="{4BFA5587-391F-1F4F-9F26-CC632D477D52}" type="presOf" srcId="{841236C4-FEBC-6E40-AAD9-22149939BC79}" destId="{BFFEFBF3-68FB-EB48-89D9-15B10B17A910}" srcOrd="0" destOrd="0" presId="urn:microsoft.com/office/officeart/2008/layout/LinedList"/>
    <dgm:cxn modelId="{AA558B16-219A-4D49-B756-4EAB6FF2628A}" srcId="{F200A0AB-73EF-FB49-83EE-54F960190A90}" destId="{DE6BD129-F709-7640-AFA1-E08EDC9DA9B9}" srcOrd="1" destOrd="0" parTransId="{1E11C8BF-9634-074F-948A-BBE32756ADD4}" sibTransId="{E98F7345-62B5-FC41-A23B-376B007A30FA}"/>
    <dgm:cxn modelId="{C0BB8C88-86B1-3344-8571-7B0CEAA49E59}" type="presParOf" srcId="{F0560855-F1CB-CA47-9A6D-29E37123C180}" destId="{C0FE56D4-5CD5-1440-9A47-044A665E9943}" srcOrd="0" destOrd="0" presId="urn:microsoft.com/office/officeart/2008/layout/LinedList"/>
    <dgm:cxn modelId="{8A62040F-9CDB-2B44-B1A8-254636972B08}" type="presParOf" srcId="{F0560855-F1CB-CA47-9A6D-29E37123C180}" destId="{BB973554-E30A-244F-BAB4-B6FE694D84DD}" srcOrd="1" destOrd="0" presId="urn:microsoft.com/office/officeart/2008/layout/LinedList"/>
    <dgm:cxn modelId="{F7E2CF2D-0962-7343-8F7F-E130DC24FE6D}" type="presParOf" srcId="{BB973554-E30A-244F-BAB4-B6FE694D84DD}" destId="{E265C896-0EB0-5C40-A476-A7231FFFA5C6}" srcOrd="0" destOrd="0" presId="urn:microsoft.com/office/officeart/2008/layout/LinedList"/>
    <dgm:cxn modelId="{8D2575D6-3B6F-264D-905D-D5526BD731AA}" type="presParOf" srcId="{BB973554-E30A-244F-BAB4-B6FE694D84DD}" destId="{36BD03AA-34F2-A842-B483-3FC5318CDAC6}" srcOrd="1" destOrd="0" presId="urn:microsoft.com/office/officeart/2008/layout/LinedList"/>
    <dgm:cxn modelId="{B2771F8F-FC9A-3B49-A790-224D694B8813}" type="presParOf" srcId="{36BD03AA-34F2-A842-B483-3FC5318CDAC6}" destId="{C54D677A-804A-8A47-8838-87472E0A8FB0}" srcOrd="0" destOrd="0" presId="urn:microsoft.com/office/officeart/2008/layout/LinedList"/>
    <dgm:cxn modelId="{47D290AC-9288-B147-8D34-D61EA6A18B71}" type="presParOf" srcId="{36BD03AA-34F2-A842-B483-3FC5318CDAC6}" destId="{FE90BCA3-1F8C-D647-AD8F-EDE8934FCC7F}" srcOrd="1" destOrd="0" presId="urn:microsoft.com/office/officeart/2008/layout/LinedList"/>
    <dgm:cxn modelId="{976935AC-B98B-EE40-AD03-43F26B3415B9}" type="presParOf" srcId="{FE90BCA3-1F8C-D647-AD8F-EDE8934FCC7F}" destId="{B764EAFC-C4DB-284D-9915-E0D5D764AB2E}" srcOrd="0" destOrd="0" presId="urn:microsoft.com/office/officeart/2008/layout/LinedList"/>
    <dgm:cxn modelId="{FEC38FC0-32DC-164B-82FB-D3ADD825E958}" type="presParOf" srcId="{FE90BCA3-1F8C-D647-AD8F-EDE8934FCC7F}" destId="{3B66BAD7-DDE4-4A44-B6A8-562C9AE29C5A}" srcOrd="1" destOrd="0" presId="urn:microsoft.com/office/officeart/2008/layout/LinedList"/>
    <dgm:cxn modelId="{53A1A9CB-77A3-4941-91CA-E637CB2E989F}" type="presParOf" srcId="{FE90BCA3-1F8C-D647-AD8F-EDE8934FCC7F}" destId="{875CB94A-F415-7546-8E8B-52F949AA4714}" srcOrd="2" destOrd="0" presId="urn:microsoft.com/office/officeart/2008/layout/LinedList"/>
    <dgm:cxn modelId="{8C943FAB-EA17-9F4F-9D22-C7427C039300}" type="presParOf" srcId="{36BD03AA-34F2-A842-B483-3FC5318CDAC6}" destId="{83CAB97E-5349-2144-836C-C9986C4842D3}" srcOrd="2" destOrd="0" presId="urn:microsoft.com/office/officeart/2008/layout/LinedList"/>
    <dgm:cxn modelId="{3291D0F2-0FB0-DD46-8FC1-6433141E74FB}" type="presParOf" srcId="{36BD03AA-34F2-A842-B483-3FC5318CDAC6}" destId="{AC7E56D5-FE68-F349-949C-39E363466115}" srcOrd="3" destOrd="0" presId="urn:microsoft.com/office/officeart/2008/layout/LinedList"/>
    <dgm:cxn modelId="{64E55E02-DFB4-FE4F-9A72-827D33CB6AA6}" type="presParOf" srcId="{36BD03AA-34F2-A842-B483-3FC5318CDAC6}" destId="{4A9E798B-6815-D543-813C-D7F11B181D04}" srcOrd="4" destOrd="0" presId="urn:microsoft.com/office/officeart/2008/layout/LinedList"/>
    <dgm:cxn modelId="{772D2BD1-A24B-B142-A612-C2E79EBD988A}" type="presParOf" srcId="{4A9E798B-6815-D543-813C-D7F11B181D04}" destId="{EAF60996-8519-7E42-B186-14DC729D7734}" srcOrd="0" destOrd="0" presId="urn:microsoft.com/office/officeart/2008/layout/LinedList"/>
    <dgm:cxn modelId="{237B4860-12C2-1A49-B663-9FF5FD2F4103}" type="presParOf" srcId="{4A9E798B-6815-D543-813C-D7F11B181D04}" destId="{13FEC4E2-AA8C-F34D-AF13-0C38C548104E}" srcOrd="1" destOrd="0" presId="urn:microsoft.com/office/officeart/2008/layout/LinedList"/>
    <dgm:cxn modelId="{A8D3A4E0-3C34-EF4C-8A57-61F170ADA3B6}" type="presParOf" srcId="{4A9E798B-6815-D543-813C-D7F11B181D04}" destId="{97CC3C84-D384-CE4B-BA4C-920C335CDF6D}" srcOrd="2" destOrd="0" presId="urn:microsoft.com/office/officeart/2008/layout/LinedList"/>
    <dgm:cxn modelId="{4104D16F-2F32-864E-9A20-B43523DF2D87}" type="presParOf" srcId="{36BD03AA-34F2-A842-B483-3FC5318CDAC6}" destId="{30EFC8D0-ADC2-F046-970E-C81037ADAE40}" srcOrd="5" destOrd="0" presId="urn:microsoft.com/office/officeart/2008/layout/LinedList"/>
    <dgm:cxn modelId="{2920F21F-C038-6E48-8295-BD6EB126ACE8}" type="presParOf" srcId="{36BD03AA-34F2-A842-B483-3FC5318CDAC6}" destId="{C8F99440-F379-274E-B38B-7DFA251C73BC}" srcOrd="6" destOrd="0" presId="urn:microsoft.com/office/officeart/2008/layout/LinedList"/>
    <dgm:cxn modelId="{F7BFF74D-ED0F-9A41-B364-475BB2C7A225}" type="presParOf" srcId="{36BD03AA-34F2-A842-B483-3FC5318CDAC6}" destId="{06D579FA-CF51-0D41-B1F4-3104F4906C80}" srcOrd="7" destOrd="0" presId="urn:microsoft.com/office/officeart/2008/layout/LinedList"/>
    <dgm:cxn modelId="{231F38DB-9491-954C-B3A1-3E8BD5E1D30A}" type="presParOf" srcId="{06D579FA-CF51-0D41-B1F4-3104F4906C80}" destId="{11F80205-C7D7-3648-B327-65D1D1244506}" srcOrd="0" destOrd="0" presId="urn:microsoft.com/office/officeart/2008/layout/LinedList"/>
    <dgm:cxn modelId="{0D34E579-CF31-094B-9ED9-244865690BFB}" type="presParOf" srcId="{06D579FA-CF51-0D41-B1F4-3104F4906C80}" destId="{60EBB5A7-BC4D-8849-A320-6AF3546D00E6}" srcOrd="1" destOrd="0" presId="urn:microsoft.com/office/officeart/2008/layout/LinedList"/>
    <dgm:cxn modelId="{4F0403A6-A35B-004A-A3EF-09B66EE16F81}" type="presParOf" srcId="{06D579FA-CF51-0D41-B1F4-3104F4906C80}" destId="{25F8A8BD-1F03-4F43-BEA9-EB93D3A86BF1}" srcOrd="2" destOrd="0" presId="urn:microsoft.com/office/officeart/2008/layout/LinedList"/>
    <dgm:cxn modelId="{0C528813-EC97-BE42-B4E7-E4402387AE64}" type="presParOf" srcId="{36BD03AA-34F2-A842-B483-3FC5318CDAC6}" destId="{FB40F904-2A77-AC46-9D1C-2FEB1ED95043}" srcOrd="8" destOrd="0" presId="urn:microsoft.com/office/officeart/2008/layout/LinedList"/>
    <dgm:cxn modelId="{AEBF45B3-9243-3D4F-BFB2-A33123599590}" type="presParOf" srcId="{36BD03AA-34F2-A842-B483-3FC5318CDAC6}" destId="{C481647E-7D7D-6E43-A51B-7F48395ED683}" srcOrd="9" destOrd="0" presId="urn:microsoft.com/office/officeart/2008/layout/LinedList"/>
    <dgm:cxn modelId="{96595FBC-700D-DB49-A8BA-007172E46260}" type="presParOf" srcId="{36BD03AA-34F2-A842-B483-3FC5318CDAC6}" destId="{07713C5F-7FE4-754E-8478-8903DDA58893}" srcOrd="10" destOrd="0" presId="urn:microsoft.com/office/officeart/2008/layout/LinedList"/>
    <dgm:cxn modelId="{6144D1AC-ABD6-FA41-BB9E-1687B1A7E630}" type="presParOf" srcId="{07713C5F-7FE4-754E-8478-8903DDA58893}" destId="{11F8A445-3F91-7344-BD6E-7D3DA8F37F06}" srcOrd="0" destOrd="0" presId="urn:microsoft.com/office/officeart/2008/layout/LinedList"/>
    <dgm:cxn modelId="{98382DE6-8ED8-A64E-BADE-6770C8DCF9FB}" type="presParOf" srcId="{07713C5F-7FE4-754E-8478-8903DDA58893}" destId="{BFFEFBF3-68FB-EB48-89D9-15B10B17A910}" srcOrd="1" destOrd="0" presId="urn:microsoft.com/office/officeart/2008/layout/LinedList"/>
    <dgm:cxn modelId="{F14AB778-975F-2A4C-AF35-EF33A2D19BD7}" type="presParOf" srcId="{07713C5F-7FE4-754E-8478-8903DDA58893}" destId="{71E6A08F-7D12-0F4C-A0E9-3E63F20190CE}" srcOrd="2" destOrd="0" presId="urn:microsoft.com/office/officeart/2008/layout/LinedList"/>
    <dgm:cxn modelId="{25CF703A-5C61-8F4E-9305-7AFD5AFE4016}" type="presParOf" srcId="{36BD03AA-34F2-A842-B483-3FC5318CDAC6}" destId="{04515D06-A730-A846-A68E-F187CFC045B1}" srcOrd="11" destOrd="0" presId="urn:microsoft.com/office/officeart/2008/layout/LinedList"/>
    <dgm:cxn modelId="{D1524307-ED6D-A24A-AF22-419FFD037F3C}" type="presParOf" srcId="{36BD03AA-34F2-A842-B483-3FC5318CDAC6}" destId="{1A8FE65E-5900-184A-AAD9-A797BA1AA945}" srcOrd="12" destOrd="0" presId="urn:microsoft.com/office/officeart/2008/layout/LinedList"/>
    <dgm:cxn modelId="{82CD43FA-EE4F-4B40-806E-6BCB1F1D824A}" type="presParOf" srcId="{36BD03AA-34F2-A842-B483-3FC5318CDAC6}" destId="{2386D26A-851A-8042-BA87-2FF147B245C9}" srcOrd="13" destOrd="0" presId="urn:microsoft.com/office/officeart/2008/layout/LinedList"/>
    <dgm:cxn modelId="{6D9F0C82-FC38-394F-BB37-712BDA26F82D}" type="presParOf" srcId="{2386D26A-851A-8042-BA87-2FF147B245C9}" destId="{F66648B4-C5ED-5743-97D4-12CA0B52A80D}" srcOrd="0" destOrd="0" presId="urn:microsoft.com/office/officeart/2008/layout/LinedList"/>
    <dgm:cxn modelId="{408D09A3-D7D6-2848-8ED9-99EEDB6EBEE2}" type="presParOf" srcId="{2386D26A-851A-8042-BA87-2FF147B245C9}" destId="{62C0ED56-41B0-874C-A8CF-F21CCD5F5539}" srcOrd="1" destOrd="0" presId="urn:microsoft.com/office/officeart/2008/layout/LinedList"/>
    <dgm:cxn modelId="{D5897349-6318-BD4A-B508-3DA897ACAA55}" type="presParOf" srcId="{2386D26A-851A-8042-BA87-2FF147B245C9}" destId="{BC096278-C168-A243-A2FF-503B4B6ACFD9}" srcOrd="2" destOrd="0" presId="urn:microsoft.com/office/officeart/2008/layout/LinedList"/>
    <dgm:cxn modelId="{D46F5DE4-C271-C84A-804D-98A9BB40ED01}" type="presParOf" srcId="{36BD03AA-34F2-A842-B483-3FC5318CDAC6}" destId="{0BA552FE-A070-4A43-8CD7-467147822040}" srcOrd="14" destOrd="0" presId="urn:microsoft.com/office/officeart/2008/layout/LinedList"/>
    <dgm:cxn modelId="{7458A8E5-00F2-CD47-9878-235D41DF9E5C}" type="presParOf" srcId="{36BD03AA-34F2-A842-B483-3FC5318CDAC6}" destId="{4533A185-5810-B042-9A18-893B9673FD3C}" srcOrd="15" destOrd="0" presId="urn:microsoft.com/office/officeart/2008/layout/LinedList"/>
    <dgm:cxn modelId="{8EB97F4E-6F23-3640-AFDC-6EF8C73E9FD2}" type="presParOf" srcId="{36BD03AA-34F2-A842-B483-3FC5318CDAC6}" destId="{92AD87E0-9F99-0D4B-BB58-AB338814C85A}" srcOrd="16" destOrd="0" presId="urn:microsoft.com/office/officeart/2008/layout/LinedList"/>
    <dgm:cxn modelId="{A3BDF32C-1861-8E4E-8CD0-4742D03AD7A1}" type="presParOf" srcId="{92AD87E0-9F99-0D4B-BB58-AB338814C85A}" destId="{6142796D-B521-DF40-A3C5-DA436ECEF023}" srcOrd="0" destOrd="0" presId="urn:microsoft.com/office/officeart/2008/layout/LinedList"/>
    <dgm:cxn modelId="{2B9B48FB-3E9C-074E-8682-580CF64A64CD}" type="presParOf" srcId="{92AD87E0-9F99-0D4B-BB58-AB338814C85A}" destId="{3E753A72-F7EC-D849-AED6-E351B82F09AF}" srcOrd="1" destOrd="0" presId="urn:microsoft.com/office/officeart/2008/layout/LinedList"/>
    <dgm:cxn modelId="{F2E81F4D-8AFC-FE4D-9BFF-0C83074D6F9A}" type="presParOf" srcId="{92AD87E0-9F99-0D4B-BB58-AB338814C85A}" destId="{BABA0B93-F43E-D643-98C3-0EB246214F2C}" srcOrd="2" destOrd="0" presId="urn:microsoft.com/office/officeart/2008/layout/LinedList"/>
    <dgm:cxn modelId="{BA480DFB-3FC0-0647-AF40-5935EF9E3360}" type="presParOf" srcId="{36BD03AA-34F2-A842-B483-3FC5318CDAC6}" destId="{6BC562E7-8AC9-5A43-B857-7FCA5BEC5BDE}" srcOrd="17" destOrd="0" presId="urn:microsoft.com/office/officeart/2008/layout/LinedList"/>
    <dgm:cxn modelId="{58EAE3EC-AFB6-974A-B534-54F63D19B789}" type="presParOf" srcId="{36BD03AA-34F2-A842-B483-3FC5318CDAC6}" destId="{BB75AB1C-D9CB-0542-8E55-F3A8467B9B63}" srcOrd="18" destOrd="0" presId="urn:microsoft.com/office/officeart/2008/layout/LinedList"/>
    <dgm:cxn modelId="{BA8E9EA6-688A-994D-93EB-03C8624F37F5}" type="presParOf" srcId="{36BD03AA-34F2-A842-B483-3FC5318CDAC6}" destId="{818939CB-5D4C-D945-91EE-E26BA2D09B3D}" srcOrd="19" destOrd="0" presId="urn:microsoft.com/office/officeart/2008/layout/LinedList"/>
    <dgm:cxn modelId="{53FAB06A-50D2-0D4F-8610-107BFE3433C2}" type="presParOf" srcId="{818939CB-5D4C-D945-91EE-E26BA2D09B3D}" destId="{0518890F-C310-244A-9997-741FD246DE26}" srcOrd="0" destOrd="0" presId="urn:microsoft.com/office/officeart/2008/layout/LinedList"/>
    <dgm:cxn modelId="{7CEAA07B-CD4B-8642-99F7-90E86F135487}" type="presParOf" srcId="{818939CB-5D4C-D945-91EE-E26BA2D09B3D}" destId="{03233BE2-3DD3-7A46-A098-6AA1433F0C9B}" srcOrd="1" destOrd="0" presId="urn:microsoft.com/office/officeart/2008/layout/LinedList"/>
    <dgm:cxn modelId="{C762CF19-371A-7442-970E-F78F79F75788}" type="presParOf" srcId="{818939CB-5D4C-D945-91EE-E26BA2D09B3D}" destId="{553F697D-5327-6743-B358-768583E4D03C}" srcOrd="2" destOrd="0" presId="urn:microsoft.com/office/officeart/2008/layout/LinedList"/>
    <dgm:cxn modelId="{00D5C318-D989-8543-9FD7-1EB09DCA4486}" type="presParOf" srcId="{36BD03AA-34F2-A842-B483-3FC5318CDAC6}" destId="{DEAFF2AF-C34F-BD45-ACCA-E49BD1232721}" srcOrd="20" destOrd="0" presId="urn:microsoft.com/office/officeart/2008/layout/LinedList"/>
    <dgm:cxn modelId="{673B9E01-B039-9B4A-81F9-499B7D43FA06}" type="presParOf" srcId="{36BD03AA-34F2-A842-B483-3FC5318CDAC6}" destId="{89F35CC4-305A-EA42-AF5C-AA013A358EEC}" srcOrd="21" destOrd="0" presId="urn:microsoft.com/office/officeart/2008/layout/LinedList"/>
    <dgm:cxn modelId="{19CA253C-E4DF-B145-93E0-A28767142429}" type="presParOf" srcId="{36BD03AA-34F2-A842-B483-3FC5318CDAC6}" destId="{A0504055-93B8-5C4E-945D-476D40C6DE97}" srcOrd="22" destOrd="0" presId="urn:microsoft.com/office/officeart/2008/layout/LinedList"/>
    <dgm:cxn modelId="{27E7D3BE-0081-844F-A7A2-D67A59032D4A}" type="presParOf" srcId="{A0504055-93B8-5C4E-945D-476D40C6DE97}" destId="{1C5ABE72-BAF3-6D4D-959C-625F9721CF3E}" srcOrd="0" destOrd="0" presId="urn:microsoft.com/office/officeart/2008/layout/LinedList"/>
    <dgm:cxn modelId="{97032923-CA04-0247-BBF3-F41EE08505F3}" type="presParOf" srcId="{A0504055-93B8-5C4E-945D-476D40C6DE97}" destId="{C363C170-E238-5A4A-AEF0-6F52703628D2}" srcOrd="1" destOrd="0" presId="urn:microsoft.com/office/officeart/2008/layout/LinedList"/>
    <dgm:cxn modelId="{42CC4E8D-A4A5-414C-9444-2BDC57DE675B}" type="presParOf" srcId="{A0504055-93B8-5C4E-945D-476D40C6DE97}" destId="{88F7F372-EA45-B64F-B8B6-716CE1CF160D}" srcOrd="2" destOrd="0" presId="urn:microsoft.com/office/officeart/2008/layout/LinedList"/>
    <dgm:cxn modelId="{042B45AE-BAF5-864D-861E-8D93E1260A11}" type="presParOf" srcId="{36BD03AA-34F2-A842-B483-3FC5318CDAC6}" destId="{20FCE82F-128A-1A48-AA75-2A03D21A4061}" srcOrd="23" destOrd="0" presId="urn:microsoft.com/office/officeart/2008/layout/LinedList"/>
    <dgm:cxn modelId="{476A9B92-C9F0-AE40-A6BD-96B18C2E38C9}" type="presParOf" srcId="{36BD03AA-34F2-A842-B483-3FC5318CDAC6}" destId="{27DCE16E-A9E1-C74F-9846-7B1AE6E15B60}" srcOrd="24"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E29899C-A9C2-F24E-B3A5-51C3B4BBD553}"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F200A0AB-73EF-FB49-83EE-54F960190A90}">
      <dgm:prSet phldrT="[Text]" custT="1"/>
      <dgm:spPr/>
      <dgm:t>
        <a:bodyPr/>
        <a:lstStyle/>
        <a:p>
          <a:r>
            <a:rPr lang="en-US" sz="2800" dirty="0" smtClean="0"/>
            <a:t>Module 2</a:t>
          </a:r>
          <a:endParaRPr lang="en-US" sz="2800" dirty="0"/>
        </a:p>
      </dgm:t>
    </dgm:pt>
    <dgm:pt modelId="{8F43F11B-426A-C648-83E7-77846FCF7F34}" type="parTrans" cxnId="{1A76E5D4-7637-E241-977E-189E21FEA727}">
      <dgm:prSet/>
      <dgm:spPr/>
      <dgm:t>
        <a:bodyPr/>
        <a:lstStyle/>
        <a:p>
          <a:endParaRPr lang="en-US"/>
        </a:p>
      </dgm:t>
    </dgm:pt>
    <dgm:pt modelId="{0E6CDCA4-2822-FD48-8DE1-7A954AB48509}" type="sibTrans" cxnId="{1A76E5D4-7637-E241-977E-189E21FEA727}">
      <dgm:prSet/>
      <dgm:spPr/>
      <dgm:t>
        <a:bodyPr/>
        <a:lstStyle/>
        <a:p>
          <a:endParaRPr lang="en-US"/>
        </a:p>
      </dgm:t>
    </dgm:pt>
    <dgm:pt modelId="{968AA209-3A38-1649-83AA-863CB0BE530E}">
      <dgm:prSet phldrT="[Text]" custT="1"/>
      <dgm:spPr/>
      <dgm:t>
        <a:bodyPr/>
        <a:lstStyle/>
        <a:p>
          <a:r>
            <a:rPr lang="en-US" sz="1800" dirty="0" smtClean="0"/>
            <a:t>9. Cartels and coordinated effects</a:t>
          </a:r>
          <a:endParaRPr lang="en-US" sz="1800" dirty="0"/>
        </a:p>
      </dgm:t>
    </dgm:pt>
    <dgm:pt modelId="{8A423333-4617-4245-AAD2-B9D8FA4793C8}" type="parTrans" cxnId="{0C2448B3-EB9D-254D-A81A-6A8D03B7DC2C}">
      <dgm:prSet/>
      <dgm:spPr/>
      <dgm:t>
        <a:bodyPr/>
        <a:lstStyle/>
        <a:p>
          <a:endParaRPr lang="en-US"/>
        </a:p>
      </dgm:t>
    </dgm:pt>
    <dgm:pt modelId="{09623314-C3C4-3C4F-ACC9-84ADF5AFF689}" type="sibTrans" cxnId="{0C2448B3-EB9D-254D-A81A-6A8D03B7DC2C}">
      <dgm:prSet/>
      <dgm:spPr/>
      <dgm:t>
        <a:bodyPr/>
        <a:lstStyle/>
        <a:p>
          <a:endParaRPr lang="en-US"/>
        </a:p>
      </dgm:t>
    </dgm:pt>
    <dgm:pt modelId="{DE6BD129-F709-7640-AFA1-E08EDC9DA9B9}">
      <dgm:prSet phldrT="[Text]" custT="1"/>
      <dgm:spPr/>
      <dgm:t>
        <a:bodyPr/>
        <a:lstStyle/>
        <a:p>
          <a:r>
            <a:rPr lang="en-US" sz="1800" dirty="0" smtClean="0"/>
            <a:t>10. Competitive constraints and market power</a:t>
          </a:r>
          <a:endParaRPr lang="en-US" sz="1800" dirty="0"/>
        </a:p>
      </dgm:t>
    </dgm:pt>
    <dgm:pt modelId="{1E11C8BF-9634-074F-948A-BBE32756ADD4}" type="parTrans" cxnId="{AA558B16-219A-4D49-B756-4EAB6FF2628A}">
      <dgm:prSet/>
      <dgm:spPr/>
      <dgm:t>
        <a:bodyPr/>
        <a:lstStyle/>
        <a:p>
          <a:endParaRPr lang="en-US"/>
        </a:p>
      </dgm:t>
    </dgm:pt>
    <dgm:pt modelId="{E98F7345-62B5-FC41-A23B-376B007A30FA}" type="sibTrans" cxnId="{AA558B16-219A-4D49-B756-4EAB6FF2628A}">
      <dgm:prSet/>
      <dgm:spPr/>
      <dgm:t>
        <a:bodyPr/>
        <a:lstStyle/>
        <a:p>
          <a:endParaRPr lang="en-US"/>
        </a:p>
      </dgm:t>
    </dgm:pt>
    <dgm:pt modelId="{E68B1B74-FEE5-A744-BFDF-B35BD0B43935}">
      <dgm:prSet phldrT="[Text]" custT="1"/>
      <dgm:spPr/>
      <dgm:t>
        <a:bodyPr/>
        <a:lstStyle/>
        <a:p>
          <a:r>
            <a:rPr lang="en-US" sz="1800" dirty="0" smtClean="0"/>
            <a:t>11. Market definition</a:t>
          </a:r>
          <a:endParaRPr lang="en-US" sz="1800" dirty="0"/>
        </a:p>
      </dgm:t>
    </dgm:pt>
    <dgm:pt modelId="{32BEF629-84AD-1840-A078-FB32D0891EAD}" type="parTrans" cxnId="{B5944108-C03B-384B-9D72-AC788F2D88B5}">
      <dgm:prSet/>
      <dgm:spPr/>
      <dgm:t>
        <a:bodyPr/>
        <a:lstStyle/>
        <a:p>
          <a:endParaRPr lang="en-US"/>
        </a:p>
      </dgm:t>
    </dgm:pt>
    <dgm:pt modelId="{888A6D7E-F233-C045-9C76-A96D350C97DA}" type="sibTrans" cxnId="{B5944108-C03B-384B-9D72-AC788F2D88B5}">
      <dgm:prSet/>
      <dgm:spPr/>
      <dgm:t>
        <a:bodyPr/>
        <a:lstStyle/>
        <a:p>
          <a:endParaRPr lang="en-US"/>
        </a:p>
      </dgm:t>
    </dgm:pt>
    <dgm:pt modelId="{841236C4-FEBC-6E40-AAD9-22149939BC79}">
      <dgm:prSet phldrT="[Text]" custT="1"/>
      <dgm:spPr/>
      <dgm:t>
        <a:bodyPr/>
        <a:lstStyle/>
        <a:p>
          <a:r>
            <a:rPr lang="en-US" sz="1800" dirty="0" smtClean="0"/>
            <a:t>12. Horizontal mergers and competitive effects</a:t>
          </a:r>
          <a:endParaRPr lang="en-US" sz="1800" dirty="0"/>
        </a:p>
      </dgm:t>
    </dgm:pt>
    <dgm:pt modelId="{7F56B4DF-1335-214D-84E2-F32E24CA44AF}" type="parTrans" cxnId="{94651AB3-DE52-2641-9574-B5234831FE8F}">
      <dgm:prSet/>
      <dgm:spPr/>
      <dgm:t>
        <a:bodyPr/>
        <a:lstStyle/>
        <a:p>
          <a:endParaRPr lang="en-US"/>
        </a:p>
      </dgm:t>
    </dgm:pt>
    <dgm:pt modelId="{3DB3507B-321A-6B43-AC6B-B72388A59FAC}" type="sibTrans" cxnId="{94651AB3-DE52-2641-9574-B5234831FE8F}">
      <dgm:prSet/>
      <dgm:spPr/>
      <dgm:t>
        <a:bodyPr/>
        <a:lstStyle/>
        <a:p>
          <a:endParaRPr lang="en-US"/>
        </a:p>
      </dgm:t>
    </dgm:pt>
    <dgm:pt modelId="{036CE4AC-5649-514F-92FB-BA59644BF93E}">
      <dgm:prSet phldrT="[Text]" custT="1"/>
      <dgm:spPr/>
      <dgm:t>
        <a:bodyPr/>
        <a:lstStyle/>
        <a:p>
          <a:r>
            <a:rPr lang="en-US" sz="1800" dirty="0" smtClean="0"/>
            <a:t>13. Predatory and other pricing strategies</a:t>
          </a:r>
          <a:endParaRPr lang="en-US" sz="1800" dirty="0"/>
        </a:p>
      </dgm:t>
    </dgm:pt>
    <dgm:pt modelId="{AC4BC97B-7350-F046-9C0B-49A5175BC283}" type="parTrans" cxnId="{70E5D186-2F75-DB47-B568-BACCA1175807}">
      <dgm:prSet/>
      <dgm:spPr/>
      <dgm:t>
        <a:bodyPr/>
        <a:lstStyle/>
        <a:p>
          <a:endParaRPr lang="en-US"/>
        </a:p>
      </dgm:t>
    </dgm:pt>
    <dgm:pt modelId="{71D0F39E-FD8C-924C-BDC2-B1E6E066B043}" type="sibTrans" cxnId="{70E5D186-2F75-DB47-B568-BACCA1175807}">
      <dgm:prSet/>
      <dgm:spPr/>
      <dgm:t>
        <a:bodyPr/>
        <a:lstStyle/>
        <a:p>
          <a:endParaRPr lang="en-US"/>
        </a:p>
      </dgm:t>
    </dgm:pt>
    <dgm:pt modelId="{9545AC51-F4AB-BD49-9C66-FA12DD220659}">
      <dgm:prSet phldrT="[Text]" custT="1"/>
      <dgm:spPr/>
      <dgm:t>
        <a:bodyPr/>
        <a:lstStyle/>
        <a:p>
          <a:r>
            <a:rPr lang="en-US" sz="1800" dirty="0" smtClean="0"/>
            <a:t>14. Vertical relationships and integration</a:t>
          </a:r>
          <a:endParaRPr lang="en-US" sz="1800" dirty="0"/>
        </a:p>
      </dgm:t>
    </dgm:pt>
    <dgm:pt modelId="{DAD58EE1-E74E-DA48-8861-412BABAFBE32}" type="parTrans" cxnId="{BAF5F18B-1DD5-B04F-B693-70CCC503B857}">
      <dgm:prSet/>
      <dgm:spPr/>
      <dgm:t>
        <a:bodyPr/>
        <a:lstStyle/>
        <a:p>
          <a:endParaRPr lang="en-US"/>
        </a:p>
      </dgm:t>
    </dgm:pt>
    <dgm:pt modelId="{9FFA79DD-0CBF-6543-AEB6-BF3DB52B4328}" type="sibTrans" cxnId="{BAF5F18B-1DD5-B04F-B693-70CCC503B857}">
      <dgm:prSet/>
      <dgm:spPr/>
      <dgm:t>
        <a:bodyPr/>
        <a:lstStyle/>
        <a:p>
          <a:endParaRPr lang="en-US"/>
        </a:p>
      </dgm:t>
    </dgm:pt>
    <dgm:pt modelId="{B866F3F8-82FE-084E-90C8-E9BEB507A7C5}">
      <dgm:prSet phldrT="[Text]" custT="1"/>
      <dgm:spPr/>
      <dgm:t>
        <a:bodyPr/>
        <a:lstStyle/>
        <a:p>
          <a:r>
            <a:rPr lang="en-US" sz="1800" dirty="0" smtClean="0"/>
            <a:t>15. Vertical restraints</a:t>
          </a:r>
          <a:endParaRPr lang="en-US" sz="1800" dirty="0"/>
        </a:p>
      </dgm:t>
    </dgm:pt>
    <dgm:pt modelId="{7518A293-9B5A-354C-A1AF-E536916F1466}" type="parTrans" cxnId="{A6C1E9FC-9B61-A849-AB49-14E7B4E42F08}">
      <dgm:prSet/>
      <dgm:spPr/>
      <dgm:t>
        <a:bodyPr/>
        <a:lstStyle/>
        <a:p>
          <a:endParaRPr lang="en-US"/>
        </a:p>
      </dgm:t>
    </dgm:pt>
    <dgm:pt modelId="{A1CC16D6-6538-6E47-86E5-9D386062BCA2}" type="sibTrans" cxnId="{A6C1E9FC-9B61-A849-AB49-14E7B4E42F08}">
      <dgm:prSet/>
      <dgm:spPr/>
      <dgm:t>
        <a:bodyPr/>
        <a:lstStyle/>
        <a:p>
          <a:endParaRPr lang="en-US"/>
        </a:p>
      </dgm:t>
    </dgm:pt>
    <dgm:pt modelId="{2411A811-C756-2944-9224-1FB4E8F24D53}">
      <dgm:prSet phldrT="[Text]" custT="1"/>
      <dgm:spPr/>
      <dgm:t>
        <a:bodyPr/>
        <a:lstStyle/>
        <a:p>
          <a:r>
            <a:rPr lang="en-US" sz="1800" dirty="0" smtClean="0"/>
            <a:t>16. Antitrust and intellectual property</a:t>
          </a:r>
          <a:endParaRPr lang="en-US" sz="1800" dirty="0"/>
        </a:p>
      </dgm:t>
    </dgm:pt>
    <dgm:pt modelId="{827886BD-4BDC-504D-BEAC-9E01324260A5}" type="parTrans" cxnId="{9BFB565A-488F-A241-84F0-281C0C76A5C3}">
      <dgm:prSet/>
      <dgm:spPr/>
      <dgm:t>
        <a:bodyPr/>
        <a:lstStyle/>
        <a:p>
          <a:endParaRPr lang="en-US"/>
        </a:p>
      </dgm:t>
    </dgm:pt>
    <dgm:pt modelId="{49C49C83-623B-004E-AA0B-F90BDFD676ED}" type="sibTrans" cxnId="{9BFB565A-488F-A241-84F0-281C0C76A5C3}">
      <dgm:prSet/>
      <dgm:spPr/>
      <dgm:t>
        <a:bodyPr/>
        <a:lstStyle/>
        <a:p>
          <a:endParaRPr lang="en-US"/>
        </a:p>
      </dgm:t>
    </dgm:pt>
    <dgm:pt modelId="{F0560855-F1CB-CA47-9A6D-29E37123C180}" type="pres">
      <dgm:prSet presAssocID="{6E29899C-A9C2-F24E-B3A5-51C3B4BBD553}" presName="vert0" presStyleCnt="0">
        <dgm:presLayoutVars>
          <dgm:dir/>
          <dgm:animOne val="branch"/>
          <dgm:animLvl val="lvl"/>
        </dgm:presLayoutVars>
      </dgm:prSet>
      <dgm:spPr/>
      <dgm:t>
        <a:bodyPr/>
        <a:lstStyle/>
        <a:p>
          <a:endParaRPr lang="en-US"/>
        </a:p>
      </dgm:t>
    </dgm:pt>
    <dgm:pt modelId="{C0FE56D4-5CD5-1440-9A47-044A665E9943}" type="pres">
      <dgm:prSet presAssocID="{F200A0AB-73EF-FB49-83EE-54F960190A90}" presName="thickLine" presStyleLbl="alignNode1" presStyleIdx="0" presStyleCnt="1"/>
      <dgm:spPr/>
    </dgm:pt>
    <dgm:pt modelId="{BB973554-E30A-244F-BAB4-B6FE694D84DD}" type="pres">
      <dgm:prSet presAssocID="{F200A0AB-73EF-FB49-83EE-54F960190A90}" presName="horz1" presStyleCnt="0"/>
      <dgm:spPr/>
    </dgm:pt>
    <dgm:pt modelId="{E265C896-0EB0-5C40-A476-A7231FFFA5C6}" type="pres">
      <dgm:prSet presAssocID="{F200A0AB-73EF-FB49-83EE-54F960190A90}" presName="tx1" presStyleLbl="revTx" presStyleIdx="0" presStyleCnt="9"/>
      <dgm:spPr/>
      <dgm:t>
        <a:bodyPr/>
        <a:lstStyle/>
        <a:p>
          <a:endParaRPr lang="en-US"/>
        </a:p>
      </dgm:t>
    </dgm:pt>
    <dgm:pt modelId="{36BD03AA-34F2-A842-B483-3FC5318CDAC6}" type="pres">
      <dgm:prSet presAssocID="{F200A0AB-73EF-FB49-83EE-54F960190A90}" presName="vert1" presStyleCnt="0"/>
      <dgm:spPr/>
    </dgm:pt>
    <dgm:pt modelId="{C54D677A-804A-8A47-8838-87472E0A8FB0}" type="pres">
      <dgm:prSet presAssocID="{968AA209-3A38-1649-83AA-863CB0BE530E}" presName="vertSpace2a" presStyleCnt="0"/>
      <dgm:spPr/>
    </dgm:pt>
    <dgm:pt modelId="{FE90BCA3-1F8C-D647-AD8F-EDE8934FCC7F}" type="pres">
      <dgm:prSet presAssocID="{968AA209-3A38-1649-83AA-863CB0BE530E}" presName="horz2" presStyleCnt="0"/>
      <dgm:spPr/>
    </dgm:pt>
    <dgm:pt modelId="{B764EAFC-C4DB-284D-9915-E0D5D764AB2E}" type="pres">
      <dgm:prSet presAssocID="{968AA209-3A38-1649-83AA-863CB0BE530E}" presName="horzSpace2" presStyleCnt="0"/>
      <dgm:spPr/>
    </dgm:pt>
    <dgm:pt modelId="{3B66BAD7-DDE4-4A44-B6A8-562C9AE29C5A}" type="pres">
      <dgm:prSet presAssocID="{968AA209-3A38-1649-83AA-863CB0BE530E}" presName="tx2" presStyleLbl="revTx" presStyleIdx="1" presStyleCnt="9"/>
      <dgm:spPr/>
      <dgm:t>
        <a:bodyPr/>
        <a:lstStyle/>
        <a:p>
          <a:endParaRPr lang="en-US"/>
        </a:p>
      </dgm:t>
    </dgm:pt>
    <dgm:pt modelId="{875CB94A-F415-7546-8E8B-52F949AA4714}" type="pres">
      <dgm:prSet presAssocID="{968AA209-3A38-1649-83AA-863CB0BE530E}" presName="vert2" presStyleCnt="0"/>
      <dgm:spPr/>
    </dgm:pt>
    <dgm:pt modelId="{83CAB97E-5349-2144-836C-C9986C4842D3}" type="pres">
      <dgm:prSet presAssocID="{968AA209-3A38-1649-83AA-863CB0BE530E}" presName="thinLine2b" presStyleLbl="callout" presStyleIdx="0" presStyleCnt="8"/>
      <dgm:spPr/>
    </dgm:pt>
    <dgm:pt modelId="{AC7E56D5-FE68-F349-949C-39E363466115}" type="pres">
      <dgm:prSet presAssocID="{968AA209-3A38-1649-83AA-863CB0BE530E}" presName="vertSpace2b" presStyleCnt="0"/>
      <dgm:spPr/>
    </dgm:pt>
    <dgm:pt modelId="{4A9E798B-6815-D543-813C-D7F11B181D04}" type="pres">
      <dgm:prSet presAssocID="{DE6BD129-F709-7640-AFA1-E08EDC9DA9B9}" presName="horz2" presStyleCnt="0"/>
      <dgm:spPr/>
    </dgm:pt>
    <dgm:pt modelId="{EAF60996-8519-7E42-B186-14DC729D7734}" type="pres">
      <dgm:prSet presAssocID="{DE6BD129-F709-7640-AFA1-E08EDC9DA9B9}" presName="horzSpace2" presStyleCnt="0"/>
      <dgm:spPr/>
    </dgm:pt>
    <dgm:pt modelId="{13FEC4E2-AA8C-F34D-AF13-0C38C548104E}" type="pres">
      <dgm:prSet presAssocID="{DE6BD129-F709-7640-AFA1-E08EDC9DA9B9}" presName="tx2" presStyleLbl="revTx" presStyleIdx="2" presStyleCnt="9"/>
      <dgm:spPr/>
      <dgm:t>
        <a:bodyPr/>
        <a:lstStyle/>
        <a:p>
          <a:endParaRPr lang="en-US"/>
        </a:p>
      </dgm:t>
    </dgm:pt>
    <dgm:pt modelId="{97CC3C84-D384-CE4B-BA4C-920C335CDF6D}" type="pres">
      <dgm:prSet presAssocID="{DE6BD129-F709-7640-AFA1-E08EDC9DA9B9}" presName="vert2" presStyleCnt="0"/>
      <dgm:spPr/>
    </dgm:pt>
    <dgm:pt modelId="{30EFC8D0-ADC2-F046-970E-C81037ADAE40}" type="pres">
      <dgm:prSet presAssocID="{DE6BD129-F709-7640-AFA1-E08EDC9DA9B9}" presName="thinLine2b" presStyleLbl="callout" presStyleIdx="1" presStyleCnt="8"/>
      <dgm:spPr/>
    </dgm:pt>
    <dgm:pt modelId="{C8F99440-F379-274E-B38B-7DFA251C73BC}" type="pres">
      <dgm:prSet presAssocID="{DE6BD129-F709-7640-AFA1-E08EDC9DA9B9}" presName="vertSpace2b" presStyleCnt="0"/>
      <dgm:spPr/>
    </dgm:pt>
    <dgm:pt modelId="{06D579FA-CF51-0D41-B1F4-3104F4906C80}" type="pres">
      <dgm:prSet presAssocID="{E68B1B74-FEE5-A744-BFDF-B35BD0B43935}" presName="horz2" presStyleCnt="0"/>
      <dgm:spPr/>
    </dgm:pt>
    <dgm:pt modelId="{11F80205-C7D7-3648-B327-65D1D1244506}" type="pres">
      <dgm:prSet presAssocID="{E68B1B74-FEE5-A744-BFDF-B35BD0B43935}" presName="horzSpace2" presStyleCnt="0"/>
      <dgm:spPr/>
    </dgm:pt>
    <dgm:pt modelId="{60EBB5A7-BC4D-8849-A320-6AF3546D00E6}" type="pres">
      <dgm:prSet presAssocID="{E68B1B74-FEE5-A744-BFDF-B35BD0B43935}" presName="tx2" presStyleLbl="revTx" presStyleIdx="3" presStyleCnt="9"/>
      <dgm:spPr/>
      <dgm:t>
        <a:bodyPr/>
        <a:lstStyle/>
        <a:p>
          <a:endParaRPr lang="en-US"/>
        </a:p>
      </dgm:t>
    </dgm:pt>
    <dgm:pt modelId="{25F8A8BD-1F03-4F43-BEA9-EB93D3A86BF1}" type="pres">
      <dgm:prSet presAssocID="{E68B1B74-FEE5-A744-BFDF-B35BD0B43935}" presName="vert2" presStyleCnt="0"/>
      <dgm:spPr/>
    </dgm:pt>
    <dgm:pt modelId="{FB40F904-2A77-AC46-9D1C-2FEB1ED95043}" type="pres">
      <dgm:prSet presAssocID="{E68B1B74-FEE5-A744-BFDF-B35BD0B43935}" presName="thinLine2b" presStyleLbl="callout" presStyleIdx="2" presStyleCnt="8"/>
      <dgm:spPr/>
    </dgm:pt>
    <dgm:pt modelId="{C481647E-7D7D-6E43-A51B-7F48395ED683}" type="pres">
      <dgm:prSet presAssocID="{E68B1B74-FEE5-A744-BFDF-B35BD0B43935}" presName="vertSpace2b" presStyleCnt="0"/>
      <dgm:spPr/>
    </dgm:pt>
    <dgm:pt modelId="{07713C5F-7FE4-754E-8478-8903DDA58893}" type="pres">
      <dgm:prSet presAssocID="{841236C4-FEBC-6E40-AAD9-22149939BC79}" presName="horz2" presStyleCnt="0"/>
      <dgm:spPr/>
    </dgm:pt>
    <dgm:pt modelId="{11F8A445-3F91-7344-BD6E-7D3DA8F37F06}" type="pres">
      <dgm:prSet presAssocID="{841236C4-FEBC-6E40-AAD9-22149939BC79}" presName="horzSpace2" presStyleCnt="0"/>
      <dgm:spPr/>
    </dgm:pt>
    <dgm:pt modelId="{BFFEFBF3-68FB-EB48-89D9-15B10B17A910}" type="pres">
      <dgm:prSet presAssocID="{841236C4-FEBC-6E40-AAD9-22149939BC79}" presName="tx2" presStyleLbl="revTx" presStyleIdx="4" presStyleCnt="9"/>
      <dgm:spPr/>
      <dgm:t>
        <a:bodyPr/>
        <a:lstStyle/>
        <a:p>
          <a:endParaRPr lang="en-US"/>
        </a:p>
      </dgm:t>
    </dgm:pt>
    <dgm:pt modelId="{71E6A08F-7D12-0F4C-A0E9-3E63F20190CE}" type="pres">
      <dgm:prSet presAssocID="{841236C4-FEBC-6E40-AAD9-22149939BC79}" presName="vert2" presStyleCnt="0"/>
      <dgm:spPr/>
    </dgm:pt>
    <dgm:pt modelId="{04515D06-A730-A846-A68E-F187CFC045B1}" type="pres">
      <dgm:prSet presAssocID="{841236C4-FEBC-6E40-AAD9-22149939BC79}" presName="thinLine2b" presStyleLbl="callout" presStyleIdx="3" presStyleCnt="8"/>
      <dgm:spPr/>
    </dgm:pt>
    <dgm:pt modelId="{1A8FE65E-5900-184A-AAD9-A797BA1AA945}" type="pres">
      <dgm:prSet presAssocID="{841236C4-FEBC-6E40-AAD9-22149939BC79}" presName="vertSpace2b" presStyleCnt="0"/>
      <dgm:spPr/>
    </dgm:pt>
    <dgm:pt modelId="{2386D26A-851A-8042-BA87-2FF147B245C9}" type="pres">
      <dgm:prSet presAssocID="{036CE4AC-5649-514F-92FB-BA59644BF93E}" presName="horz2" presStyleCnt="0"/>
      <dgm:spPr/>
    </dgm:pt>
    <dgm:pt modelId="{F66648B4-C5ED-5743-97D4-12CA0B52A80D}" type="pres">
      <dgm:prSet presAssocID="{036CE4AC-5649-514F-92FB-BA59644BF93E}" presName="horzSpace2" presStyleCnt="0"/>
      <dgm:spPr/>
    </dgm:pt>
    <dgm:pt modelId="{62C0ED56-41B0-874C-A8CF-F21CCD5F5539}" type="pres">
      <dgm:prSet presAssocID="{036CE4AC-5649-514F-92FB-BA59644BF93E}" presName="tx2" presStyleLbl="revTx" presStyleIdx="5" presStyleCnt="9"/>
      <dgm:spPr/>
      <dgm:t>
        <a:bodyPr/>
        <a:lstStyle/>
        <a:p>
          <a:endParaRPr lang="en-US"/>
        </a:p>
      </dgm:t>
    </dgm:pt>
    <dgm:pt modelId="{BC096278-C168-A243-A2FF-503B4B6ACFD9}" type="pres">
      <dgm:prSet presAssocID="{036CE4AC-5649-514F-92FB-BA59644BF93E}" presName="vert2" presStyleCnt="0"/>
      <dgm:spPr/>
    </dgm:pt>
    <dgm:pt modelId="{0BA552FE-A070-4A43-8CD7-467147822040}" type="pres">
      <dgm:prSet presAssocID="{036CE4AC-5649-514F-92FB-BA59644BF93E}" presName="thinLine2b" presStyleLbl="callout" presStyleIdx="4" presStyleCnt="8"/>
      <dgm:spPr/>
    </dgm:pt>
    <dgm:pt modelId="{4533A185-5810-B042-9A18-893B9673FD3C}" type="pres">
      <dgm:prSet presAssocID="{036CE4AC-5649-514F-92FB-BA59644BF93E}" presName="vertSpace2b" presStyleCnt="0"/>
      <dgm:spPr/>
    </dgm:pt>
    <dgm:pt modelId="{92AD87E0-9F99-0D4B-BB58-AB338814C85A}" type="pres">
      <dgm:prSet presAssocID="{9545AC51-F4AB-BD49-9C66-FA12DD220659}" presName="horz2" presStyleCnt="0"/>
      <dgm:spPr/>
    </dgm:pt>
    <dgm:pt modelId="{6142796D-B521-DF40-A3C5-DA436ECEF023}" type="pres">
      <dgm:prSet presAssocID="{9545AC51-F4AB-BD49-9C66-FA12DD220659}" presName="horzSpace2" presStyleCnt="0"/>
      <dgm:spPr/>
    </dgm:pt>
    <dgm:pt modelId="{3E753A72-F7EC-D849-AED6-E351B82F09AF}" type="pres">
      <dgm:prSet presAssocID="{9545AC51-F4AB-BD49-9C66-FA12DD220659}" presName="tx2" presStyleLbl="revTx" presStyleIdx="6" presStyleCnt="9"/>
      <dgm:spPr/>
      <dgm:t>
        <a:bodyPr/>
        <a:lstStyle/>
        <a:p>
          <a:endParaRPr lang="en-US"/>
        </a:p>
      </dgm:t>
    </dgm:pt>
    <dgm:pt modelId="{BABA0B93-F43E-D643-98C3-0EB246214F2C}" type="pres">
      <dgm:prSet presAssocID="{9545AC51-F4AB-BD49-9C66-FA12DD220659}" presName="vert2" presStyleCnt="0"/>
      <dgm:spPr/>
    </dgm:pt>
    <dgm:pt modelId="{6BC562E7-8AC9-5A43-B857-7FCA5BEC5BDE}" type="pres">
      <dgm:prSet presAssocID="{9545AC51-F4AB-BD49-9C66-FA12DD220659}" presName="thinLine2b" presStyleLbl="callout" presStyleIdx="5" presStyleCnt="8"/>
      <dgm:spPr/>
    </dgm:pt>
    <dgm:pt modelId="{BB75AB1C-D9CB-0542-8E55-F3A8467B9B63}" type="pres">
      <dgm:prSet presAssocID="{9545AC51-F4AB-BD49-9C66-FA12DD220659}" presName="vertSpace2b" presStyleCnt="0"/>
      <dgm:spPr/>
    </dgm:pt>
    <dgm:pt modelId="{818939CB-5D4C-D945-91EE-E26BA2D09B3D}" type="pres">
      <dgm:prSet presAssocID="{B866F3F8-82FE-084E-90C8-E9BEB507A7C5}" presName="horz2" presStyleCnt="0"/>
      <dgm:spPr/>
    </dgm:pt>
    <dgm:pt modelId="{0518890F-C310-244A-9997-741FD246DE26}" type="pres">
      <dgm:prSet presAssocID="{B866F3F8-82FE-084E-90C8-E9BEB507A7C5}" presName="horzSpace2" presStyleCnt="0"/>
      <dgm:spPr/>
    </dgm:pt>
    <dgm:pt modelId="{03233BE2-3DD3-7A46-A098-6AA1433F0C9B}" type="pres">
      <dgm:prSet presAssocID="{B866F3F8-82FE-084E-90C8-E9BEB507A7C5}" presName="tx2" presStyleLbl="revTx" presStyleIdx="7" presStyleCnt="9"/>
      <dgm:spPr/>
      <dgm:t>
        <a:bodyPr/>
        <a:lstStyle/>
        <a:p>
          <a:endParaRPr lang="en-US"/>
        </a:p>
      </dgm:t>
    </dgm:pt>
    <dgm:pt modelId="{553F697D-5327-6743-B358-768583E4D03C}" type="pres">
      <dgm:prSet presAssocID="{B866F3F8-82FE-084E-90C8-E9BEB507A7C5}" presName="vert2" presStyleCnt="0"/>
      <dgm:spPr/>
    </dgm:pt>
    <dgm:pt modelId="{DEAFF2AF-C34F-BD45-ACCA-E49BD1232721}" type="pres">
      <dgm:prSet presAssocID="{B866F3F8-82FE-084E-90C8-E9BEB507A7C5}" presName="thinLine2b" presStyleLbl="callout" presStyleIdx="6" presStyleCnt="8"/>
      <dgm:spPr/>
    </dgm:pt>
    <dgm:pt modelId="{89F35CC4-305A-EA42-AF5C-AA013A358EEC}" type="pres">
      <dgm:prSet presAssocID="{B866F3F8-82FE-084E-90C8-E9BEB507A7C5}" presName="vertSpace2b" presStyleCnt="0"/>
      <dgm:spPr/>
    </dgm:pt>
    <dgm:pt modelId="{E223A7E8-40A6-B044-89E8-C7E018095F9C}" type="pres">
      <dgm:prSet presAssocID="{2411A811-C756-2944-9224-1FB4E8F24D53}" presName="horz2" presStyleCnt="0"/>
      <dgm:spPr/>
    </dgm:pt>
    <dgm:pt modelId="{CF5C57C4-2E1B-8743-A3C2-BBD71CF216F6}" type="pres">
      <dgm:prSet presAssocID="{2411A811-C756-2944-9224-1FB4E8F24D53}" presName="horzSpace2" presStyleCnt="0"/>
      <dgm:spPr/>
    </dgm:pt>
    <dgm:pt modelId="{80020502-32DF-4C40-B54C-B7B220A431E9}" type="pres">
      <dgm:prSet presAssocID="{2411A811-C756-2944-9224-1FB4E8F24D53}" presName="tx2" presStyleLbl="revTx" presStyleIdx="8" presStyleCnt="9"/>
      <dgm:spPr/>
      <dgm:t>
        <a:bodyPr/>
        <a:lstStyle/>
        <a:p>
          <a:endParaRPr lang="en-US"/>
        </a:p>
      </dgm:t>
    </dgm:pt>
    <dgm:pt modelId="{A64B998C-CB47-944A-BC55-B2F42A9E5E3E}" type="pres">
      <dgm:prSet presAssocID="{2411A811-C756-2944-9224-1FB4E8F24D53}" presName="vert2" presStyleCnt="0"/>
      <dgm:spPr/>
    </dgm:pt>
    <dgm:pt modelId="{F3CA8C25-FE76-654F-BB60-29D35B21F9B9}" type="pres">
      <dgm:prSet presAssocID="{2411A811-C756-2944-9224-1FB4E8F24D53}" presName="thinLine2b" presStyleLbl="callout" presStyleIdx="7" presStyleCnt="8"/>
      <dgm:spPr/>
    </dgm:pt>
    <dgm:pt modelId="{8DC3EDBD-8975-5346-A3A1-1CC645289DBF}" type="pres">
      <dgm:prSet presAssocID="{2411A811-C756-2944-9224-1FB4E8F24D53}" presName="vertSpace2b" presStyleCnt="0"/>
      <dgm:spPr/>
    </dgm:pt>
  </dgm:ptLst>
  <dgm:cxnLst>
    <dgm:cxn modelId="{768D328E-78B1-604C-A67B-CB8B5843DF4F}" type="presOf" srcId="{6E29899C-A9C2-F24E-B3A5-51C3B4BBD553}" destId="{F0560855-F1CB-CA47-9A6D-29E37123C180}" srcOrd="0" destOrd="0" presId="urn:microsoft.com/office/officeart/2008/layout/LinedList"/>
    <dgm:cxn modelId="{3E3C98B8-FFF0-A34E-A2E0-9C224B6C1E64}" type="presOf" srcId="{B866F3F8-82FE-084E-90C8-E9BEB507A7C5}" destId="{03233BE2-3DD3-7A46-A098-6AA1433F0C9B}" srcOrd="0" destOrd="0" presId="urn:microsoft.com/office/officeart/2008/layout/LinedList"/>
    <dgm:cxn modelId="{3EC3B6FE-F40E-D64E-8252-8C9DB193F131}" type="presOf" srcId="{E68B1B74-FEE5-A744-BFDF-B35BD0B43935}" destId="{60EBB5A7-BC4D-8849-A320-6AF3546D00E6}" srcOrd="0" destOrd="0" presId="urn:microsoft.com/office/officeart/2008/layout/LinedList"/>
    <dgm:cxn modelId="{9BFB565A-488F-A241-84F0-281C0C76A5C3}" srcId="{F200A0AB-73EF-FB49-83EE-54F960190A90}" destId="{2411A811-C756-2944-9224-1FB4E8F24D53}" srcOrd="7" destOrd="0" parTransId="{827886BD-4BDC-504D-BEAC-9E01324260A5}" sibTransId="{49C49C83-623B-004E-AA0B-F90BDFD676ED}"/>
    <dgm:cxn modelId="{0C2448B3-EB9D-254D-A81A-6A8D03B7DC2C}" srcId="{F200A0AB-73EF-FB49-83EE-54F960190A90}" destId="{968AA209-3A38-1649-83AA-863CB0BE530E}" srcOrd="0" destOrd="0" parTransId="{8A423333-4617-4245-AAD2-B9D8FA4793C8}" sibTransId="{09623314-C3C4-3C4F-ACC9-84ADF5AFF689}"/>
    <dgm:cxn modelId="{BAF5F18B-1DD5-B04F-B693-70CCC503B857}" srcId="{F200A0AB-73EF-FB49-83EE-54F960190A90}" destId="{9545AC51-F4AB-BD49-9C66-FA12DD220659}" srcOrd="5" destOrd="0" parTransId="{DAD58EE1-E74E-DA48-8861-412BABAFBE32}" sibTransId="{9FFA79DD-0CBF-6543-AEB6-BF3DB52B4328}"/>
    <dgm:cxn modelId="{E6C0F318-E1A1-8E41-ADE9-C7317667C6BF}" type="presOf" srcId="{841236C4-FEBC-6E40-AAD9-22149939BC79}" destId="{BFFEFBF3-68FB-EB48-89D9-15B10B17A910}" srcOrd="0" destOrd="0" presId="urn:microsoft.com/office/officeart/2008/layout/LinedList"/>
    <dgm:cxn modelId="{2F140E72-196F-9447-ABCF-1A8458760C27}" type="presOf" srcId="{968AA209-3A38-1649-83AA-863CB0BE530E}" destId="{3B66BAD7-DDE4-4A44-B6A8-562C9AE29C5A}" srcOrd="0" destOrd="0" presId="urn:microsoft.com/office/officeart/2008/layout/LinedList"/>
    <dgm:cxn modelId="{70E5D186-2F75-DB47-B568-BACCA1175807}" srcId="{F200A0AB-73EF-FB49-83EE-54F960190A90}" destId="{036CE4AC-5649-514F-92FB-BA59644BF93E}" srcOrd="4" destOrd="0" parTransId="{AC4BC97B-7350-F046-9C0B-49A5175BC283}" sibTransId="{71D0F39E-FD8C-924C-BDC2-B1E6E066B043}"/>
    <dgm:cxn modelId="{9C62B84A-D12E-4B4C-A6AE-239F8096D581}" type="presOf" srcId="{2411A811-C756-2944-9224-1FB4E8F24D53}" destId="{80020502-32DF-4C40-B54C-B7B220A431E9}" srcOrd="0" destOrd="0" presId="urn:microsoft.com/office/officeart/2008/layout/LinedList"/>
    <dgm:cxn modelId="{7FE2AEFB-9675-194B-8406-95561D3680A2}" type="presOf" srcId="{DE6BD129-F709-7640-AFA1-E08EDC9DA9B9}" destId="{13FEC4E2-AA8C-F34D-AF13-0C38C548104E}" srcOrd="0" destOrd="0" presId="urn:microsoft.com/office/officeart/2008/layout/LinedList"/>
    <dgm:cxn modelId="{1922FF56-288A-DF43-B9EF-03B84FD0FF1F}" type="presOf" srcId="{F200A0AB-73EF-FB49-83EE-54F960190A90}" destId="{E265C896-0EB0-5C40-A476-A7231FFFA5C6}" srcOrd="0" destOrd="0" presId="urn:microsoft.com/office/officeart/2008/layout/LinedList"/>
    <dgm:cxn modelId="{94651AB3-DE52-2641-9574-B5234831FE8F}" srcId="{F200A0AB-73EF-FB49-83EE-54F960190A90}" destId="{841236C4-FEBC-6E40-AAD9-22149939BC79}" srcOrd="3" destOrd="0" parTransId="{7F56B4DF-1335-214D-84E2-F32E24CA44AF}" sibTransId="{3DB3507B-321A-6B43-AC6B-B72388A59FAC}"/>
    <dgm:cxn modelId="{E59C6D73-134A-6F4D-A2A8-77DA56579F12}" type="presOf" srcId="{036CE4AC-5649-514F-92FB-BA59644BF93E}" destId="{62C0ED56-41B0-874C-A8CF-F21CCD5F5539}" srcOrd="0" destOrd="0" presId="urn:microsoft.com/office/officeart/2008/layout/LinedList"/>
    <dgm:cxn modelId="{A6C1E9FC-9B61-A849-AB49-14E7B4E42F08}" srcId="{F200A0AB-73EF-FB49-83EE-54F960190A90}" destId="{B866F3F8-82FE-084E-90C8-E9BEB507A7C5}" srcOrd="6" destOrd="0" parTransId="{7518A293-9B5A-354C-A1AF-E536916F1466}" sibTransId="{A1CC16D6-6538-6E47-86E5-9D386062BCA2}"/>
    <dgm:cxn modelId="{1A76E5D4-7637-E241-977E-189E21FEA727}" srcId="{6E29899C-A9C2-F24E-B3A5-51C3B4BBD553}" destId="{F200A0AB-73EF-FB49-83EE-54F960190A90}" srcOrd="0" destOrd="0" parTransId="{8F43F11B-426A-C648-83E7-77846FCF7F34}" sibTransId="{0E6CDCA4-2822-FD48-8DE1-7A954AB48509}"/>
    <dgm:cxn modelId="{B6F8285D-CFB8-1D45-9E42-62F4C31DAB7F}" type="presOf" srcId="{9545AC51-F4AB-BD49-9C66-FA12DD220659}" destId="{3E753A72-F7EC-D849-AED6-E351B82F09AF}" srcOrd="0" destOrd="0" presId="urn:microsoft.com/office/officeart/2008/layout/LinedList"/>
    <dgm:cxn modelId="{B5944108-C03B-384B-9D72-AC788F2D88B5}" srcId="{F200A0AB-73EF-FB49-83EE-54F960190A90}" destId="{E68B1B74-FEE5-A744-BFDF-B35BD0B43935}" srcOrd="2" destOrd="0" parTransId="{32BEF629-84AD-1840-A078-FB32D0891EAD}" sibTransId="{888A6D7E-F233-C045-9C76-A96D350C97DA}"/>
    <dgm:cxn modelId="{AA558B16-219A-4D49-B756-4EAB6FF2628A}" srcId="{F200A0AB-73EF-FB49-83EE-54F960190A90}" destId="{DE6BD129-F709-7640-AFA1-E08EDC9DA9B9}" srcOrd="1" destOrd="0" parTransId="{1E11C8BF-9634-074F-948A-BBE32756ADD4}" sibTransId="{E98F7345-62B5-FC41-A23B-376B007A30FA}"/>
    <dgm:cxn modelId="{7B6D891E-4353-BA4B-BF42-DCEF24239A2A}" type="presParOf" srcId="{F0560855-F1CB-CA47-9A6D-29E37123C180}" destId="{C0FE56D4-5CD5-1440-9A47-044A665E9943}" srcOrd="0" destOrd="0" presId="urn:microsoft.com/office/officeart/2008/layout/LinedList"/>
    <dgm:cxn modelId="{9DFCBF1A-F0E8-E948-8B83-FC113C7EE773}" type="presParOf" srcId="{F0560855-F1CB-CA47-9A6D-29E37123C180}" destId="{BB973554-E30A-244F-BAB4-B6FE694D84DD}" srcOrd="1" destOrd="0" presId="urn:microsoft.com/office/officeart/2008/layout/LinedList"/>
    <dgm:cxn modelId="{44160516-40E6-5B47-98AF-30167F5B816A}" type="presParOf" srcId="{BB973554-E30A-244F-BAB4-B6FE694D84DD}" destId="{E265C896-0EB0-5C40-A476-A7231FFFA5C6}" srcOrd="0" destOrd="0" presId="urn:microsoft.com/office/officeart/2008/layout/LinedList"/>
    <dgm:cxn modelId="{0DFE63E4-1AAF-9540-900B-93B23FC615CD}" type="presParOf" srcId="{BB973554-E30A-244F-BAB4-B6FE694D84DD}" destId="{36BD03AA-34F2-A842-B483-3FC5318CDAC6}" srcOrd="1" destOrd="0" presId="urn:microsoft.com/office/officeart/2008/layout/LinedList"/>
    <dgm:cxn modelId="{90974E54-A590-904C-8841-4D0661A696FB}" type="presParOf" srcId="{36BD03AA-34F2-A842-B483-3FC5318CDAC6}" destId="{C54D677A-804A-8A47-8838-87472E0A8FB0}" srcOrd="0" destOrd="0" presId="urn:microsoft.com/office/officeart/2008/layout/LinedList"/>
    <dgm:cxn modelId="{D14A7CF0-C9B6-6F45-A788-3038FC689673}" type="presParOf" srcId="{36BD03AA-34F2-A842-B483-3FC5318CDAC6}" destId="{FE90BCA3-1F8C-D647-AD8F-EDE8934FCC7F}" srcOrd="1" destOrd="0" presId="urn:microsoft.com/office/officeart/2008/layout/LinedList"/>
    <dgm:cxn modelId="{5FA5A4D0-27D5-D74B-AA29-143D427D46A9}" type="presParOf" srcId="{FE90BCA3-1F8C-D647-AD8F-EDE8934FCC7F}" destId="{B764EAFC-C4DB-284D-9915-E0D5D764AB2E}" srcOrd="0" destOrd="0" presId="urn:microsoft.com/office/officeart/2008/layout/LinedList"/>
    <dgm:cxn modelId="{372E21DB-1619-FB47-9B89-7E85DEC42375}" type="presParOf" srcId="{FE90BCA3-1F8C-D647-AD8F-EDE8934FCC7F}" destId="{3B66BAD7-DDE4-4A44-B6A8-562C9AE29C5A}" srcOrd="1" destOrd="0" presId="urn:microsoft.com/office/officeart/2008/layout/LinedList"/>
    <dgm:cxn modelId="{F170869F-2574-6A49-ABE2-E86DCBDC9BF9}" type="presParOf" srcId="{FE90BCA3-1F8C-D647-AD8F-EDE8934FCC7F}" destId="{875CB94A-F415-7546-8E8B-52F949AA4714}" srcOrd="2" destOrd="0" presId="urn:microsoft.com/office/officeart/2008/layout/LinedList"/>
    <dgm:cxn modelId="{D337185B-61ED-284F-875F-CD39E97C4E99}" type="presParOf" srcId="{36BD03AA-34F2-A842-B483-3FC5318CDAC6}" destId="{83CAB97E-5349-2144-836C-C9986C4842D3}" srcOrd="2" destOrd="0" presId="urn:microsoft.com/office/officeart/2008/layout/LinedList"/>
    <dgm:cxn modelId="{79DC4BDB-C1DE-FE4D-8CD5-B9C80AE9EAFF}" type="presParOf" srcId="{36BD03AA-34F2-A842-B483-3FC5318CDAC6}" destId="{AC7E56D5-FE68-F349-949C-39E363466115}" srcOrd="3" destOrd="0" presId="urn:microsoft.com/office/officeart/2008/layout/LinedList"/>
    <dgm:cxn modelId="{AAB769E0-3480-6043-BDDF-B9BD6394FFC5}" type="presParOf" srcId="{36BD03AA-34F2-A842-B483-3FC5318CDAC6}" destId="{4A9E798B-6815-D543-813C-D7F11B181D04}" srcOrd="4" destOrd="0" presId="urn:microsoft.com/office/officeart/2008/layout/LinedList"/>
    <dgm:cxn modelId="{E4F6C31A-D2EF-E140-B4A9-8E69C3287D46}" type="presParOf" srcId="{4A9E798B-6815-D543-813C-D7F11B181D04}" destId="{EAF60996-8519-7E42-B186-14DC729D7734}" srcOrd="0" destOrd="0" presId="urn:microsoft.com/office/officeart/2008/layout/LinedList"/>
    <dgm:cxn modelId="{B43A9777-3DCE-0F49-8228-4C37BDEA31A0}" type="presParOf" srcId="{4A9E798B-6815-D543-813C-D7F11B181D04}" destId="{13FEC4E2-AA8C-F34D-AF13-0C38C548104E}" srcOrd="1" destOrd="0" presId="urn:microsoft.com/office/officeart/2008/layout/LinedList"/>
    <dgm:cxn modelId="{E3D96062-6FB9-5340-9775-132DFA4FA104}" type="presParOf" srcId="{4A9E798B-6815-D543-813C-D7F11B181D04}" destId="{97CC3C84-D384-CE4B-BA4C-920C335CDF6D}" srcOrd="2" destOrd="0" presId="urn:microsoft.com/office/officeart/2008/layout/LinedList"/>
    <dgm:cxn modelId="{5E839C64-4FBC-4145-A949-54A4E53987D5}" type="presParOf" srcId="{36BD03AA-34F2-A842-B483-3FC5318CDAC6}" destId="{30EFC8D0-ADC2-F046-970E-C81037ADAE40}" srcOrd="5" destOrd="0" presId="urn:microsoft.com/office/officeart/2008/layout/LinedList"/>
    <dgm:cxn modelId="{5DFCE503-803E-2545-B170-A8AA99E5C0BC}" type="presParOf" srcId="{36BD03AA-34F2-A842-B483-3FC5318CDAC6}" destId="{C8F99440-F379-274E-B38B-7DFA251C73BC}" srcOrd="6" destOrd="0" presId="urn:microsoft.com/office/officeart/2008/layout/LinedList"/>
    <dgm:cxn modelId="{0EA27C70-27BB-0B41-A3D3-3982A2BE35F8}" type="presParOf" srcId="{36BD03AA-34F2-A842-B483-3FC5318CDAC6}" destId="{06D579FA-CF51-0D41-B1F4-3104F4906C80}" srcOrd="7" destOrd="0" presId="urn:microsoft.com/office/officeart/2008/layout/LinedList"/>
    <dgm:cxn modelId="{2DE743BF-FE36-764C-A0A9-6F627E253FF7}" type="presParOf" srcId="{06D579FA-CF51-0D41-B1F4-3104F4906C80}" destId="{11F80205-C7D7-3648-B327-65D1D1244506}" srcOrd="0" destOrd="0" presId="urn:microsoft.com/office/officeart/2008/layout/LinedList"/>
    <dgm:cxn modelId="{D0C8EC94-83D6-504B-BC3C-EE6F1A1C9162}" type="presParOf" srcId="{06D579FA-CF51-0D41-B1F4-3104F4906C80}" destId="{60EBB5A7-BC4D-8849-A320-6AF3546D00E6}" srcOrd="1" destOrd="0" presId="urn:microsoft.com/office/officeart/2008/layout/LinedList"/>
    <dgm:cxn modelId="{0A892749-8A7A-1A49-8E0E-2D0D8C3B93F5}" type="presParOf" srcId="{06D579FA-CF51-0D41-B1F4-3104F4906C80}" destId="{25F8A8BD-1F03-4F43-BEA9-EB93D3A86BF1}" srcOrd="2" destOrd="0" presId="urn:microsoft.com/office/officeart/2008/layout/LinedList"/>
    <dgm:cxn modelId="{009134FD-4D58-E142-A396-4D3284EFCC95}" type="presParOf" srcId="{36BD03AA-34F2-A842-B483-3FC5318CDAC6}" destId="{FB40F904-2A77-AC46-9D1C-2FEB1ED95043}" srcOrd="8" destOrd="0" presId="urn:microsoft.com/office/officeart/2008/layout/LinedList"/>
    <dgm:cxn modelId="{2870B69A-BE2F-AA48-B9BA-805126F975B8}" type="presParOf" srcId="{36BD03AA-34F2-A842-B483-3FC5318CDAC6}" destId="{C481647E-7D7D-6E43-A51B-7F48395ED683}" srcOrd="9" destOrd="0" presId="urn:microsoft.com/office/officeart/2008/layout/LinedList"/>
    <dgm:cxn modelId="{0C0864EF-46D3-0F47-8658-62631CD1B445}" type="presParOf" srcId="{36BD03AA-34F2-A842-B483-3FC5318CDAC6}" destId="{07713C5F-7FE4-754E-8478-8903DDA58893}" srcOrd="10" destOrd="0" presId="urn:microsoft.com/office/officeart/2008/layout/LinedList"/>
    <dgm:cxn modelId="{1D16A0E0-41EE-A941-B833-36F7FA48FA85}" type="presParOf" srcId="{07713C5F-7FE4-754E-8478-8903DDA58893}" destId="{11F8A445-3F91-7344-BD6E-7D3DA8F37F06}" srcOrd="0" destOrd="0" presId="urn:microsoft.com/office/officeart/2008/layout/LinedList"/>
    <dgm:cxn modelId="{1BB6BFE0-FA0C-5840-A5EC-9A5C9524909A}" type="presParOf" srcId="{07713C5F-7FE4-754E-8478-8903DDA58893}" destId="{BFFEFBF3-68FB-EB48-89D9-15B10B17A910}" srcOrd="1" destOrd="0" presId="urn:microsoft.com/office/officeart/2008/layout/LinedList"/>
    <dgm:cxn modelId="{44482ED7-CC10-1F42-A369-E9A6EA19BDE0}" type="presParOf" srcId="{07713C5F-7FE4-754E-8478-8903DDA58893}" destId="{71E6A08F-7D12-0F4C-A0E9-3E63F20190CE}" srcOrd="2" destOrd="0" presId="urn:microsoft.com/office/officeart/2008/layout/LinedList"/>
    <dgm:cxn modelId="{7612E157-B2B3-0D43-A73B-8EBFAB4D033C}" type="presParOf" srcId="{36BD03AA-34F2-A842-B483-3FC5318CDAC6}" destId="{04515D06-A730-A846-A68E-F187CFC045B1}" srcOrd="11" destOrd="0" presId="urn:microsoft.com/office/officeart/2008/layout/LinedList"/>
    <dgm:cxn modelId="{DEFBF3E8-C7BE-194B-B81E-BE73B22B19FA}" type="presParOf" srcId="{36BD03AA-34F2-A842-B483-3FC5318CDAC6}" destId="{1A8FE65E-5900-184A-AAD9-A797BA1AA945}" srcOrd="12" destOrd="0" presId="urn:microsoft.com/office/officeart/2008/layout/LinedList"/>
    <dgm:cxn modelId="{FD7117CE-1D0F-0F4E-B103-96A79365AEC3}" type="presParOf" srcId="{36BD03AA-34F2-A842-B483-3FC5318CDAC6}" destId="{2386D26A-851A-8042-BA87-2FF147B245C9}" srcOrd="13" destOrd="0" presId="urn:microsoft.com/office/officeart/2008/layout/LinedList"/>
    <dgm:cxn modelId="{5E860F49-F022-C04A-B6A1-395320944AFE}" type="presParOf" srcId="{2386D26A-851A-8042-BA87-2FF147B245C9}" destId="{F66648B4-C5ED-5743-97D4-12CA0B52A80D}" srcOrd="0" destOrd="0" presId="urn:microsoft.com/office/officeart/2008/layout/LinedList"/>
    <dgm:cxn modelId="{11796407-7871-E64E-A7C4-916EC9857171}" type="presParOf" srcId="{2386D26A-851A-8042-BA87-2FF147B245C9}" destId="{62C0ED56-41B0-874C-A8CF-F21CCD5F5539}" srcOrd="1" destOrd="0" presId="urn:microsoft.com/office/officeart/2008/layout/LinedList"/>
    <dgm:cxn modelId="{6F729093-6C75-F044-9EBA-3AF1846F6F7C}" type="presParOf" srcId="{2386D26A-851A-8042-BA87-2FF147B245C9}" destId="{BC096278-C168-A243-A2FF-503B4B6ACFD9}" srcOrd="2" destOrd="0" presId="urn:microsoft.com/office/officeart/2008/layout/LinedList"/>
    <dgm:cxn modelId="{EF5FEE2B-8A69-2C49-8147-46E97D9511E1}" type="presParOf" srcId="{36BD03AA-34F2-A842-B483-3FC5318CDAC6}" destId="{0BA552FE-A070-4A43-8CD7-467147822040}" srcOrd="14" destOrd="0" presId="urn:microsoft.com/office/officeart/2008/layout/LinedList"/>
    <dgm:cxn modelId="{33845FD9-85C1-2A40-BF3A-850A3FD4ED72}" type="presParOf" srcId="{36BD03AA-34F2-A842-B483-3FC5318CDAC6}" destId="{4533A185-5810-B042-9A18-893B9673FD3C}" srcOrd="15" destOrd="0" presId="urn:microsoft.com/office/officeart/2008/layout/LinedList"/>
    <dgm:cxn modelId="{A7A14F30-4CE7-6A42-98D0-700C0A214B62}" type="presParOf" srcId="{36BD03AA-34F2-A842-B483-3FC5318CDAC6}" destId="{92AD87E0-9F99-0D4B-BB58-AB338814C85A}" srcOrd="16" destOrd="0" presId="urn:microsoft.com/office/officeart/2008/layout/LinedList"/>
    <dgm:cxn modelId="{BF4E353B-109F-3749-88F3-B3F6AA5C96E1}" type="presParOf" srcId="{92AD87E0-9F99-0D4B-BB58-AB338814C85A}" destId="{6142796D-B521-DF40-A3C5-DA436ECEF023}" srcOrd="0" destOrd="0" presId="urn:microsoft.com/office/officeart/2008/layout/LinedList"/>
    <dgm:cxn modelId="{9B44D2F2-0C3A-E843-B567-6AE9427D0C06}" type="presParOf" srcId="{92AD87E0-9F99-0D4B-BB58-AB338814C85A}" destId="{3E753A72-F7EC-D849-AED6-E351B82F09AF}" srcOrd="1" destOrd="0" presId="urn:microsoft.com/office/officeart/2008/layout/LinedList"/>
    <dgm:cxn modelId="{2F610332-BFCF-C648-92F7-46DA1C91F6A0}" type="presParOf" srcId="{92AD87E0-9F99-0D4B-BB58-AB338814C85A}" destId="{BABA0B93-F43E-D643-98C3-0EB246214F2C}" srcOrd="2" destOrd="0" presId="urn:microsoft.com/office/officeart/2008/layout/LinedList"/>
    <dgm:cxn modelId="{4F30FEF5-18BC-3546-B6D3-E311C62B42E2}" type="presParOf" srcId="{36BD03AA-34F2-A842-B483-3FC5318CDAC6}" destId="{6BC562E7-8AC9-5A43-B857-7FCA5BEC5BDE}" srcOrd="17" destOrd="0" presId="urn:microsoft.com/office/officeart/2008/layout/LinedList"/>
    <dgm:cxn modelId="{CFC35EAD-1698-F648-85FB-33A7457F6F34}" type="presParOf" srcId="{36BD03AA-34F2-A842-B483-3FC5318CDAC6}" destId="{BB75AB1C-D9CB-0542-8E55-F3A8467B9B63}" srcOrd="18" destOrd="0" presId="urn:microsoft.com/office/officeart/2008/layout/LinedList"/>
    <dgm:cxn modelId="{A29DB87F-83EA-1749-ABD3-F7D238DA3C48}" type="presParOf" srcId="{36BD03AA-34F2-A842-B483-3FC5318CDAC6}" destId="{818939CB-5D4C-D945-91EE-E26BA2D09B3D}" srcOrd="19" destOrd="0" presId="urn:microsoft.com/office/officeart/2008/layout/LinedList"/>
    <dgm:cxn modelId="{912401F6-28DC-4E47-BC65-A9613CDD661B}" type="presParOf" srcId="{818939CB-5D4C-D945-91EE-E26BA2D09B3D}" destId="{0518890F-C310-244A-9997-741FD246DE26}" srcOrd="0" destOrd="0" presId="urn:microsoft.com/office/officeart/2008/layout/LinedList"/>
    <dgm:cxn modelId="{41180CED-3492-E648-A90D-87BA223709EF}" type="presParOf" srcId="{818939CB-5D4C-D945-91EE-E26BA2D09B3D}" destId="{03233BE2-3DD3-7A46-A098-6AA1433F0C9B}" srcOrd="1" destOrd="0" presId="urn:microsoft.com/office/officeart/2008/layout/LinedList"/>
    <dgm:cxn modelId="{DFB00D22-46F2-F14C-BF4A-A806FEC590B6}" type="presParOf" srcId="{818939CB-5D4C-D945-91EE-E26BA2D09B3D}" destId="{553F697D-5327-6743-B358-768583E4D03C}" srcOrd="2" destOrd="0" presId="urn:microsoft.com/office/officeart/2008/layout/LinedList"/>
    <dgm:cxn modelId="{E8C428FA-DCB6-BD4D-8201-22B952060B8F}" type="presParOf" srcId="{36BD03AA-34F2-A842-B483-3FC5318CDAC6}" destId="{DEAFF2AF-C34F-BD45-ACCA-E49BD1232721}" srcOrd="20" destOrd="0" presId="urn:microsoft.com/office/officeart/2008/layout/LinedList"/>
    <dgm:cxn modelId="{340F30B6-FC18-BD40-8BCD-58EAEFEBEE80}" type="presParOf" srcId="{36BD03AA-34F2-A842-B483-3FC5318CDAC6}" destId="{89F35CC4-305A-EA42-AF5C-AA013A358EEC}" srcOrd="21" destOrd="0" presId="urn:microsoft.com/office/officeart/2008/layout/LinedList"/>
    <dgm:cxn modelId="{E1C18CBB-E845-9B43-B5A5-1D2BE5ED7D8F}" type="presParOf" srcId="{36BD03AA-34F2-A842-B483-3FC5318CDAC6}" destId="{E223A7E8-40A6-B044-89E8-C7E018095F9C}" srcOrd="22" destOrd="0" presId="urn:microsoft.com/office/officeart/2008/layout/LinedList"/>
    <dgm:cxn modelId="{1E4E41CB-8D1A-3746-BABB-F334F5C555F0}" type="presParOf" srcId="{E223A7E8-40A6-B044-89E8-C7E018095F9C}" destId="{CF5C57C4-2E1B-8743-A3C2-BBD71CF216F6}" srcOrd="0" destOrd="0" presId="urn:microsoft.com/office/officeart/2008/layout/LinedList"/>
    <dgm:cxn modelId="{3D3CBE3C-0937-394D-8671-D5DCAC989377}" type="presParOf" srcId="{E223A7E8-40A6-B044-89E8-C7E018095F9C}" destId="{80020502-32DF-4C40-B54C-B7B220A431E9}" srcOrd="1" destOrd="0" presId="urn:microsoft.com/office/officeart/2008/layout/LinedList"/>
    <dgm:cxn modelId="{D6C6A50C-0402-3146-84B2-11F77DDCBC00}" type="presParOf" srcId="{E223A7E8-40A6-B044-89E8-C7E018095F9C}" destId="{A64B998C-CB47-944A-BC55-B2F42A9E5E3E}" srcOrd="2" destOrd="0" presId="urn:microsoft.com/office/officeart/2008/layout/LinedList"/>
    <dgm:cxn modelId="{7F9B6D03-D6A3-2849-AE75-F730574B1836}" type="presParOf" srcId="{36BD03AA-34F2-A842-B483-3FC5318CDAC6}" destId="{F3CA8C25-FE76-654F-BB60-29D35B21F9B9}" srcOrd="23" destOrd="0" presId="urn:microsoft.com/office/officeart/2008/layout/LinedList"/>
    <dgm:cxn modelId="{B83C929D-97C0-1B44-9168-5F02A6DCA53B}" type="presParOf" srcId="{36BD03AA-34F2-A842-B483-3FC5318CDAC6}" destId="{8DC3EDBD-8975-5346-A3A1-1CC645289DBF}" srcOrd="24"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E66DEED-1F13-FE49-ACEA-884D8BC6701B}"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9D3C3A2B-E362-6541-988A-44ADBE6E3AAC}">
      <dgm:prSet phldrT="[Text]" custT="1"/>
      <dgm:spPr/>
      <dgm:t>
        <a:bodyPr/>
        <a:lstStyle/>
        <a:p>
          <a:r>
            <a:rPr lang="en-US" sz="1800" dirty="0" smtClean="0">
              <a:latin typeface="Century Gothic"/>
              <a:cs typeface="Century Gothic"/>
            </a:rPr>
            <a:t>Suggested textbook is Carlton and </a:t>
          </a:r>
          <a:r>
            <a:rPr lang="en-US" sz="1800" dirty="0" err="1" smtClean="0">
              <a:latin typeface="Century Gothic"/>
              <a:cs typeface="Century Gothic"/>
            </a:rPr>
            <a:t>Perloff’s</a:t>
          </a:r>
          <a:r>
            <a:rPr lang="en-US" sz="1800" dirty="0" smtClean="0">
              <a:latin typeface="Century Gothic"/>
              <a:cs typeface="Century Gothic"/>
            </a:rPr>
            <a:t> </a:t>
          </a:r>
          <a:r>
            <a:rPr lang="en-US" sz="1800" i="1" dirty="0" smtClean="0">
              <a:latin typeface="Century Gothic"/>
              <a:cs typeface="Century Gothic"/>
            </a:rPr>
            <a:t>Modern Industrial Organization</a:t>
          </a:r>
          <a:endParaRPr lang="en-US" sz="1800" dirty="0">
            <a:latin typeface="Century Gothic"/>
            <a:cs typeface="Century Gothic"/>
          </a:endParaRPr>
        </a:p>
      </dgm:t>
    </dgm:pt>
    <dgm:pt modelId="{5FB8BC50-BF65-E942-AE89-F9DD9508E89D}" type="parTrans" cxnId="{ACA699D6-1073-F544-A01F-BF910BB99BF0}">
      <dgm:prSet/>
      <dgm:spPr/>
      <dgm:t>
        <a:bodyPr/>
        <a:lstStyle/>
        <a:p>
          <a:endParaRPr lang="en-US"/>
        </a:p>
      </dgm:t>
    </dgm:pt>
    <dgm:pt modelId="{7C9D1281-06BE-6B40-A977-1B0F14661A70}" type="sibTrans" cxnId="{ACA699D6-1073-F544-A01F-BF910BB99BF0}">
      <dgm:prSet/>
      <dgm:spPr/>
      <dgm:t>
        <a:bodyPr/>
        <a:lstStyle/>
        <a:p>
          <a:endParaRPr lang="en-US"/>
        </a:p>
      </dgm:t>
    </dgm:pt>
    <dgm:pt modelId="{754D7462-131D-DC4D-9A73-FDB4A567A417}">
      <dgm:prSet phldrT="[Text]" custT="1"/>
      <dgm:spPr/>
      <dgm:t>
        <a:bodyPr/>
        <a:lstStyle/>
        <a:p>
          <a:r>
            <a:rPr lang="en-US" sz="1800" dirty="0" smtClean="0">
              <a:latin typeface="Century Gothic"/>
              <a:cs typeface="Century Gothic"/>
            </a:rPr>
            <a:t>Similar coverage is found in other industrial organization textbooks.</a:t>
          </a:r>
          <a:endParaRPr lang="en-US" sz="1800" dirty="0">
            <a:latin typeface="Century Gothic"/>
            <a:cs typeface="Century Gothic"/>
          </a:endParaRPr>
        </a:p>
      </dgm:t>
    </dgm:pt>
    <dgm:pt modelId="{342C2F2B-B927-4249-83CE-3C5326CBADA4}" type="parTrans" cxnId="{52C52144-3AD5-3745-A62A-2E9DF13F08E5}">
      <dgm:prSet/>
      <dgm:spPr/>
      <dgm:t>
        <a:bodyPr/>
        <a:lstStyle/>
        <a:p>
          <a:endParaRPr lang="en-US"/>
        </a:p>
      </dgm:t>
    </dgm:pt>
    <dgm:pt modelId="{2F62FB09-118E-BC4A-89C5-95A85FE7E8D4}" type="sibTrans" cxnId="{52C52144-3AD5-3745-A62A-2E9DF13F08E5}">
      <dgm:prSet/>
      <dgm:spPr/>
      <dgm:t>
        <a:bodyPr/>
        <a:lstStyle/>
        <a:p>
          <a:endParaRPr lang="en-US"/>
        </a:p>
      </dgm:t>
    </dgm:pt>
    <dgm:pt modelId="{BD55A8C0-8538-7646-876A-A16AEDBD1964}">
      <dgm:prSet phldrT="[Text]" custT="1"/>
      <dgm:spPr/>
      <dgm:t>
        <a:bodyPr/>
        <a:lstStyle/>
        <a:p>
          <a:r>
            <a:rPr lang="en-US" sz="1800" dirty="0" smtClean="0">
              <a:latin typeface="Century Gothic"/>
              <a:cs typeface="Century Gothic"/>
            </a:rPr>
            <a:t>Also useful to have a basic economics textbook such as </a:t>
          </a:r>
          <a:r>
            <a:rPr lang="en-US" sz="1800" dirty="0" err="1" smtClean="0">
              <a:latin typeface="Century Gothic"/>
              <a:cs typeface="Century Gothic"/>
            </a:rPr>
            <a:t>Mankiw</a:t>
          </a:r>
          <a:r>
            <a:rPr lang="en-US" sz="1800" dirty="0" smtClean="0">
              <a:latin typeface="Century Gothic"/>
              <a:cs typeface="Century Gothic"/>
            </a:rPr>
            <a:t>.   </a:t>
          </a:r>
          <a:endParaRPr lang="en-US" sz="1800" dirty="0">
            <a:latin typeface="Century Gothic"/>
            <a:cs typeface="Century Gothic"/>
          </a:endParaRPr>
        </a:p>
      </dgm:t>
    </dgm:pt>
    <dgm:pt modelId="{A2A836F6-3F8E-D64B-AC37-6CC516998E8B}" type="parTrans" cxnId="{6D04CC5A-067D-5847-99ED-6F911E80A857}">
      <dgm:prSet/>
      <dgm:spPr/>
      <dgm:t>
        <a:bodyPr/>
        <a:lstStyle/>
        <a:p>
          <a:endParaRPr lang="en-US"/>
        </a:p>
      </dgm:t>
    </dgm:pt>
    <dgm:pt modelId="{73A16A19-A5A1-BE49-9495-FDADB1492FA7}" type="sibTrans" cxnId="{6D04CC5A-067D-5847-99ED-6F911E80A857}">
      <dgm:prSet/>
      <dgm:spPr/>
      <dgm:t>
        <a:bodyPr/>
        <a:lstStyle/>
        <a:p>
          <a:endParaRPr lang="en-US"/>
        </a:p>
      </dgm:t>
    </dgm:pt>
    <dgm:pt modelId="{97249B5D-3B43-5A43-85EC-3D017774E971}">
      <dgm:prSet phldrT="[Text]" custT="1"/>
      <dgm:spPr/>
      <dgm:t>
        <a:bodyPr/>
        <a:lstStyle/>
        <a:p>
          <a:r>
            <a:rPr lang="en-US" sz="1800" dirty="0" smtClean="0">
              <a:latin typeface="Century Gothic"/>
              <a:cs typeface="Century Gothic"/>
            </a:rPr>
            <a:t>Most readings based on articles which are available online</a:t>
          </a:r>
          <a:endParaRPr lang="en-US" sz="1800" dirty="0">
            <a:latin typeface="Century Gothic"/>
            <a:cs typeface="Century Gothic"/>
          </a:endParaRPr>
        </a:p>
      </dgm:t>
    </dgm:pt>
    <dgm:pt modelId="{79B85455-8994-7345-85D4-52EF9965E46A}" type="parTrans" cxnId="{0A028DB7-285A-544E-9D59-1D1F1FB6AB9D}">
      <dgm:prSet/>
      <dgm:spPr/>
      <dgm:t>
        <a:bodyPr/>
        <a:lstStyle/>
        <a:p>
          <a:endParaRPr lang="en-US"/>
        </a:p>
      </dgm:t>
    </dgm:pt>
    <dgm:pt modelId="{717E47C5-53C5-9B4B-BB6E-7CD673916ED1}" type="sibTrans" cxnId="{0A028DB7-285A-544E-9D59-1D1F1FB6AB9D}">
      <dgm:prSet/>
      <dgm:spPr/>
      <dgm:t>
        <a:bodyPr/>
        <a:lstStyle/>
        <a:p>
          <a:endParaRPr lang="en-US"/>
        </a:p>
      </dgm:t>
    </dgm:pt>
    <dgm:pt modelId="{23DFA583-3BFB-C14E-B306-E9CA5287F5D0}">
      <dgm:prSet phldrT="[Text]" custT="1"/>
      <dgm:spPr/>
      <dgm:t>
        <a:bodyPr/>
        <a:lstStyle/>
        <a:p>
          <a:r>
            <a:rPr lang="en-US" sz="1800" dirty="0" smtClean="0">
              <a:latin typeface="Century Gothic"/>
              <a:cs typeface="Century Gothic"/>
            </a:rPr>
            <a:t>Those with * are required.</a:t>
          </a:r>
          <a:endParaRPr lang="en-US" sz="1800" dirty="0">
            <a:latin typeface="Century Gothic"/>
            <a:cs typeface="Century Gothic"/>
          </a:endParaRPr>
        </a:p>
      </dgm:t>
    </dgm:pt>
    <dgm:pt modelId="{AECD8992-5C7F-F443-BBFC-CDBA07DCAC50}" type="parTrans" cxnId="{C314B600-AD6A-CC43-ABE1-AA70869385E3}">
      <dgm:prSet/>
      <dgm:spPr/>
      <dgm:t>
        <a:bodyPr/>
        <a:lstStyle/>
        <a:p>
          <a:endParaRPr lang="en-US"/>
        </a:p>
      </dgm:t>
    </dgm:pt>
    <dgm:pt modelId="{7CB9E735-0344-B04D-A5CD-5FE5313881B4}" type="sibTrans" cxnId="{C314B600-AD6A-CC43-ABE1-AA70869385E3}">
      <dgm:prSet/>
      <dgm:spPr/>
      <dgm:t>
        <a:bodyPr/>
        <a:lstStyle/>
        <a:p>
          <a:endParaRPr lang="en-US"/>
        </a:p>
      </dgm:t>
    </dgm:pt>
    <dgm:pt modelId="{8F98E712-0C2B-7440-BC89-6DE7957660D9}">
      <dgm:prSet phldrT="[Text]" custT="1"/>
      <dgm:spPr/>
      <dgm:t>
        <a:bodyPr/>
        <a:lstStyle/>
        <a:p>
          <a:r>
            <a:rPr lang="en-US" sz="1800" dirty="0" smtClean="0">
              <a:latin typeface="Century Gothic"/>
              <a:cs typeface="Century Gothic"/>
            </a:rPr>
            <a:t>Others you might peruse or use for deeper study or as reference.</a:t>
          </a:r>
          <a:endParaRPr lang="en-US" sz="1800" dirty="0">
            <a:latin typeface="Century Gothic"/>
            <a:cs typeface="Century Gothic"/>
          </a:endParaRPr>
        </a:p>
      </dgm:t>
    </dgm:pt>
    <dgm:pt modelId="{4806586F-CB65-D84E-B33A-1FDFAEBA809A}" type="parTrans" cxnId="{3BFD1C02-4D44-3B4A-A5EE-720E37D9C5EB}">
      <dgm:prSet/>
      <dgm:spPr/>
      <dgm:t>
        <a:bodyPr/>
        <a:lstStyle/>
        <a:p>
          <a:endParaRPr lang="en-US"/>
        </a:p>
      </dgm:t>
    </dgm:pt>
    <dgm:pt modelId="{3AD9B010-85FB-5348-A93A-744FFB4964C8}" type="sibTrans" cxnId="{3BFD1C02-4D44-3B4A-A5EE-720E37D9C5EB}">
      <dgm:prSet/>
      <dgm:spPr/>
      <dgm:t>
        <a:bodyPr/>
        <a:lstStyle/>
        <a:p>
          <a:endParaRPr lang="en-US"/>
        </a:p>
      </dgm:t>
    </dgm:pt>
    <dgm:pt modelId="{41B83F46-A88B-7940-8D32-12ED33B80CF6}" type="pres">
      <dgm:prSet presAssocID="{7E66DEED-1F13-FE49-ACEA-884D8BC6701B}" presName="linear" presStyleCnt="0">
        <dgm:presLayoutVars>
          <dgm:dir/>
          <dgm:animLvl val="lvl"/>
          <dgm:resizeHandles val="exact"/>
        </dgm:presLayoutVars>
      </dgm:prSet>
      <dgm:spPr/>
      <dgm:t>
        <a:bodyPr/>
        <a:lstStyle/>
        <a:p>
          <a:endParaRPr lang="en-US"/>
        </a:p>
      </dgm:t>
    </dgm:pt>
    <dgm:pt modelId="{7D271D09-B1BA-3A49-92CC-04362E5407E4}" type="pres">
      <dgm:prSet presAssocID="{9D3C3A2B-E362-6541-988A-44ADBE6E3AAC}" presName="parentLin" presStyleCnt="0"/>
      <dgm:spPr/>
    </dgm:pt>
    <dgm:pt modelId="{2D212DAD-468F-0447-9FE7-9E86603856F5}" type="pres">
      <dgm:prSet presAssocID="{9D3C3A2B-E362-6541-988A-44ADBE6E3AAC}" presName="parentLeftMargin" presStyleLbl="node1" presStyleIdx="0" presStyleCnt="2"/>
      <dgm:spPr/>
      <dgm:t>
        <a:bodyPr/>
        <a:lstStyle/>
        <a:p>
          <a:endParaRPr lang="en-US"/>
        </a:p>
      </dgm:t>
    </dgm:pt>
    <dgm:pt modelId="{8FE20F9C-14AA-8842-91C3-733DD5870A9E}" type="pres">
      <dgm:prSet presAssocID="{9D3C3A2B-E362-6541-988A-44ADBE6E3AAC}" presName="parentText" presStyleLbl="node1" presStyleIdx="0" presStyleCnt="2" custScaleX="142857">
        <dgm:presLayoutVars>
          <dgm:chMax val="0"/>
          <dgm:bulletEnabled val="1"/>
        </dgm:presLayoutVars>
      </dgm:prSet>
      <dgm:spPr/>
      <dgm:t>
        <a:bodyPr/>
        <a:lstStyle/>
        <a:p>
          <a:endParaRPr lang="en-US"/>
        </a:p>
      </dgm:t>
    </dgm:pt>
    <dgm:pt modelId="{3FF315EC-3D97-274D-9C22-B70B7C4E5516}" type="pres">
      <dgm:prSet presAssocID="{9D3C3A2B-E362-6541-988A-44ADBE6E3AAC}" presName="negativeSpace" presStyleCnt="0"/>
      <dgm:spPr/>
    </dgm:pt>
    <dgm:pt modelId="{54204E3E-A84F-B74E-BF5A-79190E9AC611}" type="pres">
      <dgm:prSet presAssocID="{9D3C3A2B-E362-6541-988A-44ADBE6E3AAC}" presName="childText" presStyleLbl="conFgAcc1" presStyleIdx="0" presStyleCnt="2">
        <dgm:presLayoutVars>
          <dgm:bulletEnabled val="1"/>
        </dgm:presLayoutVars>
      </dgm:prSet>
      <dgm:spPr/>
      <dgm:t>
        <a:bodyPr/>
        <a:lstStyle/>
        <a:p>
          <a:endParaRPr lang="en-US"/>
        </a:p>
      </dgm:t>
    </dgm:pt>
    <dgm:pt modelId="{7B79C20D-F47F-AC4A-8B53-90FCBF016F09}" type="pres">
      <dgm:prSet presAssocID="{7C9D1281-06BE-6B40-A977-1B0F14661A70}" presName="spaceBetweenRectangles" presStyleCnt="0"/>
      <dgm:spPr/>
    </dgm:pt>
    <dgm:pt modelId="{C53387DC-B168-7E49-B4BE-EBA8F17AA42E}" type="pres">
      <dgm:prSet presAssocID="{97249B5D-3B43-5A43-85EC-3D017774E971}" presName="parentLin" presStyleCnt="0"/>
      <dgm:spPr/>
    </dgm:pt>
    <dgm:pt modelId="{B950CA46-3606-204D-91A2-BBCB42230498}" type="pres">
      <dgm:prSet presAssocID="{97249B5D-3B43-5A43-85EC-3D017774E971}" presName="parentLeftMargin" presStyleLbl="node1" presStyleIdx="0" presStyleCnt="2"/>
      <dgm:spPr/>
      <dgm:t>
        <a:bodyPr/>
        <a:lstStyle/>
        <a:p>
          <a:endParaRPr lang="en-US"/>
        </a:p>
      </dgm:t>
    </dgm:pt>
    <dgm:pt modelId="{0F1E00FB-FF89-2442-8C7E-A1EB55FAA5B5}" type="pres">
      <dgm:prSet presAssocID="{97249B5D-3B43-5A43-85EC-3D017774E971}" presName="parentText" presStyleLbl="node1" presStyleIdx="1" presStyleCnt="2" custScaleX="142857">
        <dgm:presLayoutVars>
          <dgm:chMax val="0"/>
          <dgm:bulletEnabled val="1"/>
        </dgm:presLayoutVars>
      </dgm:prSet>
      <dgm:spPr/>
      <dgm:t>
        <a:bodyPr/>
        <a:lstStyle/>
        <a:p>
          <a:endParaRPr lang="en-US"/>
        </a:p>
      </dgm:t>
    </dgm:pt>
    <dgm:pt modelId="{4FA0C83B-9F8E-CC48-9F74-30A8989980A3}" type="pres">
      <dgm:prSet presAssocID="{97249B5D-3B43-5A43-85EC-3D017774E971}" presName="negativeSpace" presStyleCnt="0"/>
      <dgm:spPr/>
    </dgm:pt>
    <dgm:pt modelId="{D6821204-0EE3-6945-9EB4-C728615460B4}" type="pres">
      <dgm:prSet presAssocID="{97249B5D-3B43-5A43-85EC-3D017774E971}" presName="childText" presStyleLbl="conFgAcc1" presStyleIdx="1" presStyleCnt="2">
        <dgm:presLayoutVars>
          <dgm:bulletEnabled val="1"/>
        </dgm:presLayoutVars>
      </dgm:prSet>
      <dgm:spPr/>
      <dgm:t>
        <a:bodyPr/>
        <a:lstStyle/>
        <a:p>
          <a:endParaRPr lang="en-US"/>
        </a:p>
      </dgm:t>
    </dgm:pt>
  </dgm:ptLst>
  <dgm:cxnLst>
    <dgm:cxn modelId="{9AB1496F-2789-2F48-ACF1-421C073D4164}" type="presOf" srcId="{9D3C3A2B-E362-6541-988A-44ADBE6E3AAC}" destId="{8FE20F9C-14AA-8842-91C3-733DD5870A9E}" srcOrd="1" destOrd="0" presId="urn:microsoft.com/office/officeart/2005/8/layout/list1"/>
    <dgm:cxn modelId="{0A028DB7-285A-544E-9D59-1D1F1FB6AB9D}" srcId="{7E66DEED-1F13-FE49-ACEA-884D8BC6701B}" destId="{97249B5D-3B43-5A43-85EC-3D017774E971}" srcOrd="1" destOrd="0" parTransId="{79B85455-8994-7345-85D4-52EF9965E46A}" sibTransId="{717E47C5-53C5-9B4B-BB6E-7CD673916ED1}"/>
    <dgm:cxn modelId="{52C52144-3AD5-3745-A62A-2E9DF13F08E5}" srcId="{9D3C3A2B-E362-6541-988A-44ADBE6E3AAC}" destId="{754D7462-131D-DC4D-9A73-FDB4A567A417}" srcOrd="0" destOrd="0" parTransId="{342C2F2B-B927-4249-83CE-3C5326CBADA4}" sibTransId="{2F62FB09-118E-BC4A-89C5-95A85FE7E8D4}"/>
    <dgm:cxn modelId="{4E4E298D-00BC-2C4B-907F-DD09FD82D50D}" type="presOf" srcId="{7E66DEED-1F13-FE49-ACEA-884D8BC6701B}" destId="{41B83F46-A88B-7940-8D32-12ED33B80CF6}" srcOrd="0" destOrd="0" presId="urn:microsoft.com/office/officeart/2005/8/layout/list1"/>
    <dgm:cxn modelId="{C314B600-AD6A-CC43-ABE1-AA70869385E3}" srcId="{97249B5D-3B43-5A43-85EC-3D017774E971}" destId="{23DFA583-3BFB-C14E-B306-E9CA5287F5D0}" srcOrd="0" destOrd="0" parTransId="{AECD8992-5C7F-F443-BBFC-CDBA07DCAC50}" sibTransId="{7CB9E735-0344-B04D-A5CD-5FE5313881B4}"/>
    <dgm:cxn modelId="{C7521FDA-8682-044A-8089-F6CFEC3776DC}" type="presOf" srcId="{97249B5D-3B43-5A43-85EC-3D017774E971}" destId="{B950CA46-3606-204D-91A2-BBCB42230498}" srcOrd="0" destOrd="0" presId="urn:microsoft.com/office/officeart/2005/8/layout/list1"/>
    <dgm:cxn modelId="{3BFD1C02-4D44-3B4A-A5EE-720E37D9C5EB}" srcId="{97249B5D-3B43-5A43-85EC-3D017774E971}" destId="{8F98E712-0C2B-7440-BC89-6DE7957660D9}" srcOrd="1" destOrd="0" parTransId="{4806586F-CB65-D84E-B33A-1FDFAEBA809A}" sibTransId="{3AD9B010-85FB-5348-A93A-744FFB4964C8}"/>
    <dgm:cxn modelId="{6AA67705-684D-2A4B-92AA-5F534B98679B}" type="presOf" srcId="{754D7462-131D-DC4D-9A73-FDB4A567A417}" destId="{54204E3E-A84F-B74E-BF5A-79190E9AC611}" srcOrd="0" destOrd="0" presId="urn:microsoft.com/office/officeart/2005/8/layout/list1"/>
    <dgm:cxn modelId="{ACA699D6-1073-F544-A01F-BF910BB99BF0}" srcId="{7E66DEED-1F13-FE49-ACEA-884D8BC6701B}" destId="{9D3C3A2B-E362-6541-988A-44ADBE6E3AAC}" srcOrd="0" destOrd="0" parTransId="{5FB8BC50-BF65-E942-AE89-F9DD9508E89D}" sibTransId="{7C9D1281-06BE-6B40-A977-1B0F14661A70}"/>
    <dgm:cxn modelId="{D19DA50C-A90D-834C-BD58-278C09F61C92}" type="presOf" srcId="{BD55A8C0-8538-7646-876A-A16AEDBD1964}" destId="{54204E3E-A84F-B74E-BF5A-79190E9AC611}" srcOrd="0" destOrd="1" presId="urn:microsoft.com/office/officeart/2005/8/layout/list1"/>
    <dgm:cxn modelId="{AD0ABF40-5926-1E44-B884-ED6F8DBC4CF6}" type="presOf" srcId="{9D3C3A2B-E362-6541-988A-44ADBE6E3AAC}" destId="{2D212DAD-468F-0447-9FE7-9E86603856F5}" srcOrd="0" destOrd="0" presId="urn:microsoft.com/office/officeart/2005/8/layout/list1"/>
    <dgm:cxn modelId="{177FF407-7784-7D45-AF76-8360C4F235A5}" type="presOf" srcId="{23DFA583-3BFB-C14E-B306-E9CA5287F5D0}" destId="{D6821204-0EE3-6945-9EB4-C728615460B4}" srcOrd="0" destOrd="0" presId="urn:microsoft.com/office/officeart/2005/8/layout/list1"/>
    <dgm:cxn modelId="{9B0A6357-9AEB-CE47-A253-D7778AD75A64}" type="presOf" srcId="{97249B5D-3B43-5A43-85EC-3D017774E971}" destId="{0F1E00FB-FF89-2442-8C7E-A1EB55FAA5B5}" srcOrd="1" destOrd="0" presId="urn:microsoft.com/office/officeart/2005/8/layout/list1"/>
    <dgm:cxn modelId="{0E7ECC2D-528C-2246-873F-285B61271769}" type="presOf" srcId="{8F98E712-0C2B-7440-BC89-6DE7957660D9}" destId="{D6821204-0EE3-6945-9EB4-C728615460B4}" srcOrd="0" destOrd="1" presId="urn:microsoft.com/office/officeart/2005/8/layout/list1"/>
    <dgm:cxn modelId="{6D04CC5A-067D-5847-99ED-6F911E80A857}" srcId="{9D3C3A2B-E362-6541-988A-44ADBE6E3AAC}" destId="{BD55A8C0-8538-7646-876A-A16AEDBD1964}" srcOrd="1" destOrd="0" parTransId="{A2A836F6-3F8E-D64B-AC37-6CC516998E8B}" sibTransId="{73A16A19-A5A1-BE49-9495-FDADB1492FA7}"/>
    <dgm:cxn modelId="{4761BAF1-9208-1347-9179-9E9FD91B0FD4}" type="presParOf" srcId="{41B83F46-A88B-7940-8D32-12ED33B80CF6}" destId="{7D271D09-B1BA-3A49-92CC-04362E5407E4}" srcOrd="0" destOrd="0" presId="urn:microsoft.com/office/officeart/2005/8/layout/list1"/>
    <dgm:cxn modelId="{E0166020-6F03-6749-90A9-F075659DCAB8}" type="presParOf" srcId="{7D271D09-B1BA-3A49-92CC-04362E5407E4}" destId="{2D212DAD-468F-0447-9FE7-9E86603856F5}" srcOrd="0" destOrd="0" presId="urn:microsoft.com/office/officeart/2005/8/layout/list1"/>
    <dgm:cxn modelId="{F289D2F6-5EA6-904F-BAF4-4822B6D569BC}" type="presParOf" srcId="{7D271D09-B1BA-3A49-92CC-04362E5407E4}" destId="{8FE20F9C-14AA-8842-91C3-733DD5870A9E}" srcOrd="1" destOrd="0" presId="urn:microsoft.com/office/officeart/2005/8/layout/list1"/>
    <dgm:cxn modelId="{A865FB59-0625-1D43-86D1-62C89200DE56}" type="presParOf" srcId="{41B83F46-A88B-7940-8D32-12ED33B80CF6}" destId="{3FF315EC-3D97-274D-9C22-B70B7C4E5516}" srcOrd="1" destOrd="0" presId="urn:microsoft.com/office/officeart/2005/8/layout/list1"/>
    <dgm:cxn modelId="{AEE2B1E1-F2B1-6F42-87E0-17DA7DA9594B}" type="presParOf" srcId="{41B83F46-A88B-7940-8D32-12ED33B80CF6}" destId="{54204E3E-A84F-B74E-BF5A-79190E9AC611}" srcOrd="2" destOrd="0" presId="urn:microsoft.com/office/officeart/2005/8/layout/list1"/>
    <dgm:cxn modelId="{DFE090F7-3EA7-BD4B-9C38-65106FF40E49}" type="presParOf" srcId="{41B83F46-A88B-7940-8D32-12ED33B80CF6}" destId="{7B79C20D-F47F-AC4A-8B53-90FCBF016F09}" srcOrd="3" destOrd="0" presId="urn:microsoft.com/office/officeart/2005/8/layout/list1"/>
    <dgm:cxn modelId="{65D4CF24-FCAB-A94F-92DD-B6EECDFD9F82}" type="presParOf" srcId="{41B83F46-A88B-7940-8D32-12ED33B80CF6}" destId="{C53387DC-B168-7E49-B4BE-EBA8F17AA42E}" srcOrd="4" destOrd="0" presId="urn:microsoft.com/office/officeart/2005/8/layout/list1"/>
    <dgm:cxn modelId="{3F8FB76B-5372-C44F-BE80-FC5484FDA6EB}" type="presParOf" srcId="{C53387DC-B168-7E49-B4BE-EBA8F17AA42E}" destId="{B950CA46-3606-204D-91A2-BBCB42230498}" srcOrd="0" destOrd="0" presId="urn:microsoft.com/office/officeart/2005/8/layout/list1"/>
    <dgm:cxn modelId="{37ACBC35-109C-4E44-B177-C1626BE3BDF5}" type="presParOf" srcId="{C53387DC-B168-7E49-B4BE-EBA8F17AA42E}" destId="{0F1E00FB-FF89-2442-8C7E-A1EB55FAA5B5}" srcOrd="1" destOrd="0" presId="urn:microsoft.com/office/officeart/2005/8/layout/list1"/>
    <dgm:cxn modelId="{D1DDD828-FAF0-764C-BA4D-F964B228E681}" type="presParOf" srcId="{41B83F46-A88B-7940-8D32-12ED33B80CF6}" destId="{4FA0C83B-9F8E-CC48-9F74-30A8989980A3}" srcOrd="5" destOrd="0" presId="urn:microsoft.com/office/officeart/2005/8/layout/list1"/>
    <dgm:cxn modelId="{BBFD11E7-E19B-0B45-87B8-27A388BBEF91}" type="presParOf" srcId="{41B83F46-A88B-7940-8D32-12ED33B80CF6}" destId="{D6821204-0EE3-6945-9EB4-C728615460B4}"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1F82D4-D383-8E41-B614-8356EEA3D407}" type="doc">
      <dgm:prSet loTypeId="urn:microsoft.com/office/officeart/2005/8/layout/hierarchy3" loCatId="" qsTypeId="urn:microsoft.com/office/officeart/2005/8/quickstyle/simple1" qsCatId="simple" csTypeId="urn:microsoft.com/office/officeart/2005/8/colors/accent1_2" csCatId="accent1" phldr="1"/>
      <dgm:spPr/>
      <dgm:t>
        <a:bodyPr/>
        <a:lstStyle/>
        <a:p>
          <a:endParaRPr lang="en-US"/>
        </a:p>
      </dgm:t>
    </dgm:pt>
    <dgm:pt modelId="{33374B61-E668-014A-A3DF-9BB78176F36C}">
      <dgm:prSet phldrT="[Text]" custT="1"/>
      <dgm:spPr/>
      <dgm:t>
        <a:bodyPr/>
        <a:lstStyle/>
        <a:p>
          <a:r>
            <a:rPr lang="en-US" sz="1800" b="1" dirty="0" smtClean="0">
              <a:latin typeface="Century Gothic" pitchFamily="34" charset="0"/>
            </a:rPr>
            <a:t>Part 1</a:t>
          </a:r>
          <a:endParaRPr lang="en-US" sz="1800" b="1" dirty="0">
            <a:latin typeface="Century Gothic" pitchFamily="34" charset="0"/>
          </a:endParaRPr>
        </a:p>
      </dgm:t>
    </dgm:pt>
    <dgm:pt modelId="{A37EEE69-86B6-C44A-BD44-6B4275759B84}" type="parTrans" cxnId="{4BF72FC1-1D03-F04C-A528-DC5FFBA9B927}">
      <dgm:prSet/>
      <dgm:spPr/>
      <dgm:t>
        <a:bodyPr/>
        <a:lstStyle/>
        <a:p>
          <a:endParaRPr lang="en-US"/>
        </a:p>
      </dgm:t>
    </dgm:pt>
    <dgm:pt modelId="{47A7CAE8-43C0-0248-8C3B-7600A9D18DE6}" type="sibTrans" cxnId="{4BF72FC1-1D03-F04C-A528-DC5FFBA9B927}">
      <dgm:prSet/>
      <dgm:spPr/>
      <dgm:t>
        <a:bodyPr/>
        <a:lstStyle/>
        <a:p>
          <a:endParaRPr lang="en-US"/>
        </a:p>
      </dgm:t>
    </dgm:pt>
    <dgm:pt modelId="{5711D63C-AFE8-814A-A55B-7D3ED56A974C}">
      <dgm:prSet/>
      <dgm:spPr>
        <a:solidFill>
          <a:srgbClr val="B0CCB0">
            <a:alpha val="90000"/>
          </a:srgbClr>
        </a:solidFill>
        <a:ln w="12700">
          <a:solidFill>
            <a:srgbClr val="467012"/>
          </a:solidFill>
        </a:ln>
      </dgm:spPr>
      <dgm:t>
        <a:bodyPr/>
        <a:lstStyle/>
        <a:p>
          <a:r>
            <a:rPr lang="en-US" dirty="0" smtClean="0">
              <a:latin typeface="Century Gothic" pitchFamily="34" charset="0"/>
            </a:rPr>
            <a:t>The importance of economics to the practice of antitrust</a:t>
          </a:r>
        </a:p>
      </dgm:t>
    </dgm:pt>
    <dgm:pt modelId="{07CA8667-C3F7-FA48-AD77-4095F74C8D61}" type="parTrans" cxnId="{A64513F0-36F5-A547-8432-BC4EA336D1E3}">
      <dgm:prSet/>
      <dgm:spPr>
        <a:ln w="12700">
          <a:solidFill>
            <a:srgbClr val="467012"/>
          </a:solidFill>
        </a:ln>
      </dgm:spPr>
      <dgm:t>
        <a:bodyPr/>
        <a:lstStyle/>
        <a:p>
          <a:endParaRPr lang="en-US"/>
        </a:p>
      </dgm:t>
    </dgm:pt>
    <dgm:pt modelId="{5A901D2C-E562-8347-9A3F-AC9164794E6D}" type="sibTrans" cxnId="{A64513F0-36F5-A547-8432-BC4EA336D1E3}">
      <dgm:prSet/>
      <dgm:spPr/>
      <dgm:t>
        <a:bodyPr/>
        <a:lstStyle/>
        <a:p>
          <a:endParaRPr lang="en-US"/>
        </a:p>
      </dgm:t>
    </dgm:pt>
    <dgm:pt modelId="{D835BA77-D52F-8041-8EE6-561AF3CE696E}">
      <dgm:prSet/>
      <dgm:spPr>
        <a:solidFill>
          <a:schemeClr val="accent2">
            <a:alpha val="90000"/>
          </a:schemeClr>
        </a:solidFill>
        <a:ln w="12700">
          <a:solidFill>
            <a:srgbClr val="467012"/>
          </a:solidFill>
        </a:ln>
      </dgm:spPr>
      <dgm:t>
        <a:bodyPr/>
        <a:lstStyle/>
        <a:p>
          <a:r>
            <a:rPr lang="en-US" dirty="0" smtClean="0">
              <a:latin typeface="Century Gothic" pitchFamily="34" charset="0"/>
            </a:rPr>
            <a:t>How is the course going to help you learn antitrust economics</a:t>
          </a:r>
        </a:p>
      </dgm:t>
    </dgm:pt>
    <dgm:pt modelId="{D7CE6370-EE2E-EF4B-9A64-1949E190ECDD}" type="parTrans" cxnId="{13766F54-6F57-714C-B0E5-298CF3B2A1A0}">
      <dgm:prSet/>
      <dgm:spPr>
        <a:ln w="12700">
          <a:solidFill>
            <a:srgbClr val="467012"/>
          </a:solidFill>
        </a:ln>
      </dgm:spPr>
      <dgm:t>
        <a:bodyPr/>
        <a:lstStyle/>
        <a:p>
          <a:endParaRPr lang="en-US"/>
        </a:p>
      </dgm:t>
    </dgm:pt>
    <dgm:pt modelId="{340CA1D1-0954-EC4C-96F1-B3DC09277BB8}" type="sibTrans" cxnId="{13766F54-6F57-714C-B0E5-298CF3B2A1A0}">
      <dgm:prSet/>
      <dgm:spPr/>
      <dgm:t>
        <a:bodyPr/>
        <a:lstStyle/>
        <a:p>
          <a:endParaRPr lang="en-US"/>
        </a:p>
      </dgm:t>
    </dgm:pt>
    <dgm:pt modelId="{15690521-3F04-984C-A4D1-E0F768760DF3}">
      <dgm:prSet/>
      <dgm:spPr>
        <a:solidFill>
          <a:schemeClr val="accent2">
            <a:alpha val="90000"/>
          </a:schemeClr>
        </a:solidFill>
        <a:ln w="12700">
          <a:solidFill>
            <a:srgbClr val="467012"/>
          </a:solidFill>
        </a:ln>
      </dgm:spPr>
      <dgm:t>
        <a:bodyPr/>
        <a:lstStyle/>
        <a:p>
          <a:r>
            <a:rPr lang="en-US" dirty="0" smtClean="0">
              <a:latin typeface="Century Gothic" pitchFamily="34" charset="0"/>
            </a:rPr>
            <a:t>Competition and why we care about it</a:t>
          </a:r>
        </a:p>
      </dgm:t>
    </dgm:pt>
    <dgm:pt modelId="{C4E7B4C1-7376-3548-8DAC-CA5D15F141EE}" type="parTrans" cxnId="{490BBF5B-E19C-5B47-A5D4-670F39D2A740}">
      <dgm:prSet/>
      <dgm:spPr>
        <a:ln w="12700">
          <a:solidFill>
            <a:srgbClr val="467012"/>
          </a:solidFill>
        </a:ln>
      </dgm:spPr>
      <dgm:t>
        <a:bodyPr/>
        <a:lstStyle/>
        <a:p>
          <a:endParaRPr lang="en-US"/>
        </a:p>
      </dgm:t>
    </dgm:pt>
    <dgm:pt modelId="{6CB593B2-A39E-0045-A890-565EB30E8588}" type="sibTrans" cxnId="{490BBF5B-E19C-5B47-A5D4-670F39D2A740}">
      <dgm:prSet/>
      <dgm:spPr/>
      <dgm:t>
        <a:bodyPr/>
        <a:lstStyle/>
        <a:p>
          <a:endParaRPr lang="en-US"/>
        </a:p>
      </dgm:t>
    </dgm:pt>
    <dgm:pt modelId="{BA3C6DBF-76C3-7341-AD35-643D0F307281}">
      <dgm:prSet custT="1"/>
      <dgm:spPr/>
      <dgm:t>
        <a:bodyPr/>
        <a:lstStyle/>
        <a:p>
          <a:r>
            <a:rPr lang="en-US" sz="1800" b="1" dirty="0" smtClean="0">
              <a:latin typeface="Century Gothic" pitchFamily="34" charset="0"/>
            </a:rPr>
            <a:t>Part 2</a:t>
          </a:r>
        </a:p>
      </dgm:t>
    </dgm:pt>
    <dgm:pt modelId="{6EAC5E74-CE25-6541-9FA3-69F3C0B79201}" type="parTrans" cxnId="{0C1219DF-938F-AC4E-AD93-43BF83B8658B}">
      <dgm:prSet/>
      <dgm:spPr/>
      <dgm:t>
        <a:bodyPr/>
        <a:lstStyle/>
        <a:p>
          <a:endParaRPr lang="en-US"/>
        </a:p>
      </dgm:t>
    </dgm:pt>
    <dgm:pt modelId="{DEB37107-3254-554C-AA58-72300E12F144}" type="sibTrans" cxnId="{0C1219DF-938F-AC4E-AD93-43BF83B8658B}">
      <dgm:prSet/>
      <dgm:spPr/>
      <dgm:t>
        <a:bodyPr/>
        <a:lstStyle/>
        <a:p>
          <a:endParaRPr lang="en-US"/>
        </a:p>
      </dgm:t>
    </dgm:pt>
    <dgm:pt modelId="{CA5BBD32-7524-834F-96C8-AD912B55A04B}">
      <dgm:prSet/>
      <dgm:spPr>
        <a:ln w="12700">
          <a:solidFill>
            <a:srgbClr val="467012"/>
          </a:solidFill>
        </a:ln>
      </dgm:spPr>
      <dgm:t>
        <a:bodyPr/>
        <a:lstStyle/>
        <a:p>
          <a:r>
            <a:rPr lang="en-US" dirty="0" smtClean="0">
              <a:latin typeface="Century Gothic" pitchFamily="34" charset="0"/>
            </a:rPr>
            <a:t>The basic economics of competition policy</a:t>
          </a:r>
        </a:p>
      </dgm:t>
    </dgm:pt>
    <dgm:pt modelId="{AF9C491E-2E1B-EA48-B528-291089BF6E4C}" type="parTrans" cxnId="{D8919A39-B682-0F45-9A88-0580153EA0B5}">
      <dgm:prSet/>
      <dgm:spPr>
        <a:ln w="12700">
          <a:solidFill>
            <a:srgbClr val="467012"/>
          </a:solidFill>
        </a:ln>
      </dgm:spPr>
      <dgm:t>
        <a:bodyPr/>
        <a:lstStyle/>
        <a:p>
          <a:endParaRPr lang="en-US"/>
        </a:p>
      </dgm:t>
    </dgm:pt>
    <dgm:pt modelId="{2ECED3E6-9B34-5040-8C9C-1479ADDF5CE7}" type="sibTrans" cxnId="{D8919A39-B682-0F45-9A88-0580153EA0B5}">
      <dgm:prSet/>
      <dgm:spPr/>
      <dgm:t>
        <a:bodyPr/>
        <a:lstStyle/>
        <a:p>
          <a:endParaRPr lang="en-US"/>
        </a:p>
      </dgm:t>
    </dgm:pt>
    <dgm:pt modelId="{BDA2C585-5BB5-024E-A87B-E603407A5931}">
      <dgm:prSet/>
      <dgm:spPr>
        <a:ln w="12700">
          <a:solidFill>
            <a:srgbClr val="467012"/>
          </a:solidFill>
        </a:ln>
      </dgm:spPr>
      <dgm:t>
        <a:bodyPr/>
        <a:lstStyle/>
        <a:p>
          <a:r>
            <a:rPr lang="en-US" dirty="0" smtClean="0">
              <a:latin typeface="Century Gothic" pitchFamily="34" charset="0"/>
            </a:rPr>
            <a:t>The design of competition rule</a:t>
          </a:r>
          <a:endParaRPr lang="en-US" dirty="0">
            <a:latin typeface="Century Gothic" pitchFamily="34" charset="0"/>
          </a:endParaRPr>
        </a:p>
      </dgm:t>
    </dgm:pt>
    <dgm:pt modelId="{CD284AE0-799C-654A-81F7-71CD6329448A}" type="parTrans" cxnId="{788D9126-4D39-9B40-9751-0CDC7C376544}">
      <dgm:prSet/>
      <dgm:spPr>
        <a:ln w="12700">
          <a:solidFill>
            <a:srgbClr val="467012"/>
          </a:solidFill>
        </a:ln>
      </dgm:spPr>
      <dgm:t>
        <a:bodyPr/>
        <a:lstStyle/>
        <a:p>
          <a:endParaRPr lang="en-US"/>
        </a:p>
      </dgm:t>
    </dgm:pt>
    <dgm:pt modelId="{80AA9183-B769-5E47-BF89-C11E32F44A10}" type="sibTrans" cxnId="{788D9126-4D39-9B40-9751-0CDC7C376544}">
      <dgm:prSet/>
      <dgm:spPr/>
      <dgm:t>
        <a:bodyPr/>
        <a:lstStyle/>
        <a:p>
          <a:endParaRPr lang="en-US"/>
        </a:p>
      </dgm:t>
    </dgm:pt>
    <dgm:pt modelId="{60ADD78F-3454-D04A-883A-711D3406B5E1}" type="pres">
      <dgm:prSet presAssocID="{031F82D4-D383-8E41-B614-8356EEA3D407}" presName="diagram" presStyleCnt="0">
        <dgm:presLayoutVars>
          <dgm:chPref val="1"/>
          <dgm:dir/>
          <dgm:animOne val="branch"/>
          <dgm:animLvl val="lvl"/>
          <dgm:resizeHandles/>
        </dgm:presLayoutVars>
      </dgm:prSet>
      <dgm:spPr/>
      <dgm:t>
        <a:bodyPr/>
        <a:lstStyle/>
        <a:p>
          <a:endParaRPr lang="en-US"/>
        </a:p>
      </dgm:t>
    </dgm:pt>
    <dgm:pt modelId="{B15C25E0-E304-E046-8A5C-61034FA200F2}" type="pres">
      <dgm:prSet presAssocID="{33374B61-E668-014A-A3DF-9BB78176F36C}" presName="root" presStyleCnt="0"/>
      <dgm:spPr/>
      <dgm:t>
        <a:bodyPr/>
        <a:lstStyle/>
        <a:p>
          <a:endParaRPr lang="en-US"/>
        </a:p>
      </dgm:t>
    </dgm:pt>
    <dgm:pt modelId="{E405EE43-65F6-F64E-9E46-73AE1713E5BF}" type="pres">
      <dgm:prSet presAssocID="{33374B61-E668-014A-A3DF-9BB78176F36C}" presName="rootComposite" presStyleCnt="0"/>
      <dgm:spPr/>
      <dgm:t>
        <a:bodyPr/>
        <a:lstStyle/>
        <a:p>
          <a:endParaRPr lang="en-US"/>
        </a:p>
      </dgm:t>
    </dgm:pt>
    <dgm:pt modelId="{915DC507-0F6C-AA45-88C8-E5EF2DE3D987}" type="pres">
      <dgm:prSet presAssocID="{33374B61-E668-014A-A3DF-9BB78176F36C}" presName="rootText" presStyleLbl="node1" presStyleIdx="0" presStyleCnt="2"/>
      <dgm:spPr/>
      <dgm:t>
        <a:bodyPr/>
        <a:lstStyle/>
        <a:p>
          <a:endParaRPr lang="en-US"/>
        </a:p>
      </dgm:t>
    </dgm:pt>
    <dgm:pt modelId="{221E17C5-EA1E-764F-ADFE-2FB688BCB5D5}" type="pres">
      <dgm:prSet presAssocID="{33374B61-E668-014A-A3DF-9BB78176F36C}" presName="rootConnector" presStyleLbl="node1" presStyleIdx="0" presStyleCnt="2"/>
      <dgm:spPr/>
      <dgm:t>
        <a:bodyPr/>
        <a:lstStyle/>
        <a:p>
          <a:endParaRPr lang="en-US"/>
        </a:p>
      </dgm:t>
    </dgm:pt>
    <dgm:pt modelId="{EF13A95D-BA86-7A42-A569-2E657C186342}" type="pres">
      <dgm:prSet presAssocID="{33374B61-E668-014A-A3DF-9BB78176F36C}" presName="childShape" presStyleCnt="0"/>
      <dgm:spPr/>
      <dgm:t>
        <a:bodyPr/>
        <a:lstStyle/>
        <a:p>
          <a:endParaRPr lang="en-US"/>
        </a:p>
      </dgm:t>
    </dgm:pt>
    <dgm:pt modelId="{76ED8D30-E6DF-2749-8A78-7B1917E23B1A}" type="pres">
      <dgm:prSet presAssocID="{07CA8667-C3F7-FA48-AD77-4095F74C8D61}" presName="Name13" presStyleLbl="parChTrans1D2" presStyleIdx="0" presStyleCnt="5"/>
      <dgm:spPr/>
      <dgm:t>
        <a:bodyPr/>
        <a:lstStyle/>
        <a:p>
          <a:endParaRPr lang="en-US"/>
        </a:p>
      </dgm:t>
    </dgm:pt>
    <dgm:pt modelId="{9B521CCF-1EDF-A649-B8D4-052044156013}" type="pres">
      <dgm:prSet presAssocID="{5711D63C-AFE8-814A-A55B-7D3ED56A974C}" presName="childText" presStyleLbl="bgAcc1" presStyleIdx="0" presStyleCnt="5" custLinFactNeighborX="-93" custLinFactNeighborY="-7847">
        <dgm:presLayoutVars>
          <dgm:bulletEnabled val="1"/>
        </dgm:presLayoutVars>
      </dgm:prSet>
      <dgm:spPr/>
      <dgm:t>
        <a:bodyPr/>
        <a:lstStyle/>
        <a:p>
          <a:endParaRPr lang="en-US"/>
        </a:p>
      </dgm:t>
    </dgm:pt>
    <dgm:pt modelId="{3A2A5880-A6C2-264B-BDCF-DBD0AF929D89}" type="pres">
      <dgm:prSet presAssocID="{D7CE6370-EE2E-EF4B-9A64-1949E190ECDD}" presName="Name13" presStyleLbl="parChTrans1D2" presStyleIdx="1" presStyleCnt="5"/>
      <dgm:spPr/>
      <dgm:t>
        <a:bodyPr/>
        <a:lstStyle/>
        <a:p>
          <a:endParaRPr lang="en-US"/>
        </a:p>
      </dgm:t>
    </dgm:pt>
    <dgm:pt modelId="{07332C6F-C99A-3646-8C91-2C2832DEF557}" type="pres">
      <dgm:prSet presAssocID="{D835BA77-D52F-8041-8EE6-561AF3CE696E}" presName="childText" presStyleLbl="bgAcc1" presStyleIdx="1" presStyleCnt="5" custLinFactNeighborX="-93" custLinFactNeighborY="-9414">
        <dgm:presLayoutVars>
          <dgm:bulletEnabled val="1"/>
        </dgm:presLayoutVars>
      </dgm:prSet>
      <dgm:spPr/>
      <dgm:t>
        <a:bodyPr/>
        <a:lstStyle/>
        <a:p>
          <a:endParaRPr lang="en-US"/>
        </a:p>
      </dgm:t>
    </dgm:pt>
    <dgm:pt modelId="{CE9AD014-96A0-EB4A-BEBA-4247F67C390E}" type="pres">
      <dgm:prSet presAssocID="{C4E7B4C1-7376-3548-8DAC-CA5D15F141EE}" presName="Name13" presStyleLbl="parChTrans1D2" presStyleIdx="2" presStyleCnt="5"/>
      <dgm:spPr/>
      <dgm:t>
        <a:bodyPr/>
        <a:lstStyle/>
        <a:p>
          <a:endParaRPr lang="en-US"/>
        </a:p>
      </dgm:t>
    </dgm:pt>
    <dgm:pt modelId="{5214EF00-0EFA-BE4E-8B5E-0862F1245995}" type="pres">
      <dgm:prSet presAssocID="{15690521-3F04-984C-A4D1-E0F768760DF3}" presName="childText" presStyleLbl="bgAcc1" presStyleIdx="2" presStyleCnt="5" custLinFactNeighborX="-93" custLinFactNeighborY="-10981">
        <dgm:presLayoutVars>
          <dgm:bulletEnabled val="1"/>
        </dgm:presLayoutVars>
      </dgm:prSet>
      <dgm:spPr/>
      <dgm:t>
        <a:bodyPr/>
        <a:lstStyle/>
        <a:p>
          <a:endParaRPr lang="en-US"/>
        </a:p>
      </dgm:t>
    </dgm:pt>
    <dgm:pt modelId="{E9248DD6-F6BD-284C-8E8F-E581D2432249}" type="pres">
      <dgm:prSet presAssocID="{BA3C6DBF-76C3-7341-AD35-643D0F307281}" presName="root" presStyleCnt="0"/>
      <dgm:spPr/>
      <dgm:t>
        <a:bodyPr/>
        <a:lstStyle/>
        <a:p>
          <a:endParaRPr lang="en-US"/>
        </a:p>
      </dgm:t>
    </dgm:pt>
    <dgm:pt modelId="{FD7BB768-A401-0945-B1DE-B51AD3F215DB}" type="pres">
      <dgm:prSet presAssocID="{BA3C6DBF-76C3-7341-AD35-643D0F307281}" presName="rootComposite" presStyleCnt="0"/>
      <dgm:spPr/>
      <dgm:t>
        <a:bodyPr/>
        <a:lstStyle/>
        <a:p>
          <a:endParaRPr lang="en-US"/>
        </a:p>
      </dgm:t>
    </dgm:pt>
    <dgm:pt modelId="{5DB592F2-5BA2-E54D-AD87-72ABDB967F93}" type="pres">
      <dgm:prSet presAssocID="{BA3C6DBF-76C3-7341-AD35-643D0F307281}" presName="rootText" presStyleLbl="node1" presStyleIdx="1" presStyleCnt="2"/>
      <dgm:spPr/>
      <dgm:t>
        <a:bodyPr/>
        <a:lstStyle/>
        <a:p>
          <a:endParaRPr lang="en-US"/>
        </a:p>
      </dgm:t>
    </dgm:pt>
    <dgm:pt modelId="{00055DB3-2C3F-E044-A1A3-A6A021BEA85E}" type="pres">
      <dgm:prSet presAssocID="{BA3C6DBF-76C3-7341-AD35-643D0F307281}" presName="rootConnector" presStyleLbl="node1" presStyleIdx="1" presStyleCnt="2"/>
      <dgm:spPr/>
      <dgm:t>
        <a:bodyPr/>
        <a:lstStyle/>
        <a:p>
          <a:endParaRPr lang="en-US"/>
        </a:p>
      </dgm:t>
    </dgm:pt>
    <dgm:pt modelId="{63E00A1F-D333-8740-9EAC-184D958823A2}" type="pres">
      <dgm:prSet presAssocID="{BA3C6DBF-76C3-7341-AD35-643D0F307281}" presName="childShape" presStyleCnt="0"/>
      <dgm:spPr/>
      <dgm:t>
        <a:bodyPr/>
        <a:lstStyle/>
        <a:p>
          <a:endParaRPr lang="en-US"/>
        </a:p>
      </dgm:t>
    </dgm:pt>
    <dgm:pt modelId="{B9550C60-A2BE-9D4C-BA47-715FBDE04285}" type="pres">
      <dgm:prSet presAssocID="{AF9C491E-2E1B-EA48-B528-291089BF6E4C}" presName="Name13" presStyleLbl="parChTrans1D2" presStyleIdx="3" presStyleCnt="5"/>
      <dgm:spPr/>
      <dgm:t>
        <a:bodyPr/>
        <a:lstStyle/>
        <a:p>
          <a:endParaRPr lang="en-US"/>
        </a:p>
      </dgm:t>
    </dgm:pt>
    <dgm:pt modelId="{4E164526-A5B5-A94E-8A36-16FFA39ECABE}" type="pres">
      <dgm:prSet presAssocID="{CA5BBD32-7524-834F-96C8-AD912B55A04B}" presName="childText" presStyleLbl="bgAcc1" presStyleIdx="3" presStyleCnt="5">
        <dgm:presLayoutVars>
          <dgm:bulletEnabled val="1"/>
        </dgm:presLayoutVars>
      </dgm:prSet>
      <dgm:spPr/>
      <dgm:t>
        <a:bodyPr/>
        <a:lstStyle/>
        <a:p>
          <a:endParaRPr lang="en-US"/>
        </a:p>
      </dgm:t>
    </dgm:pt>
    <dgm:pt modelId="{B4569151-AB96-3247-A8BE-ECA3F0E12D6E}" type="pres">
      <dgm:prSet presAssocID="{CD284AE0-799C-654A-81F7-71CD6329448A}" presName="Name13" presStyleLbl="parChTrans1D2" presStyleIdx="4" presStyleCnt="5"/>
      <dgm:spPr/>
      <dgm:t>
        <a:bodyPr/>
        <a:lstStyle/>
        <a:p>
          <a:endParaRPr lang="en-US"/>
        </a:p>
      </dgm:t>
    </dgm:pt>
    <dgm:pt modelId="{A884EC45-DFDE-2E42-9F42-C0DF7050579A}" type="pres">
      <dgm:prSet presAssocID="{BDA2C585-5BB5-024E-A87B-E603407A5931}" presName="childText" presStyleLbl="bgAcc1" presStyleIdx="4" presStyleCnt="5">
        <dgm:presLayoutVars>
          <dgm:bulletEnabled val="1"/>
        </dgm:presLayoutVars>
      </dgm:prSet>
      <dgm:spPr/>
      <dgm:t>
        <a:bodyPr/>
        <a:lstStyle/>
        <a:p>
          <a:endParaRPr lang="en-US"/>
        </a:p>
      </dgm:t>
    </dgm:pt>
  </dgm:ptLst>
  <dgm:cxnLst>
    <dgm:cxn modelId="{490BBF5B-E19C-5B47-A5D4-670F39D2A740}" srcId="{33374B61-E668-014A-A3DF-9BB78176F36C}" destId="{15690521-3F04-984C-A4D1-E0F768760DF3}" srcOrd="2" destOrd="0" parTransId="{C4E7B4C1-7376-3548-8DAC-CA5D15F141EE}" sibTransId="{6CB593B2-A39E-0045-A890-565EB30E8588}"/>
    <dgm:cxn modelId="{28FCCC58-81BE-5242-AE23-3D335ECBE1A9}" type="presOf" srcId="{BA3C6DBF-76C3-7341-AD35-643D0F307281}" destId="{5DB592F2-5BA2-E54D-AD87-72ABDB967F93}" srcOrd="0" destOrd="0" presId="urn:microsoft.com/office/officeart/2005/8/layout/hierarchy3"/>
    <dgm:cxn modelId="{44D21D0E-D386-9B42-8BFE-5A84A3CC87C5}" type="presOf" srcId="{5711D63C-AFE8-814A-A55B-7D3ED56A974C}" destId="{9B521CCF-1EDF-A649-B8D4-052044156013}" srcOrd="0" destOrd="0" presId="urn:microsoft.com/office/officeart/2005/8/layout/hierarchy3"/>
    <dgm:cxn modelId="{7D6E23A9-12F5-A44C-8A71-2442A8995751}" type="presOf" srcId="{C4E7B4C1-7376-3548-8DAC-CA5D15F141EE}" destId="{CE9AD014-96A0-EB4A-BEBA-4247F67C390E}" srcOrd="0" destOrd="0" presId="urn:microsoft.com/office/officeart/2005/8/layout/hierarchy3"/>
    <dgm:cxn modelId="{788D9126-4D39-9B40-9751-0CDC7C376544}" srcId="{BA3C6DBF-76C3-7341-AD35-643D0F307281}" destId="{BDA2C585-5BB5-024E-A87B-E603407A5931}" srcOrd="1" destOrd="0" parTransId="{CD284AE0-799C-654A-81F7-71CD6329448A}" sibTransId="{80AA9183-B769-5E47-BF89-C11E32F44A10}"/>
    <dgm:cxn modelId="{7647EE3A-67CD-3945-8179-40F4200CF4F3}" type="presOf" srcId="{D7CE6370-EE2E-EF4B-9A64-1949E190ECDD}" destId="{3A2A5880-A6C2-264B-BDCF-DBD0AF929D89}" srcOrd="0" destOrd="0" presId="urn:microsoft.com/office/officeart/2005/8/layout/hierarchy3"/>
    <dgm:cxn modelId="{A64513F0-36F5-A547-8432-BC4EA336D1E3}" srcId="{33374B61-E668-014A-A3DF-9BB78176F36C}" destId="{5711D63C-AFE8-814A-A55B-7D3ED56A974C}" srcOrd="0" destOrd="0" parTransId="{07CA8667-C3F7-FA48-AD77-4095F74C8D61}" sibTransId="{5A901D2C-E562-8347-9A3F-AC9164794E6D}"/>
    <dgm:cxn modelId="{757EEE6B-E00F-234A-9DC6-84B3F7BAE232}" type="presOf" srcId="{AF9C491E-2E1B-EA48-B528-291089BF6E4C}" destId="{B9550C60-A2BE-9D4C-BA47-715FBDE04285}" srcOrd="0" destOrd="0" presId="urn:microsoft.com/office/officeart/2005/8/layout/hierarchy3"/>
    <dgm:cxn modelId="{AFF1A1D2-2214-884C-A20B-89C4E96D17F2}" type="presOf" srcId="{07CA8667-C3F7-FA48-AD77-4095F74C8D61}" destId="{76ED8D30-E6DF-2749-8A78-7B1917E23B1A}" srcOrd="0" destOrd="0" presId="urn:microsoft.com/office/officeart/2005/8/layout/hierarchy3"/>
    <dgm:cxn modelId="{D8919A39-B682-0F45-9A88-0580153EA0B5}" srcId="{BA3C6DBF-76C3-7341-AD35-643D0F307281}" destId="{CA5BBD32-7524-834F-96C8-AD912B55A04B}" srcOrd="0" destOrd="0" parTransId="{AF9C491E-2E1B-EA48-B528-291089BF6E4C}" sibTransId="{2ECED3E6-9B34-5040-8C9C-1479ADDF5CE7}"/>
    <dgm:cxn modelId="{E672882B-BF2E-3A46-B2D8-319942E94B5B}" type="presOf" srcId="{CD284AE0-799C-654A-81F7-71CD6329448A}" destId="{B4569151-AB96-3247-A8BE-ECA3F0E12D6E}" srcOrd="0" destOrd="0" presId="urn:microsoft.com/office/officeart/2005/8/layout/hierarchy3"/>
    <dgm:cxn modelId="{3978BD77-FEF1-B94C-ACB0-6A1B946479C0}" type="presOf" srcId="{33374B61-E668-014A-A3DF-9BB78176F36C}" destId="{915DC507-0F6C-AA45-88C8-E5EF2DE3D987}" srcOrd="0" destOrd="0" presId="urn:microsoft.com/office/officeart/2005/8/layout/hierarchy3"/>
    <dgm:cxn modelId="{9E4A6213-4686-1248-98DB-B134AE95CC64}" type="presOf" srcId="{BA3C6DBF-76C3-7341-AD35-643D0F307281}" destId="{00055DB3-2C3F-E044-A1A3-A6A021BEA85E}" srcOrd="1" destOrd="0" presId="urn:microsoft.com/office/officeart/2005/8/layout/hierarchy3"/>
    <dgm:cxn modelId="{139BDF32-F6AB-3C49-A1A2-871A594FE4C3}" type="presOf" srcId="{33374B61-E668-014A-A3DF-9BB78176F36C}" destId="{221E17C5-EA1E-764F-ADFE-2FB688BCB5D5}" srcOrd="1" destOrd="0" presId="urn:microsoft.com/office/officeart/2005/8/layout/hierarchy3"/>
    <dgm:cxn modelId="{0C1219DF-938F-AC4E-AD93-43BF83B8658B}" srcId="{031F82D4-D383-8E41-B614-8356EEA3D407}" destId="{BA3C6DBF-76C3-7341-AD35-643D0F307281}" srcOrd="1" destOrd="0" parTransId="{6EAC5E74-CE25-6541-9FA3-69F3C0B79201}" sibTransId="{DEB37107-3254-554C-AA58-72300E12F144}"/>
    <dgm:cxn modelId="{4BF72FC1-1D03-F04C-A528-DC5FFBA9B927}" srcId="{031F82D4-D383-8E41-B614-8356EEA3D407}" destId="{33374B61-E668-014A-A3DF-9BB78176F36C}" srcOrd="0" destOrd="0" parTransId="{A37EEE69-86B6-C44A-BD44-6B4275759B84}" sibTransId="{47A7CAE8-43C0-0248-8C3B-7600A9D18DE6}"/>
    <dgm:cxn modelId="{B857CE0A-DDED-7E44-9D26-517540ED0492}" type="presOf" srcId="{BDA2C585-5BB5-024E-A87B-E603407A5931}" destId="{A884EC45-DFDE-2E42-9F42-C0DF7050579A}" srcOrd="0" destOrd="0" presId="urn:microsoft.com/office/officeart/2005/8/layout/hierarchy3"/>
    <dgm:cxn modelId="{13766F54-6F57-714C-B0E5-298CF3B2A1A0}" srcId="{33374B61-E668-014A-A3DF-9BB78176F36C}" destId="{D835BA77-D52F-8041-8EE6-561AF3CE696E}" srcOrd="1" destOrd="0" parTransId="{D7CE6370-EE2E-EF4B-9A64-1949E190ECDD}" sibTransId="{340CA1D1-0954-EC4C-96F1-B3DC09277BB8}"/>
    <dgm:cxn modelId="{CA8D7786-5824-8A4A-92F5-88039440D02A}" type="presOf" srcId="{031F82D4-D383-8E41-B614-8356EEA3D407}" destId="{60ADD78F-3454-D04A-883A-711D3406B5E1}" srcOrd="0" destOrd="0" presId="urn:microsoft.com/office/officeart/2005/8/layout/hierarchy3"/>
    <dgm:cxn modelId="{163484C8-C82B-FA49-B34D-8B425443B3F9}" type="presOf" srcId="{D835BA77-D52F-8041-8EE6-561AF3CE696E}" destId="{07332C6F-C99A-3646-8C91-2C2832DEF557}" srcOrd="0" destOrd="0" presId="urn:microsoft.com/office/officeart/2005/8/layout/hierarchy3"/>
    <dgm:cxn modelId="{8D850E76-DABA-D646-AEDC-1F1D7F12DFB9}" type="presOf" srcId="{15690521-3F04-984C-A4D1-E0F768760DF3}" destId="{5214EF00-0EFA-BE4E-8B5E-0862F1245995}" srcOrd="0" destOrd="0" presId="urn:microsoft.com/office/officeart/2005/8/layout/hierarchy3"/>
    <dgm:cxn modelId="{ED29D8C6-EA62-1147-9CDA-D26E82030EED}" type="presOf" srcId="{CA5BBD32-7524-834F-96C8-AD912B55A04B}" destId="{4E164526-A5B5-A94E-8A36-16FFA39ECABE}" srcOrd="0" destOrd="0" presId="urn:microsoft.com/office/officeart/2005/8/layout/hierarchy3"/>
    <dgm:cxn modelId="{12BC8F40-EC57-3846-900D-D49DD969B1E6}" type="presParOf" srcId="{60ADD78F-3454-D04A-883A-711D3406B5E1}" destId="{B15C25E0-E304-E046-8A5C-61034FA200F2}" srcOrd="0" destOrd="0" presId="urn:microsoft.com/office/officeart/2005/8/layout/hierarchy3"/>
    <dgm:cxn modelId="{4CB721DB-7D3C-DE44-A5EE-655C5B8AD156}" type="presParOf" srcId="{B15C25E0-E304-E046-8A5C-61034FA200F2}" destId="{E405EE43-65F6-F64E-9E46-73AE1713E5BF}" srcOrd="0" destOrd="0" presId="urn:microsoft.com/office/officeart/2005/8/layout/hierarchy3"/>
    <dgm:cxn modelId="{FFE51989-FDB5-CC4B-8AD0-B8C8ACB1AEFE}" type="presParOf" srcId="{E405EE43-65F6-F64E-9E46-73AE1713E5BF}" destId="{915DC507-0F6C-AA45-88C8-E5EF2DE3D987}" srcOrd="0" destOrd="0" presId="urn:microsoft.com/office/officeart/2005/8/layout/hierarchy3"/>
    <dgm:cxn modelId="{DB64FEED-F2C6-AE47-9181-0220B057BC11}" type="presParOf" srcId="{E405EE43-65F6-F64E-9E46-73AE1713E5BF}" destId="{221E17C5-EA1E-764F-ADFE-2FB688BCB5D5}" srcOrd="1" destOrd="0" presId="urn:microsoft.com/office/officeart/2005/8/layout/hierarchy3"/>
    <dgm:cxn modelId="{C7DE388B-7AD8-874F-B2B0-2835028DC707}" type="presParOf" srcId="{B15C25E0-E304-E046-8A5C-61034FA200F2}" destId="{EF13A95D-BA86-7A42-A569-2E657C186342}" srcOrd="1" destOrd="0" presId="urn:microsoft.com/office/officeart/2005/8/layout/hierarchy3"/>
    <dgm:cxn modelId="{A78DB16E-55CD-9240-9755-4F7356C573CC}" type="presParOf" srcId="{EF13A95D-BA86-7A42-A569-2E657C186342}" destId="{76ED8D30-E6DF-2749-8A78-7B1917E23B1A}" srcOrd="0" destOrd="0" presId="urn:microsoft.com/office/officeart/2005/8/layout/hierarchy3"/>
    <dgm:cxn modelId="{C8B5E552-C856-7D4E-899D-76ECBC5F8A4A}" type="presParOf" srcId="{EF13A95D-BA86-7A42-A569-2E657C186342}" destId="{9B521CCF-1EDF-A649-B8D4-052044156013}" srcOrd="1" destOrd="0" presId="urn:microsoft.com/office/officeart/2005/8/layout/hierarchy3"/>
    <dgm:cxn modelId="{4E781627-2C65-8B4C-A803-A3431424DDAF}" type="presParOf" srcId="{EF13A95D-BA86-7A42-A569-2E657C186342}" destId="{3A2A5880-A6C2-264B-BDCF-DBD0AF929D89}" srcOrd="2" destOrd="0" presId="urn:microsoft.com/office/officeart/2005/8/layout/hierarchy3"/>
    <dgm:cxn modelId="{16A21A47-3F44-5746-8935-D2BFC89A819A}" type="presParOf" srcId="{EF13A95D-BA86-7A42-A569-2E657C186342}" destId="{07332C6F-C99A-3646-8C91-2C2832DEF557}" srcOrd="3" destOrd="0" presId="urn:microsoft.com/office/officeart/2005/8/layout/hierarchy3"/>
    <dgm:cxn modelId="{A21AB471-B8F2-C54E-86CD-81AC9682AC83}" type="presParOf" srcId="{EF13A95D-BA86-7A42-A569-2E657C186342}" destId="{CE9AD014-96A0-EB4A-BEBA-4247F67C390E}" srcOrd="4" destOrd="0" presId="urn:microsoft.com/office/officeart/2005/8/layout/hierarchy3"/>
    <dgm:cxn modelId="{A1DE9D77-BF27-9E43-8E8B-ECBC4BB1CD9D}" type="presParOf" srcId="{EF13A95D-BA86-7A42-A569-2E657C186342}" destId="{5214EF00-0EFA-BE4E-8B5E-0862F1245995}" srcOrd="5" destOrd="0" presId="urn:microsoft.com/office/officeart/2005/8/layout/hierarchy3"/>
    <dgm:cxn modelId="{5F437786-8974-8043-B077-2B4EA30073D1}" type="presParOf" srcId="{60ADD78F-3454-D04A-883A-711D3406B5E1}" destId="{E9248DD6-F6BD-284C-8E8F-E581D2432249}" srcOrd="1" destOrd="0" presId="urn:microsoft.com/office/officeart/2005/8/layout/hierarchy3"/>
    <dgm:cxn modelId="{D616A077-30E2-164D-BF1F-8065C34BBC70}" type="presParOf" srcId="{E9248DD6-F6BD-284C-8E8F-E581D2432249}" destId="{FD7BB768-A401-0945-B1DE-B51AD3F215DB}" srcOrd="0" destOrd="0" presId="urn:microsoft.com/office/officeart/2005/8/layout/hierarchy3"/>
    <dgm:cxn modelId="{938BB09A-2E1F-424B-B7EA-4667CF9FBF3D}" type="presParOf" srcId="{FD7BB768-A401-0945-B1DE-B51AD3F215DB}" destId="{5DB592F2-5BA2-E54D-AD87-72ABDB967F93}" srcOrd="0" destOrd="0" presId="urn:microsoft.com/office/officeart/2005/8/layout/hierarchy3"/>
    <dgm:cxn modelId="{2A8ADF83-7011-034E-8941-0D6DD8903F17}" type="presParOf" srcId="{FD7BB768-A401-0945-B1DE-B51AD3F215DB}" destId="{00055DB3-2C3F-E044-A1A3-A6A021BEA85E}" srcOrd="1" destOrd="0" presId="urn:microsoft.com/office/officeart/2005/8/layout/hierarchy3"/>
    <dgm:cxn modelId="{103F0BE7-FB01-0D44-BA16-60BA7847055A}" type="presParOf" srcId="{E9248DD6-F6BD-284C-8E8F-E581D2432249}" destId="{63E00A1F-D333-8740-9EAC-184D958823A2}" srcOrd="1" destOrd="0" presId="urn:microsoft.com/office/officeart/2005/8/layout/hierarchy3"/>
    <dgm:cxn modelId="{5F78EC44-DD3F-D042-A33F-6EAB8E553947}" type="presParOf" srcId="{63E00A1F-D333-8740-9EAC-184D958823A2}" destId="{B9550C60-A2BE-9D4C-BA47-715FBDE04285}" srcOrd="0" destOrd="0" presId="urn:microsoft.com/office/officeart/2005/8/layout/hierarchy3"/>
    <dgm:cxn modelId="{31BB735C-283D-0645-B599-ED4CD67A4A02}" type="presParOf" srcId="{63E00A1F-D333-8740-9EAC-184D958823A2}" destId="{4E164526-A5B5-A94E-8A36-16FFA39ECABE}" srcOrd="1" destOrd="0" presId="urn:microsoft.com/office/officeart/2005/8/layout/hierarchy3"/>
    <dgm:cxn modelId="{6C5793AD-D569-5048-A93F-8B0F6644CBA7}" type="presParOf" srcId="{63E00A1F-D333-8740-9EAC-184D958823A2}" destId="{B4569151-AB96-3247-A8BE-ECA3F0E12D6E}" srcOrd="2" destOrd="0" presId="urn:microsoft.com/office/officeart/2005/8/layout/hierarchy3"/>
    <dgm:cxn modelId="{7B0DED5C-794A-5F44-A4D2-EF367387F0C7}" type="presParOf" srcId="{63E00A1F-D333-8740-9EAC-184D958823A2}" destId="{A884EC45-DFDE-2E42-9F42-C0DF7050579A}" srcOrd="3" destOrd="0" presId="urn:microsoft.com/office/officeart/2005/8/layout/hierarchy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7FD61B9-1B02-A247-B47E-7BA21EC5AB8A}" type="doc">
      <dgm:prSet loTypeId="urn:microsoft.com/office/officeart/2008/layout/PictureStrips" loCatId="" qsTypeId="urn:microsoft.com/office/officeart/2005/8/quickstyle/simple4" qsCatId="simple" csTypeId="urn:microsoft.com/office/officeart/2005/8/colors/accent1_2" csCatId="accent1" phldr="1"/>
      <dgm:spPr/>
      <dgm:t>
        <a:bodyPr/>
        <a:lstStyle/>
        <a:p>
          <a:endParaRPr lang="en-US"/>
        </a:p>
      </dgm:t>
    </dgm:pt>
    <dgm:pt modelId="{101A821C-A5C8-774D-A37A-2F7E29D7B49E}">
      <dgm:prSet phldrT="[Text]" custT="1"/>
      <dgm:spPr/>
      <dgm:t>
        <a:bodyPr/>
        <a:lstStyle/>
        <a:p>
          <a:pPr marL="346075" indent="-115888">
            <a:tabLst>
              <a:tab pos="346075" algn="l"/>
            </a:tabLst>
          </a:pPr>
          <a:r>
            <a:rPr lang="en-US" sz="1800" dirty="0" smtClean="0">
              <a:latin typeface="Century Gothic"/>
              <a:cs typeface="Century Gothic"/>
            </a:rPr>
            <a:t>Professor David S. Evans</a:t>
          </a:r>
        </a:p>
        <a:p>
          <a:pPr marL="346075" indent="-115888">
            <a:tabLst>
              <a:tab pos="346075" algn="l"/>
            </a:tabLst>
          </a:pPr>
          <a:r>
            <a:rPr lang="en-US" sz="1050" dirty="0" smtClean="0">
              <a:latin typeface="Century Gothic"/>
              <a:cs typeface="Century Gothic"/>
              <a:hlinkClick xmlns:r="http://schemas.openxmlformats.org/officeDocument/2006/relationships" r:id="rId1"/>
            </a:rPr>
            <a:t>devans@globaleconomicsgroup.com</a:t>
          </a:r>
          <a:r>
            <a:rPr lang="en-US" sz="1050" dirty="0" smtClean="0">
              <a:latin typeface="Century Gothic"/>
              <a:cs typeface="Century Gothic"/>
            </a:rPr>
            <a:t> </a:t>
          </a:r>
          <a:endParaRPr lang="en-US" sz="1050" dirty="0">
            <a:latin typeface="Century Gothic"/>
            <a:cs typeface="Century Gothic"/>
          </a:endParaRPr>
        </a:p>
      </dgm:t>
    </dgm:pt>
    <dgm:pt modelId="{7585CAC4-A107-9B46-AD2A-E19A524FE9F7}" type="parTrans" cxnId="{C549F6E9-D77D-2E47-9C88-0BFE1D872D58}">
      <dgm:prSet/>
      <dgm:spPr/>
      <dgm:t>
        <a:bodyPr/>
        <a:lstStyle/>
        <a:p>
          <a:endParaRPr lang="en-US"/>
        </a:p>
      </dgm:t>
    </dgm:pt>
    <dgm:pt modelId="{5586C8BD-D325-554F-96AF-DE9D84E91602}" type="sibTrans" cxnId="{C549F6E9-D77D-2E47-9C88-0BFE1D872D58}">
      <dgm:prSet/>
      <dgm:spPr/>
      <dgm:t>
        <a:bodyPr/>
        <a:lstStyle/>
        <a:p>
          <a:endParaRPr lang="en-US"/>
        </a:p>
      </dgm:t>
    </dgm:pt>
    <dgm:pt modelId="{80D586BA-680E-214F-AA3A-AD0F3A26ABD2}">
      <dgm:prSet phldrT="[Text]" custT="1"/>
      <dgm:spPr/>
      <dgm:t>
        <a:bodyPr/>
        <a:lstStyle/>
        <a:p>
          <a:r>
            <a:rPr lang="en-US" sz="1800" dirty="0" smtClean="0">
              <a:latin typeface="Century Gothic"/>
              <a:cs typeface="Century Gothic"/>
            </a:rPr>
            <a:t>Professor Elisa Mariscal</a:t>
          </a:r>
        </a:p>
        <a:p>
          <a:r>
            <a:rPr lang="en-US" sz="1050" dirty="0" smtClean="0">
              <a:latin typeface="Century Gothic"/>
              <a:cs typeface="Century Gothic"/>
              <a:hlinkClick xmlns:r="http://schemas.openxmlformats.org/officeDocument/2006/relationships" r:id="rId2"/>
            </a:rPr>
            <a:t>emariscal@competitionpolicyinternational.com</a:t>
          </a:r>
          <a:r>
            <a:rPr lang="en-US" sz="1050" dirty="0" smtClean="0">
              <a:latin typeface="Century Gothic"/>
              <a:cs typeface="Century Gothic"/>
            </a:rPr>
            <a:t> </a:t>
          </a:r>
          <a:endParaRPr lang="en-US" sz="1050" dirty="0">
            <a:latin typeface="Century Gothic"/>
            <a:cs typeface="Century Gothic"/>
          </a:endParaRPr>
        </a:p>
      </dgm:t>
    </dgm:pt>
    <dgm:pt modelId="{9A8E24AE-CDCB-1349-8585-B73B159988F2}" type="parTrans" cxnId="{74BD4B3F-D054-D24F-8F5C-367CBFFD59CA}">
      <dgm:prSet/>
      <dgm:spPr/>
      <dgm:t>
        <a:bodyPr/>
        <a:lstStyle/>
        <a:p>
          <a:endParaRPr lang="en-US"/>
        </a:p>
      </dgm:t>
    </dgm:pt>
    <dgm:pt modelId="{359F9837-AC8C-AD4E-945E-525ACD0257EF}" type="sibTrans" cxnId="{74BD4B3F-D054-D24F-8F5C-367CBFFD59CA}">
      <dgm:prSet/>
      <dgm:spPr/>
      <dgm:t>
        <a:bodyPr/>
        <a:lstStyle/>
        <a:p>
          <a:endParaRPr lang="en-US"/>
        </a:p>
      </dgm:t>
    </dgm:pt>
    <dgm:pt modelId="{E7BC96B2-42F2-634E-AD78-9AB51A3D0A71}">
      <dgm:prSet phldrT="[Text]" custT="1"/>
      <dgm:spPr/>
      <dgm:t>
        <a:bodyPr/>
        <a:lstStyle/>
        <a:p>
          <a:pPr marL="230188" indent="0"/>
          <a:r>
            <a:rPr lang="en-US" sz="1800" dirty="0" smtClean="0">
              <a:latin typeface="Century Gothic"/>
              <a:cs typeface="Century Gothic"/>
            </a:rPr>
            <a:t>Teaching assistant</a:t>
          </a:r>
        </a:p>
        <a:p>
          <a:pPr marL="230188" indent="0"/>
          <a:r>
            <a:rPr lang="en-US" sz="1800" dirty="0" smtClean="0">
              <a:latin typeface="Century Gothic"/>
              <a:cs typeface="Century Gothic"/>
            </a:rPr>
            <a:t>Mr. Alexis </a:t>
          </a:r>
          <a:r>
            <a:rPr lang="en-US" sz="1800" dirty="0" err="1" smtClean="0">
              <a:latin typeface="Century Gothic"/>
              <a:cs typeface="Century Gothic"/>
            </a:rPr>
            <a:t>Pirchio</a:t>
          </a:r>
          <a:r>
            <a:rPr lang="en-US" sz="1800" dirty="0" smtClean="0">
              <a:latin typeface="Century Gothic"/>
              <a:cs typeface="Century Gothic"/>
            </a:rPr>
            <a:t> </a:t>
          </a:r>
        </a:p>
        <a:p>
          <a:pPr marL="230188" indent="0"/>
          <a:r>
            <a:rPr lang="en-US" sz="1050" dirty="0" smtClean="0">
              <a:latin typeface="Century Gothic"/>
              <a:cs typeface="Century Gothic"/>
              <a:hlinkClick xmlns:r="http://schemas.openxmlformats.org/officeDocument/2006/relationships" r:id="rId3"/>
            </a:rPr>
            <a:t>apirchio@competitionpolicyinternational.com</a:t>
          </a:r>
          <a:endParaRPr lang="en-US" sz="1050" dirty="0">
            <a:latin typeface="Century Gothic"/>
            <a:cs typeface="Century Gothic"/>
          </a:endParaRPr>
        </a:p>
      </dgm:t>
    </dgm:pt>
    <dgm:pt modelId="{8DB77609-8B68-984A-AA74-ED0E490AD4AB}" type="parTrans" cxnId="{B8A55061-319D-4643-A6A0-26314E8771C2}">
      <dgm:prSet/>
      <dgm:spPr/>
      <dgm:t>
        <a:bodyPr/>
        <a:lstStyle/>
        <a:p>
          <a:endParaRPr lang="en-US"/>
        </a:p>
      </dgm:t>
    </dgm:pt>
    <dgm:pt modelId="{C7B5347A-50FE-5243-B0E4-62ACE9149314}" type="sibTrans" cxnId="{B8A55061-319D-4643-A6A0-26314E8771C2}">
      <dgm:prSet/>
      <dgm:spPr/>
      <dgm:t>
        <a:bodyPr/>
        <a:lstStyle/>
        <a:p>
          <a:endParaRPr lang="en-US"/>
        </a:p>
      </dgm:t>
    </dgm:pt>
    <dgm:pt modelId="{FDF91596-D762-3A40-9FC1-5AA8906A2CEC}">
      <dgm:prSet phldrT="[Text]" custT="1"/>
      <dgm:spPr/>
      <dgm:t>
        <a:bodyPr/>
        <a:lstStyle/>
        <a:p>
          <a:r>
            <a:rPr lang="en-US" sz="1800" dirty="0" smtClean="0">
              <a:latin typeface="Century Gothic"/>
              <a:cs typeface="Century Gothic"/>
            </a:rPr>
            <a:t>Course and  IT support</a:t>
          </a:r>
        </a:p>
        <a:p>
          <a:r>
            <a:rPr lang="en-US" sz="1800" dirty="0" smtClean="0">
              <a:latin typeface="Century Gothic"/>
              <a:cs typeface="Century Gothic"/>
            </a:rPr>
            <a:t>Mr. Jason Ohsie</a:t>
          </a:r>
        </a:p>
        <a:p>
          <a:r>
            <a:rPr lang="en-US" sz="1050" dirty="0" smtClean="0">
              <a:latin typeface="Century Gothic"/>
              <a:cs typeface="Century Gothic"/>
              <a:hlinkClick xmlns:r="http://schemas.openxmlformats.org/officeDocument/2006/relationships" r:id="rId4"/>
            </a:rPr>
            <a:t>johsie@competitionpolicyinternational.com</a:t>
          </a:r>
          <a:r>
            <a:rPr lang="en-US" sz="1050" dirty="0" smtClean="0">
              <a:latin typeface="Century Gothic"/>
              <a:cs typeface="Century Gothic"/>
            </a:rPr>
            <a:t>  </a:t>
          </a:r>
          <a:r>
            <a:rPr lang="en-US" sz="1050" dirty="0" smtClean="0"/>
            <a:t> </a:t>
          </a:r>
        </a:p>
        <a:p>
          <a:endParaRPr lang="en-US" sz="1000" dirty="0"/>
        </a:p>
      </dgm:t>
    </dgm:pt>
    <dgm:pt modelId="{8CCB4033-9783-9841-A445-D2D619109BB3}" type="parTrans" cxnId="{DF91497B-9C79-6347-A93D-FECAC706B083}">
      <dgm:prSet/>
      <dgm:spPr/>
      <dgm:t>
        <a:bodyPr/>
        <a:lstStyle/>
        <a:p>
          <a:endParaRPr lang="en-US"/>
        </a:p>
      </dgm:t>
    </dgm:pt>
    <dgm:pt modelId="{5C4EC63B-E223-F54B-AD27-F37CA5C0B852}" type="sibTrans" cxnId="{DF91497B-9C79-6347-A93D-FECAC706B083}">
      <dgm:prSet/>
      <dgm:spPr/>
      <dgm:t>
        <a:bodyPr/>
        <a:lstStyle/>
        <a:p>
          <a:endParaRPr lang="en-US"/>
        </a:p>
      </dgm:t>
    </dgm:pt>
    <dgm:pt modelId="{9B713BA6-F0C6-B44F-90BE-6CC3ACF96BD1}" type="pres">
      <dgm:prSet presAssocID="{D7FD61B9-1B02-A247-B47E-7BA21EC5AB8A}" presName="Name0" presStyleCnt="0">
        <dgm:presLayoutVars>
          <dgm:dir/>
          <dgm:resizeHandles val="exact"/>
        </dgm:presLayoutVars>
      </dgm:prSet>
      <dgm:spPr/>
      <dgm:t>
        <a:bodyPr/>
        <a:lstStyle/>
        <a:p>
          <a:endParaRPr lang="en-US"/>
        </a:p>
      </dgm:t>
    </dgm:pt>
    <dgm:pt modelId="{F119E3A1-90FF-D94C-862A-CEB54013CD54}" type="pres">
      <dgm:prSet presAssocID="{101A821C-A5C8-774D-A37A-2F7E29D7B49E}" presName="composite" presStyleCnt="0"/>
      <dgm:spPr/>
    </dgm:pt>
    <dgm:pt modelId="{46642037-248B-9945-AB25-7A0A0E805DDD}" type="pres">
      <dgm:prSet presAssocID="{101A821C-A5C8-774D-A37A-2F7E29D7B49E}" presName="rect1" presStyleLbl="trAlignAcc1" presStyleIdx="0" presStyleCnt="4">
        <dgm:presLayoutVars>
          <dgm:bulletEnabled val="1"/>
        </dgm:presLayoutVars>
      </dgm:prSet>
      <dgm:spPr/>
      <dgm:t>
        <a:bodyPr/>
        <a:lstStyle/>
        <a:p>
          <a:endParaRPr lang="en-US"/>
        </a:p>
      </dgm:t>
    </dgm:pt>
    <dgm:pt modelId="{22315410-B0FA-D042-B358-E968EAF6B677}" type="pres">
      <dgm:prSet presAssocID="{101A821C-A5C8-774D-A37A-2F7E29D7B49E}" presName="rect2" presStyleLbl="fgImgPlace1" presStyleIdx="0" presStyleCnt="4" custScaleX="130873"/>
      <dgm:spPr>
        <a:blipFill rotWithShape="1">
          <a:blip xmlns:r="http://schemas.openxmlformats.org/officeDocument/2006/relationships" r:embed="rId5"/>
          <a:stretch>
            <a:fillRect/>
          </a:stretch>
        </a:blipFill>
      </dgm:spPr>
      <dgm:t>
        <a:bodyPr/>
        <a:lstStyle/>
        <a:p>
          <a:endParaRPr lang="en-US"/>
        </a:p>
      </dgm:t>
    </dgm:pt>
    <dgm:pt modelId="{495923BC-D346-754E-AB3E-59A920543A42}" type="pres">
      <dgm:prSet presAssocID="{5586C8BD-D325-554F-96AF-DE9D84E91602}" presName="sibTrans" presStyleCnt="0"/>
      <dgm:spPr/>
    </dgm:pt>
    <dgm:pt modelId="{223296C5-B800-D342-8646-699A2EDD35FB}" type="pres">
      <dgm:prSet presAssocID="{80D586BA-680E-214F-AA3A-AD0F3A26ABD2}" presName="composite" presStyleCnt="0"/>
      <dgm:spPr/>
    </dgm:pt>
    <dgm:pt modelId="{827E0CA6-6628-5B4D-A7F6-247D194132E1}" type="pres">
      <dgm:prSet presAssocID="{80D586BA-680E-214F-AA3A-AD0F3A26ABD2}" presName="rect1" presStyleLbl="trAlignAcc1" presStyleIdx="1" presStyleCnt="4">
        <dgm:presLayoutVars>
          <dgm:bulletEnabled val="1"/>
        </dgm:presLayoutVars>
      </dgm:prSet>
      <dgm:spPr/>
      <dgm:t>
        <a:bodyPr/>
        <a:lstStyle/>
        <a:p>
          <a:endParaRPr lang="en-US"/>
        </a:p>
      </dgm:t>
    </dgm:pt>
    <dgm:pt modelId="{F47F747A-C61A-6545-BDE9-E9BE3B2F9A76}" type="pres">
      <dgm:prSet presAssocID="{80D586BA-680E-214F-AA3A-AD0F3A26ABD2}" presName="rect2" presStyleLbl="fgImgPlace1" presStyleIdx="1" presStyleCnt="4" custScaleX="121846"/>
      <dgm:spPr>
        <a:blipFill rotWithShape="1">
          <a:blip xmlns:r="http://schemas.openxmlformats.org/officeDocument/2006/relationships" r:embed="rId6"/>
          <a:stretch>
            <a:fillRect/>
          </a:stretch>
        </a:blipFill>
      </dgm:spPr>
      <dgm:t>
        <a:bodyPr/>
        <a:lstStyle/>
        <a:p>
          <a:endParaRPr lang="en-US"/>
        </a:p>
      </dgm:t>
    </dgm:pt>
    <dgm:pt modelId="{F4F15167-943A-824B-B792-2CDB93A27016}" type="pres">
      <dgm:prSet presAssocID="{359F9837-AC8C-AD4E-945E-525ACD0257EF}" presName="sibTrans" presStyleCnt="0"/>
      <dgm:spPr/>
    </dgm:pt>
    <dgm:pt modelId="{721CA1E5-6C40-974A-BB78-31F5A8FF010E}" type="pres">
      <dgm:prSet presAssocID="{E7BC96B2-42F2-634E-AD78-9AB51A3D0A71}" presName="composite" presStyleCnt="0"/>
      <dgm:spPr/>
    </dgm:pt>
    <dgm:pt modelId="{5ECE4C1E-CDC6-5843-9CCD-18865E6204A8}" type="pres">
      <dgm:prSet presAssocID="{E7BC96B2-42F2-634E-AD78-9AB51A3D0A71}" presName="rect1" presStyleLbl="trAlignAcc1" presStyleIdx="2" presStyleCnt="4">
        <dgm:presLayoutVars>
          <dgm:bulletEnabled val="1"/>
        </dgm:presLayoutVars>
      </dgm:prSet>
      <dgm:spPr/>
      <dgm:t>
        <a:bodyPr/>
        <a:lstStyle/>
        <a:p>
          <a:endParaRPr lang="en-US"/>
        </a:p>
      </dgm:t>
    </dgm:pt>
    <dgm:pt modelId="{F2FC818A-EDC5-3842-9AAD-6C7E8E8C54AC}" type="pres">
      <dgm:prSet presAssocID="{E7BC96B2-42F2-634E-AD78-9AB51A3D0A71}" presName="rect2" presStyleLbl="fgImgPlace1" presStyleIdx="2" presStyleCnt="4"/>
      <dgm:spPr>
        <a:blipFill rotWithShape="1">
          <a:blip xmlns:r="http://schemas.openxmlformats.org/officeDocument/2006/relationships" r:embed="rId7"/>
          <a:stretch>
            <a:fillRect/>
          </a:stretch>
        </a:blipFill>
      </dgm:spPr>
      <dgm:t>
        <a:bodyPr/>
        <a:lstStyle/>
        <a:p>
          <a:endParaRPr lang="en-US"/>
        </a:p>
      </dgm:t>
    </dgm:pt>
    <dgm:pt modelId="{A26A5D0E-AD90-0A49-A9DB-7C7080EB0354}" type="pres">
      <dgm:prSet presAssocID="{C7B5347A-50FE-5243-B0E4-62ACE9149314}" presName="sibTrans" presStyleCnt="0"/>
      <dgm:spPr/>
    </dgm:pt>
    <dgm:pt modelId="{D5388AA2-BDD3-AB41-81A9-2A99BE5F00DF}" type="pres">
      <dgm:prSet presAssocID="{FDF91596-D762-3A40-9FC1-5AA8906A2CEC}" presName="composite" presStyleCnt="0"/>
      <dgm:spPr/>
    </dgm:pt>
    <dgm:pt modelId="{2AE0FAC0-876A-654A-98E5-B94213051062}" type="pres">
      <dgm:prSet presAssocID="{FDF91596-D762-3A40-9FC1-5AA8906A2CEC}" presName="rect1" presStyleLbl="trAlignAcc1" presStyleIdx="3" presStyleCnt="4" custLinFactNeighborX="1311" custLinFactNeighborY="204">
        <dgm:presLayoutVars>
          <dgm:bulletEnabled val="1"/>
        </dgm:presLayoutVars>
      </dgm:prSet>
      <dgm:spPr/>
      <dgm:t>
        <a:bodyPr/>
        <a:lstStyle/>
        <a:p>
          <a:endParaRPr lang="en-US"/>
        </a:p>
      </dgm:t>
    </dgm:pt>
    <dgm:pt modelId="{A202A1D6-EEC3-7148-BA54-BF8A3C31D234}" type="pres">
      <dgm:prSet presAssocID="{FDF91596-D762-3A40-9FC1-5AA8906A2CEC}" presName="rect2" presStyleLbl="fgImgPlace1" presStyleIdx="3" presStyleCnt="4"/>
      <dgm:spPr>
        <a:blipFill rotWithShape="1">
          <a:blip xmlns:r="http://schemas.openxmlformats.org/officeDocument/2006/relationships" r:embed="rId8"/>
          <a:stretch>
            <a:fillRect/>
          </a:stretch>
        </a:blipFill>
      </dgm:spPr>
      <dgm:t>
        <a:bodyPr/>
        <a:lstStyle/>
        <a:p>
          <a:endParaRPr lang="en-US"/>
        </a:p>
      </dgm:t>
    </dgm:pt>
  </dgm:ptLst>
  <dgm:cxnLst>
    <dgm:cxn modelId="{CE514E6A-246C-124B-A703-DED07D4D8AC8}" type="presOf" srcId="{101A821C-A5C8-774D-A37A-2F7E29D7B49E}" destId="{46642037-248B-9945-AB25-7A0A0E805DDD}" srcOrd="0" destOrd="0" presId="urn:microsoft.com/office/officeart/2008/layout/PictureStrips"/>
    <dgm:cxn modelId="{C549F6E9-D77D-2E47-9C88-0BFE1D872D58}" srcId="{D7FD61B9-1B02-A247-B47E-7BA21EC5AB8A}" destId="{101A821C-A5C8-774D-A37A-2F7E29D7B49E}" srcOrd="0" destOrd="0" parTransId="{7585CAC4-A107-9B46-AD2A-E19A524FE9F7}" sibTransId="{5586C8BD-D325-554F-96AF-DE9D84E91602}"/>
    <dgm:cxn modelId="{4E2E82BD-1F06-694D-A87B-0C198D0AE4A4}" type="presOf" srcId="{80D586BA-680E-214F-AA3A-AD0F3A26ABD2}" destId="{827E0CA6-6628-5B4D-A7F6-247D194132E1}" srcOrd="0" destOrd="0" presId="urn:microsoft.com/office/officeart/2008/layout/PictureStrips"/>
    <dgm:cxn modelId="{DF91497B-9C79-6347-A93D-FECAC706B083}" srcId="{D7FD61B9-1B02-A247-B47E-7BA21EC5AB8A}" destId="{FDF91596-D762-3A40-9FC1-5AA8906A2CEC}" srcOrd="3" destOrd="0" parTransId="{8CCB4033-9783-9841-A445-D2D619109BB3}" sibTransId="{5C4EC63B-E223-F54B-AD27-F37CA5C0B852}"/>
    <dgm:cxn modelId="{4B0D326F-C0F0-1C42-B364-C74C60F7305B}" type="presOf" srcId="{FDF91596-D762-3A40-9FC1-5AA8906A2CEC}" destId="{2AE0FAC0-876A-654A-98E5-B94213051062}" srcOrd="0" destOrd="0" presId="urn:microsoft.com/office/officeart/2008/layout/PictureStrips"/>
    <dgm:cxn modelId="{0D54F51A-9004-1941-B8A6-0BAF3130AB00}" type="presOf" srcId="{E7BC96B2-42F2-634E-AD78-9AB51A3D0A71}" destId="{5ECE4C1E-CDC6-5843-9CCD-18865E6204A8}" srcOrd="0" destOrd="0" presId="urn:microsoft.com/office/officeart/2008/layout/PictureStrips"/>
    <dgm:cxn modelId="{B8A55061-319D-4643-A6A0-26314E8771C2}" srcId="{D7FD61B9-1B02-A247-B47E-7BA21EC5AB8A}" destId="{E7BC96B2-42F2-634E-AD78-9AB51A3D0A71}" srcOrd="2" destOrd="0" parTransId="{8DB77609-8B68-984A-AA74-ED0E490AD4AB}" sibTransId="{C7B5347A-50FE-5243-B0E4-62ACE9149314}"/>
    <dgm:cxn modelId="{EFF56735-80A8-E84C-8F25-60A873163B29}" type="presOf" srcId="{D7FD61B9-1B02-A247-B47E-7BA21EC5AB8A}" destId="{9B713BA6-F0C6-B44F-90BE-6CC3ACF96BD1}" srcOrd="0" destOrd="0" presId="urn:microsoft.com/office/officeart/2008/layout/PictureStrips"/>
    <dgm:cxn modelId="{74BD4B3F-D054-D24F-8F5C-367CBFFD59CA}" srcId="{D7FD61B9-1B02-A247-B47E-7BA21EC5AB8A}" destId="{80D586BA-680E-214F-AA3A-AD0F3A26ABD2}" srcOrd="1" destOrd="0" parTransId="{9A8E24AE-CDCB-1349-8585-B73B159988F2}" sibTransId="{359F9837-AC8C-AD4E-945E-525ACD0257EF}"/>
    <dgm:cxn modelId="{CAF07C22-CDAC-F849-AC4F-2464117DB995}" type="presParOf" srcId="{9B713BA6-F0C6-B44F-90BE-6CC3ACF96BD1}" destId="{F119E3A1-90FF-D94C-862A-CEB54013CD54}" srcOrd="0" destOrd="0" presId="urn:microsoft.com/office/officeart/2008/layout/PictureStrips"/>
    <dgm:cxn modelId="{7AC262BF-36BE-5641-BB41-43092A0249F7}" type="presParOf" srcId="{F119E3A1-90FF-D94C-862A-CEB54013CD54}" destId="{46642037-248B-9945-AB25-7A0A0E805DDD}" srcOrd="0" destOrd="0" presId="urn:microsoft.com/office/officeart/2008/layout/PictureStrips"/>
    <dgm:cxn modelId="{84E90391-DF2D-C14E-97B0-A52F5AE8EDDD}" type="presParOf" srcId="{F119E3A1-90FF-D94C-862A-CEB54013CD54}" destId="{22315410-B0FA-D042-B358-E968EAF6B677}" srcOrd="1" destOrd="0" presId="urn:microsoft.com/office/officeart/2008/layout/PictureStrips"/>
    <dgm:cxn modelId="{302BC19B-4D04-F14F-9765-65F3DA7F27F4}" type="presParOf" srcId="{9B713BA6-F0C6-B44F-90BE-6CC3ACF96BD1}" destId="{495923BC-D346-754E-AB3E-59A920543A42}" srcOrd="1" destOrd="0" presId="urn:microsoft.com/office/officeart/2008/layout/PictureStrips"/>
    <dgm:cxn modelId="{536BD68D-A505-E740-8443-8F01F252C785}" type="presParOf" srcId="{9B713BA6-F0C6-B44F-90BE-6CC3ACF96BD1}" destId="{223296C5-B800-D342-8646-699A2EDD35FB}" srcOrd="2" destOrd="0" presId="urn:microsoft.com/office/officeart/2008/layout/PictureStrips"/>
    <dgm:cxn modelId="{5040F5C3-4267-654A-9344-3F76BC46D31E}" type="presParOf" srcId="{223296C5-B800-D342-8646-699A2EDD35FB}" destId="{827E0CA6-6628-5B4D-A7F6-247D194132E1}" srcOrd="0" destOrd="0" presId="urn:microsoft.com/office/officeart/2008/layout/PictureStrips"/>
    <dgm:cxn modelId="{181384F5-1732-784A-B365-A7D7FC89477A}" type="presParOf" srcId="{223296C5-B800-D342-8646-699A2EDD35FB}" destId="{F47F747A-C61A-6545-BDE9-E9BE3B2F9A76}" srcOrd="1" destOrd="0" presId="urn:microsoft.com/office/officeart/2008/layout/PictureStrips"/>
    <dgm:cxn modelId="{AA25E1A1-F9A9-C14D-B132-33FB505524A7}" type="presParOf" srcId="{9B713BA6-F0C6-B44F-90BE-6CC3ACF96BD1}" destId="{F4F15167-943A-824B-B792-2CDB93A27016}" srcOrd="3" destOrd="0" presId="urn:microsoft.com/office/officeart/2008/layout/PictureStrips"/>
    <dgm:cxn modelId="{76306C08-C839-3D4C-8A53-F7777C84BEF2}" type="presParOf" srcId="{9B713BA6-F0C6-B44F-90BE-6CC3ACF96BD1}" destId="{721CA1E5-6C40-974A-BB78-31F5A8FF010E}" srcOrd="4" destOrd="0" presId="urn:microsoft.com/office/officeart/2008/layout/PictureStrips"/>
    <dgm:cxn modelId="{F31DDAC8-114C-D24A-B4D8-B500B605619D}" type="presParOf" srcId="{721CA1E5-6C40-974A-BB78-31F5A8FF010E}" destId="{5ECE4C1E-CDC6-5843-9CCD-18865E6204A8}" srcOrd="0" destOrd="0" presId="urn:microsoft.com/office/officeart/2008/layout/PictureStrips"/>
    <dgm:cxn modelId="{E2D9E318-F6A6-1A4B-AB09-DD6408706C82}" type="presParOf" srcId="{721CA1E5-6C40-974A-BB78-31F5A8FF010E}" destId="{F2FC818A-EDC5-3842-9AAD-6C7E8E8C54AC}" srcOrd="1" destOrd="0" presId="urn:microsoft.com/office/officeart/2008/layout/PictureStrips"/>
    <dgm:cxn modelId="{6C191414-83E3-1942-9201-B6712ADBA162}" type="presParOf" srcId="{9B713BA6-F0C6-B44F-90BE-6CC3ACF96BD1}" destId="{A26A5D0E-AD90-0A49-A9DB-7C7080EB0354}" srcOrd="5" destOrd="0" presId="urn:microsoft.com/office/officeart/2008/layout/PictureStrips"/>
    <dgm:cxn modelId="{942915C9-3CF6-6146-8247-A0B8C733F48D}" type="presParOf" srcId="{9B713BA6-F0C6-B44F-90BE-6CC3ACF96BD1}" destId="{D5388AA2-BDD3-AB41-81A9-2A99BE5F00DF}" srcOrd="6" destOrd="0" presId="urn:microsoft.com/office/officeart/2008/layout/PictureStrips"/>
    <dgm:cxn modelId="{41198FD6-B77D-4F41-A6A8-44259E125E84}" type="presParOf" srcId="{D5388AA2-BDD3-AB41-81A9-2A99BE5F00DF}" destId="{2AE0FAC0-876A-654A-98E5-B94213051062}" srcOrd="0" destOrd="0" presId="urn:microsoft.com/office/officeart/2008/layout/PictureStrips"/>
    <dgm:cxn modelId="{1C83B938-47DB-F642-8956-91E79C4419EA}" type="presParOf" srcId="{D5388AA2-BDD3-AB41-81A9-2A99BE5F00DF}" destId="{A202A1D6-EEC3-7148-BA54-BF8A3C31D234}"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4F2089F1-8B25-584A-A475-1BD8A1AE6CE8}" type="doc">
      <dgm:prSet loTypeId="urn:microsoft.com/office/officeart/2008/layout/VerticalAccentList" loCatId="" qsTypeId="urn:microsoft.com/office/officeart/2005/8/quickstyle/simple4" qsCatId="simple" csTypeId="urn:microsoft.com/office/officeart/2005/8/colors/accent1_2" csCatId="accent1" phldr="1"/>
      <dgm:spPr/>
      <dgm:t>
        <a:bodyPr/>
        <a:lstStyle/>
        <a:p>
          <a:endParaRPr lang="en-US"/>
        </a:p>
      </dgm:t>
    </dgm:pt>
    <dgm:pt modelId="{0843597A-14E1-1C43-936A-E47F72964446}">
      <dgm:prSet phldrT="[Text]" custT="1"/>
      <dgm:spPr/>
      <dgm:t>
        <a:bodyPr/>
        <a:lstStyle/>
        <a:p>
          <a:r>
            <a:rPr lang="en-US" sz="1800" dirty="0" smtClean="0">
              <a:latin typeface="Century Gothic"/>
              <a:cs typeface="Century Gothic"/>
            </a:rPr>
            <a:t>Reading list and related material</a:t>
          </a:r>
          <a:endParaRPr lang="en-US" sz="1800" dirty="0">
            <a:latin typeface="Century Gothic"/>
            <a:cs typeface="Century Gothic"/>
          </a:endParaRPr>
        </a:p>
      </dgm:t>
    </dgm:pt>
    <dgm:pt modelId="{29E48803-6F16-1D4E-A5CD-174060EDABA8}" type="parTrans" cxnId="{7EB42D57-937A-204B-A28F-B606CD7D5D95}">
      <dgm:prSet/>
      <dgm:spPr/>
      <dgm:t>
        <a:bodyPr/>
        <a:lstStyle/>
        <a:p>
          <a:endParaRPr lang="en-US"/>
        </a:p>
      </dgm:t>
    </dgm:pt>
    <dgm:pt modelId="{E079673B-2917-714E-ABFF-1EC6D6189595}" type="sibTrans" cxnId="{7EB42D57-937A-204B-A28F-B606CD7D5D95}">
      <dgm:prSet/>
      <dgm:spPr/>
      <dgm:t>
        <a:bodyPr/>
        <a:lstStyle/>
        <a:p>
          <a:endParaRPr lang="en-US"/>
        </a:p>
      </dgm:t>
    </dgm:pt>
    <dgm:pt modelId="{01F75E2D-300D-ED4E-A9D1-696B2CA6821A}">
      <dgm:prSet phldrT="[Text]" custT="1"/>
      <dgm:spPr/>
      <dgm:t>
        <a:bodyPr/>
        <a:lstStyle/>
        <a:p>
          <a:r>
            <a:rPr lang="en-US" sz="1600" dirty="0" smtClean="0">
              <a:latin typeface="Century Gothic"/>
              <a:cs typeface="Century Gothic"/>
              <a:hlinkClick xmlns:r="http://schemas.openxmlformats.org/officeDocument/2006/relationships" r:id="rId1"/>
            </a:rPr>
            <a:t>https://www.competitionpolicyinternational.com/antitrust-economics-course-reading-list</a:t>
          </a:r>
          <a:r>
            <a:rPr lang="en-US" sz="1600" dirty="0" smtClean="0">
              <a:latin typeface="Century Gothic"/>
              <a:cs typeface="Century Gothic"/>
            </a:rPr>
            <a:t> </a:t>
          </a:r>
          <a:endParaRPr lang="en-US" sz="1600" dirty="0">
            <a:latin typeface="Century Gothic"/>
            <a:cs typeface="Century Gothic"/>
          </a:endParaRPr>
        </a:p>
      </dgm:t>
    </dgm:pt>
    <dgm:pt modelId="{C86BFA0E-88F8-2B4E-8DE1-805730ABB00A}" type="parTrans" cxnId="{CA2EB606-32A7-0640-8A43-07D046D8040E}">
      <dgm:prSet/>
      <dgm:spPr/>
      <dgm:t>
        <a:bodyPr/>
        <a:lstStyle/>
        <a:p>
          <a:endParaRPr lang="en-US"/>
        </a:p>
      </dgm:t>
    </dgm:pt>
    <dgm:pt modelId="{FF74CFE5-2613-494B-9B81-D31CFF22A82D}" type="sibTrans" cxnId="{CA2EB606-32A7-0640-8A43-07D046D8040E}">
      <dgm:prSet/>
      <dgm:spPr/>
      <dgm:t>
        <a:bodyPr/>
        <a:lstStyle/>
        <a:p>
          <a:endParaRPr lang="en-US"/>
        </a:p>
      </dgm:t>
    </dgm:pt>
    <dgm:pt modelId="{502DECC3-0AF3-A944-83A2-22934C3B95AC}">
      <dgm:prSet phldrT="[Text]" custT="1"/>
      <dgm:spPr/>
      <dgm:t>
        <a:bodyPr/>
        <a:lstStyle/>
        <a:p>
          <a:r>
            <a:rPr lang="en-US" sz="1800" dirty="0" smtClean="0">
              <a:latin typeface="Century Gothic"/>
              <a:cs typeface="Century Gothic"/>
            </a:rPr>
            <a:t>Recording of lectures will be posted 4 days after each lecture</a:t>
          </a:r>
          <a:endParaRPr lang="en-US" sz="1800" dirty="0">
            <a:latin typeface="Century Gothic"/>
            <a:cs typeface="Century Gothic"/>
          </a:endParaRPr>
        </a:p>
      </dgm:t>
    </dgm:pt>
    <dgm:pt modelId="{FCEDAA12-5131-DA4F-93B0-06C49C4EB441}" type="parTrans" cxnId="{3A977F94-8352-8D43-AA21-C49639705635}">
      <dgm:prSet/>
      <dgm:spPr/>
      <dgm:t>
        <a:bodyPr/>
        <a:lstStyle/>
        <a:p>
          <a:endParaRPr lang="en-US"/>
        </a:p>
      </dgm:t>
    </dgm:pt>
    <dgm:pt modelId="{BED77393-18B9-6C46-B581-487F9D09721C}" type="sibTrans" cxnId="{3A977F94-8352-8D43-AA21-C49639705635}">
      <dgm:prSet/>
      <dgm:spPr/>
      <dgm:t>
        <a:bodyPr/>
        <a:lstStyle/>
        <a:p>
          <a:endParaRPr lang="en-US"/>
        </a:p>
      </dgm:t>
    </dgm:pt>
    <dgm:pt modelId="{0AE7E03E-3FE0-524B-B5CF-01369CD2D37C}">
      <dgm:prSet phldrT="[Text]" custT="1"/>
      <dgm:spPr/>
      <dgm:t>
        <a:bodyPr/>
        <a:lstStyle/>
        <a:p>
          <a:r>
            <a:rPr lang="en-US" sz="1600" dirty="0" smtClean="0">
              <a:latin typeface="Century Gothic"/>
              <a:cs typeface="Century Gothic"/>
              <a:hlinkClick xmlns:r="http://schemas.openxmlformats.org/officeDocument/2006/relationships" r:id="rId2"/>
            </a:rPr>
            <a:t>https://www.competitionpolicyinternational.com/antitrust-economics-course-lectures</a:t>
          </a:r>
          <a:r>
            <a:rPr lang="en-US" sz="1600" dirty="0" smtClean="0">
              <a:latin typeface="Century Gothic"/>
              <a:cs typeface="Century Gothic"/>
            </a:rPr>
            <a:t> </a:t>
          </a:r>
          <a:endParaRPr lang="en-US" sz="1600" dirty="0">
            <a:latin typeface="Century Gothic"/>
            <a:cs typeface="Century Gothic"/>
          </a:endParaRPr>
        </a:p>
      </dgm:t>
    </dgm:pt>
    <dgm:pt modelId="{A734D38E-76EC-6F4F-B377-EC850FAACFFC}" type="parTrans" cxnId="{88E016EE-721B-3844-9990-02EAB78DE12D}">
      <dgm:prSet/>
      <dgm:spPr/>
      <dgm:t>
        <a:bodyPr/>
        <a:lstStyle/>
        <a:p>
          <a:endParaRPr lang="en-US"/>
        </a:p>
      </dgm:t>
    </dgm:pt>
    <dgm:pt modelId="{568701FC-BD24-424C-9E08-8BC1F22E5031}" type="sibTrans" cxnId="{88E016EE-721B-3844-9990-02EAB78DE12D}">
      <dgm:prSet/>
      <dgm:spPr/>
      <dgm:t>
        <a:bodyPr/>
        <a:lstStyle/>
        <a:p>
          <a:endParaRPr lang="en-US"/>
        </a:p>
      </dgm:t>
    </dgm:pt>
    <dgm:pt modelId="{D71A8036-6355-0545-92BA-B51EC69EC354}" type="pres">
      <dgm:prSet presAssocID="{4F2089F1-8B25-584A-A475-1BD8A1AE6CE8}" presName="Name0" presStyleCnt="0">
        <dgm:presLayoutVars>
          <dgm:chMax/>
          <dgm:chPref/>
          <dgm:dir/>
        </dgm:presLayoutVars>
      </dgm:prSet>
      <dgm:spPr/>
      <dgm:t>
        <a:bodyPr/>
        <a:lstStyle/>
        <a:p>
          <a:endParaRPr lang="en-US"/>
        </a:p>
      </dgm:t>
    </dgm:pt>
    <dgm:pt modelId="{1CF6100D-C5D6-7941-9377-A69D7A2F38CD}" type="pres">
      <dgm:prSet presAssocID="{0843597A-14E1-1C43-936A-E47F72964446}" presName="parenttextcomposite" presStyleCnt="0"/>
      <dgm:spPr/>
    </dgm:pt>
    <dgm:pt modelId="{C7370DEA-B8ED-C942-986F-23132B8A670F}" type="pres">
      <dgm:prSet presAssocID="{0843597A-14E1-1C43-936A-E47F72964446}" presName="parenttext" presStyleLbl="revTx" presStyleIdx="0" presStyleCnt="2">
        <dgm:presLayoutVars>
          <dgm:chMax/>
          <dgm:chPref val="2"/>
          <dgm:bulletEnabled val="1"/>
        </dgm:presLayoutVars>
      </dgm:prSet>
      <dgm:spPr/>
      <dgm:t>
        <a:bodyPr/>
        <a:lstStyle/>
        <a:p>
          <a:endParaRPr lang="en-US"/>
        </a:p>
      </dgm:t>
    </dgm:pt>
    <dgm:pt modelId="{BB9DD4C3-9A7E-C847-9ABC-3941C869A2AE}" type="pres">
      <dgm:prSet presAssocID="{0843597A-14E1-1C43-936A-E47F72964446}" presName="composite" presStyleCnt="0"/>
      <dgm:spPr/>
    </dgm:pt>
    <dgm:pt modelId="{0F7BE8C6-79EA-9246-BB12-53A9C81F8649}" type="pres">
      <dgm:prSet presAssocID="{0843597A-14E1-1C43-936A-E47F72964446}" presName="chevron1" presStyleLbl="alignNode1" presStyleIdx="0" presStyleCnt="14"/>
      <dgm:spPr/>
    </dgm:pt>
    <dgm:pt modelId="{83D479DE-470F-C946-9A11-D83ED46B1324}" type="pres">
      <dgm:prSet presAssocID="{0843597A-14E1-1C43-936A-E47F72964446}" presName="chevron2" presStyleLbl="alignNode1" presStyleIdx="1" presStyleCnt="14"/>
      <dgm:spPr/>
    </dgm:pt>
    <dgm:pt modelId="{6A534493-4CC1-E74B-A677-8DFFCFC66619}" type="pres">
      <dgm:prSet presAssocID="{0843597A-14E1-1C43-936A-E47F72964446}" presName="chevron3" presStyleLbl="alignNode1" presStyleIdx="2" presStyleCnt="14"/>
      <dgm:spPr/>
    </dgm:pt>
    <dgm:pt modelId="{13CE586C-CE97-414C-87D4-D8F2FC7C5F34}" type="pres">
      <dgm:prSet presAssocID="{0843597A-14E1-1C43-936A-E47F72964446}" presName="chevron4" presStyleLbl="alignNode1" presStyleIdx="3" presStyleCnt="14"/>
      <dgm:spPr/>
    </dgm:pt>
    <dgm:pt modelId="{9EB541ED-05B1-7847-BB5D-8625228C3717}" type="pres">
      <dgm:prSet presAssocID="{0843597A-14E1-1C43-936A-E47F72964446}" presName="chevron5" presStyleLbl="alignNode1" presStyleIdx="4" presStyleCnt="14"/>
      <dgm:spPr/>
    </dgm:pt>
    <dgm:pt modelId="{03D7B7F7-D8D9-A145-8B3C-CB1035DB2D2E}" type="pres">
      <dgm:prSet presAssocID="{0843597A-14E1-1C43-936A-E47F72964446}" presName="chevron6" presStyleLbl="alignNode1" presStyleIdx="5" presStyleCnt="14"/>
      <dgm:spPr/>
    </dgm:pt>
    <dgm:pt modelId="{7376D92A-BD9B-8B45-8443-45536239D59D}" type="pres">
      <dgm:prSet presAssocID="{0843597A-14E1-1C43-936A-E47F72964446}" presName="chevron7" presStyleLbl="alignNode1" presStyleIdx="6" presStyleCnt="14"/>
      <dgm:spPr/>
    </dgm:pt>
    <dgm:pt modelId="{FF5000F7-1A4F-0344-8185-937C113EB48F}" type="pres">
      <dgm:prSet presAssocID="{0843597A-14E1-1C43-936A-E47F72964446}" presName="childtext" presStyleLbl="solidFgAcc1" presStyleIdx="0" presStyleCnt="2">
        <dgm:presLayoutVars>
          <dgm:chMax/>
          <dgm:chPref val="0"/>
          <dgm:bulletEnabled val="1"/>
        </dgm:presLayoutVars>
      </dgm:prSet>
      <dgm:spPr/>
      <dgm:t>
        <a:bodyPr/>
        <a:lstStyle/>
        <a:p>
          <a:endParaRPr lang="en-US"/>
        </a:p>
      </dgm:t>
    </dgm:pt>
    <dgm:pt modelId="{1CC0F232-72A9-D044-9195-2F46348AFA58}" type="pres">
      <dgm:prSet presAssocID="{E079673B-2917-714E-ABFF-1EC6D6189595}" presName="sibTrans" presStyleCnt="0"/>
      <dgm:spPr/>
    </dgm:pt>
    <dgm:pt modelId="{1444D619-4D62-C640-AA7C-5A1FEBE82CF3}" type="pres">
      <dgm:prSet presAssocID="{502DECC3-0AF3-A944-83A2-22934C3B95AC}" presName="parenttextcomposite" presStyleCnt="0"/>
      <dgm:spPr/>
    </dgm:pt>
    <dgm:pt modelId="{BAC3EF3F-4578-F047-8308-AA980A7C895A}" type="pres">
      <dgm:prSet presAssocID="{502DECC3-0AF3-A944-83A2-22934C3B95AC}" presName="parenttext" presStyleLbl="revTx" presStyleIdx="1" presStyleCnt="2">
        <dgm:presLayoutVars>
          <dgm:chMax/>
          <dgm:chPref val="2"/>
          <dgm:bulletEnabled val="1"/>
        </dgm:presLayoutVars>
      </dgm:prSet>
      <dgm:spPr/>
      <dgm:t>
        <a:bodyPr/>
        <a:lstStyle/>
        <a:p>
          <a:endParaRPr lang="en-US"/>
        </a:p>
      </dgm:t>
    </dgm:pt>
    <dgm:pt modelId="{876E6DD9-0537-BA45-888F-E74C011D0D6C}" type="pres">
      <dgm:prSet presAssocID="{502DECC3-0AF3-A944-83A2-22934C3B95AC}" presName="composite" presStyleCnt="0"/>
      <dgm:spPr/>
    </dgm:pt>
    <dgm:pt modelId="{1897C601-720F-584E-A3B5-0557B58409D4}" type="pres">
      <dgm:prSet presAssocID="{502DECC3-0AF3-A944-83A2-22934C3B95AC}" presName="chevron1" presStyleLbl="alignNode1" presStyleIdx="7" presStyleCnt="14"/>
      <dgm:spPr/>
    </dgm:pt>
    <dgm:pt modelId="{FA58DA42-94AA-0E43-BE0E-EC46FF1C1966}" type="pres">
      <dgm:prSet presAssocID="{502DECC3-0AF3-A944-83A2-22934C3B95AC}" presName="chevron2" presStyleLbl="alignNode1" presStyleIdx="8" presStyleCnt="14"/>
      <dgm:spPr/>
    </dgm:pt>
    <dgm:pt modelId="{E0DFEA0C-126C-0542-86AE-8F928500B546}" type="pres">
      <dgm:prSet presAssocID="{502DECC3-0AF3-A944-83A2-22934C3B95AC}" presName="chevron3" presStyleLbl="alignNode1" presStyleIdx="9" presStyleCnt="14"/>
      <dgm:spPr/>
    </dgm:pt>
    <dgm:pt modelId="{2A6B2847-42E7-2545-BC26-C973F84862FE}" type="pres">
      <dgm:prSet presAssocID="{502DECC3-0AF3-A944-83A2-22934C3B95AC}" presName="chevron4" presStyleLbl="alignNode1" presStyleIdx="10" presStyleCnt="14"/>
      <dgm:spPr/>
    </dgm:pt>
    <dgm:pt modelId="{BF120E2E-F103-5A46-8506-B2F3EEE44C80}" type="pres">
      <dgm:prSet presAssocID="{502DECC3-0AF3-A944-83A2-22934C3B95AC}" presName="chevron5" presStyleLbl="alignNode1" presStyleIdx="11" presStyleCnt="14"/>
      <dgm:spPr/>
    </dgm:pt>
    <dgm:pt modelId="{E9589DD9-8996-204E-8829-49498B3EE0B4}" type="pres">
      <dgm:prSet presAssocID="{502DECC3-0AF3-A944-83A2-22934C3B95AC}" presName="chevron6" presStyleLbl="alignNode1" presStyleIdx="12" presStyleCnt="14"/>
      <dgm:spPr/>
    </dgm:pt>
    <dgm:pt modelId="{A174F6E1-CC7A-2043-AE3C-EFD672507354}" type="pres">
      <dgm:prSet presAssocID="{502DECC3-0AF3-A944-83A2-22934C3B95AC}" presName="chevron7" presStyleLbl="alignNode1" presStyleIdx="13" presStyleCnt="14"/>
      <dgm:spPr/>
    </dgm:pt>
    <dgm:pt modelId="{DD924226-147F-034E-B864-EB26FBCEA044}" type="pres">
      <dgm:prSet presAssocID="{502DECC3-0AF3-A944-83A2-22934C3B95AC}" presName="childtext" presStyleLbl="solidFgAcc1" presStyleIdx="1" presStyleCnt="2">
        <dgm:presLayoutVars>
          <dgm:chMax/>
          <dgm:chPref val="0"/>
          <dgm:bulletEnabled val="1"/>
        </dgm:presLayoutVars>
      </dgm:prSet>
      <dgm:spPr/>
      <dgm:t>
        <a:bodyPr/>
        <a:lstStyle/>
        <a:p>
          <a:endParaRPr lang="en-US"/>
        </a:p>
      </dgm:t>
    </dgm:pt>
  </dgm:ptLst>
  <dgm:cxnLst>
    <dgm:cxn modelId="{88E016EE-721B-3844-9990-02EAB78DE12D}" srcId="{502DECC3-0AF3-A944-83A2-22934C3B95AC}" destId="{0AE7E03E-3FE0-524B-B5CF-01369CD2D37C}" srcOrd="0" destOrd="0" parTransId="{A734D38E-76EC-6F4F-B377-EC850FAACFFC}" sibTransId="{568701FC-BD24-424C-9E08-8BC1F22E5031}"/>
    <dgm:cxn modelId="{AA6ADDE1-BEDD-B245-BA93-EB6682BF59BC}" type="presOf" srcId="{01F75E2D-300D-ED4E-A9D1-696B2CA6821A}" destId="{FF5000F7-1A4F-0344-8185-937C113EB48F}" srcOrd="0" destOrd="0" presId="urn:microsoft.com/office/officeart/2008/layout/VerticalAccentList"/>
    <dgm:cxn modelId="{7EB42D57-937A-204B-A28F-B606CD7D5D95}" srcId="{4F2089F1-8B25-584A-A475-1BD8A1AE6CE8}" destId="{0843597A-14E1-1C43-936A-E47F72964446}" srcOrd="0" destOrd="0" parTransId="{29E48803-6F16-1D4E-A5CD-174060EDABA8}" sibTransId="{E079673B-2917-714E-ABFF-1EC6D6189595}"/>
    <dgm:cxn modelId="{CA2EB606-32A7-0640-8A43-07D046D8040E}" srcId="{0843597A-14E1-1C43-936A-E47F72964446}" destId="{01F75E2D-300D-ED4E-A9D1-696B2CA6821A}" srcOrd="0" destOrd="0" parTransId="{C86BFA0E-88F8-2B4E-8DE1-805730ABB00A}" sibTransId="{FF74CFE5-2613-494B-9B81-D31CFF22A82D}"/>
    <dgm:cxn modelId="{D3D10015-F920-3746-8E3D-ABD3D74425E7}" type="presOf" srcId="{4F2089F1-8B25-584A-A475-1BD8A1AE6CE8}" destId="{D71A8036-6355-0545-92BA-B51EC69EC354}" srcOrd="0" destOrd="0" presId="urn:microsoft.com/office/officeart/2008/layout/VerticalAccentList"/>
    <dgm:cxn modelId="{3A977F94-8352-8D43-AA21-C49639705635}" srcId="{4F2089F1-8B25-584A-A475-1BD8A1AE6CE8}" destId="{502DECC3-0AF3-A944-83A2-22934C3B95AC}" srcOrd="1" destOrd="0" parTransId="{FCEDAA12-5131-DA4F-93B0-06C49C4EB441}" sibTransId="{BED77393-18B9-6C46-B581-487F9D09721C}"/>
    <dgm:cxn modelId="{C74D0FBD-8F5D-F541-A02B-7E900CBD6056}" type="presOf" srcId="{502DECC3-0AF3-A944-83A2-22934C3B95AC}" destId="{BAC3EF3F-4578-F047-8308-AA980A7C895A}" srcOrd="0" destOrd="0" presId="urn:microsoft.com/office/officeart/2008/layout/VerticalAccentList"/>
    <dgm:cxn modelId="{7E2BADE7-7E68-B64C-B20B-258FDB95E195}" type="presOf" srcId="{0AE7E03E-3FE0-524B-B5CF-01369CD2D37C}" destId="{DD924226-147F-034E-B864-EB26FBCEA044}" srcOrd="0" destOrd="0" presId="urn:microsoft.com/office/officeart/2008/layout/VerticalAccentList"/>
    <dgm:cxn modelId="{47584D6D-354E-8141-B489-47C5452256C0}" type="presOf" srcId="{0843597A-14E1-1C43-936A-E47F72964446}" destId="{C7370DEA-B8ED-C942-986F-23132B8A670F}" srcOrd="0" destOrd="0" presId="urn:microsoft.com/office/officeart/2008/layout/VerticalAccentList"/>
    <dgm:cxn modelId="{1DF64DCA-ED70-BE4C-A87D-81D37D566541}" type="presParOf" srcId="{D71A8036-6355-0545-92BA-B51EC69EC354}" destId="{1CF6100D-C5D6-7941-9377-A69D7A2F38CD}" srcOrd="0" destOrd="0" presId="urn:microsoft.com/office/officeart/2008/layout/VerticalAccentList"/>
    <dgm:cxn modelId="{8C9D2150-4306-FB4F-8305-36598AF038E9}" type="presParOf" srcId="{1CF6100D-C5D6-7941-9377-A69D7A2F38CD}" destId="{C7370DEA-B8ED-C942-986F-23132B8A670F}" srcOrd="0" destOrd="0" presId="urn:microsoft.com/office/officeart/2008/layout/VerticalAccentList"/>
    <dgm:cxn modelId="{AD64A255-2E31-3241-BDC9-ED2C11965619}" type="presParOf" srcId="{D71A8036-6355-0545-92BA-B51EC69EC354}" destId="{BB9DD4C3-9A7E-C847-9ABC-3941C869A2AE}" srcOrd="1" destOrd="0" presId="urn:microsoft.com/office/officeart/2008/layout/VerticalAccentList"/>
    <dgm:cxn modelId="{9309813B-958B-FD42-B8D0-3BABD2B2A3F0}" type="presParOf" srcId="{BB9DD4C3-9A7E-C847-9ABC-3941C869A2AE}" destId="{0F7BE8C6-79EA-9246-BB12-53A9C81F8649}" srcOrd="0" destOrd="0" presId="urn:microsoft.com/office/officeart/2008/layout/VerticalAccentList"/>
    <dgm:cxn modelId="{10D76B09-3EAA-CC4B-8886-CE8D5F36C232}" type="presParOf" srcId="{BB9DD4C3-9A7E-C847-9ABC-3941C869A2AE}" destId="{83D479DE-470F-C946-9A11-D83ED46B1324}" srcOrd="1" destOrd="0" presId="urn:microsoft.com/office/officeart/2008/layout/VerticalAccentList"/>
    <dgm:cxn modelId="{13A24D80-CDAC-1846-8E05-569B56DE5CEE}" type="presParOf" srcId="{BB9DD4C3-9A7E-C847-9ABC-3941C869A2AE}" destId="{6A534493-4CC1-E74B-A677-8DFFCFC66619}" srcOrd="2" destOrd="0" presId="urn:microsoft.com/office/officeart/2008/layout/VerticalAccentList"/>
    <dgm:cxn modelId="{ACA765DA-6D1B-B745-A1F8-52014D1EAFD5}" type="presParOf" srcId="{BB9DD4C3-9A7E-C847-9ABC-3941C869A2AE}" destId="{13CE586C-CE97-414C-87D4-D8F2FC7C5F34}" srcOrd="3" destOrd="0" presId="urn:microsoft.com/office/officeart/2008/layout/VerticalAccentList"/>
    <dgm:cxn modelId="{F6000E00-4EF6-9D42-846D-0577C311511B}" type="presParOf" srcId="{BB9DD4C3-9A7E-C847-9ABC-3941C869A2AE}" destId="{9EB541ED-05B1-7847-BB5D-8625228C3717}" srcOrd="4" destOrd="0" presId="urn:microsoft.com/office/officeart/2008/layout/VerticalAccentList"/>
    <dgm:cxn modelId="{22FC9F87-C5F9-274A-99DE-42F2D6FFFE62}" type="presParOf" srcId="{BB9DD4C3-9A7E-C847-9ABC-3941C869A2AE}" destId="{03D7B7F7-D8D9-A145-8B3C-CB1035DB2D2E}" srcOrd="5" destOrd="0" presId="urn:microsoft.com/office/officeart/2008/layout/VerticalAccentList"/>
    <dgm:cxn modelId="{552C2822-DC59-F74D-A51D-312EA2DF80C2}" type="presParOf" srcId="{BB9DD4C3-9A7E-C847-9ABC-3941C869A2AE}" destId="{7376D92A-BD9B-8B45-8443-45536239D59D}" srcOrd="6" destOrd="0" presId="urn:microsoft.com/office/officeart/2008/layout/VerticalAccentList"/>
    <dgm:cxn modelId="{18C4C7D7-ADF1-DB4B-B28A-E2A4AD51B7A4}" type="presParOf" srcId="{BB9DD4C3-9A7E-C847-9ABC-3941C869A2AE}" destId="{FF5000F7-1A4F-0344-8185-937C113EB48F}" srcOrd="7" destOrd="0" presId="urn:microsoft.com/office/officeart/2008/layout/VerticalAccentList"/>
    <dgm:cxn modelId="{D6295658-9D25-5941-963F-7DF146AC3238}" type="presParOf" srcId="{D71A8036-6355-0545-92BA-B51EC69EC354}" destId="{1CC0F232-72A9-D044-9195-2F46348AFA58}" srcOrd="2" destOrd="0" presId="urn:microsoft.com/office/officeart/2008/layout/VerticalAccentList"/>
    <dgm:cxn modelId="{0CC4B93C-B0B9-7B4B-AB8A-BB5B28B295AE}" type="presParOf" srcId="{D71A8036-6355-0545-92BA-B51EC69EC354}" destId="{1444D619-4D62-C640-AA7C-5A1FEBE82CF3}" srcOrd="3" destOrd="0" presId="urn:microsoft.com/office/officeart/2008/layout/VerticalAccentList"/>
    <dgm:cxn modelId="{17EB077F-BAA0-B847-9184-EAD0B49734A6}" type="presParOf" srcId="{1444D619-4D62-C640-AA7C-5A1FEBE82CF3}" destId="{BAC3EF3F-4578-F047-8308-AA980A7C895A}" srcOrd="0" destOrd="0" presId="urn:microsoft.com/office/officeart/2008/layout/VerticalAccentList"/>
    <dgm:cxn modelId="{F20E7751-9440-3643-B710-B36C4552DD03}" type="presParOf" srcId="{D71A8036-6355-0545-92BA-B51EC69EC354}" destId="{876E6DD9-0537-BA45-888F-E74C011D0D6C}" srcOrd="4" destOrd="0" presId="urn:microsoft.com/office/officeart/2008/layout/VerticalAccentList"/>
    <dgm:cxn modelId="{39724894-6F87-094C-BFAA-8EC202F65BAB}" type="presParOf" srcId="{876E6DD9-0537-BA45-888F-E74C011D0D6C}" destId="{1897C601-720F-584E-A3B5-0557B58409D4}" srcOrd="0" destOrd="0" presId="urn:microsoft.com/office/officeart/2008/layout/VerticalAccentList"/>
    <dgm:cxn modelId="{D5667E8A-A3B4-624F-B1DF-5111DEF8B2B7}" type="presParOf" srcId="{876E6DD9-0537-BA45-888F-E74C011D0D6C}" destId="{FA58DA42-94AA-0E43-BE0E-EC46FF1C1966}" srcOrd="1" destOrd="0" presId="urn:microsoft.com/office/officeart/2008/layout/VerticalAccentList"/>
    <dgm:cxn modelId="{A0D1A1B3-5489-6A45-ABB7-90135F9639F3}" type="presParOf" srcId="{876E6DD9-0537-BA45-888F-E74C011D0D6C}" destId="{E0DFEA0C-126C-0542-86AE-8F928500B546}" srcOrd="2" destOrd="0" presId="urn:microsoft.com/office/officeart/2008/layout/VerticalAccentList"/>
    <dgm:cxn modelId="{209C5CD2-EDD8-F548-A47D-3DDEF7863EC0}" type="presParOf" srcId="{876E6DD9-0537-BA45-888F-E74C011D0D6C}" destId="{2A6B2847-42E7-2545-BC26-C973F84862FE}" srcOrd="3" destOrd="0" presId="urn:microsoft.com/office/officeart/2008/layout/VerticalAccentList"/>
    <dgm:cxn modelId="{294BC19C-19E5-7340-A713-F5586DA8F332}" type="presParOf" srcId="{876E6DD9-0537-BA45-888F-E74C011D0D6C}" destId="{BF120E2E-F103-5A46-8506-B2F3EEE44C80}" srcOrd="4" destOrd="0" presId="urn:microsoft.com/office/officeart/2008/layout/VerticalAccentList"/>
    <dgm:cxn modelId="{B1074919-0460-BC40-A7DD-85A5E77A29D0}" type="presParOf" srcId="{876E6DD9-0537-BA45-888F-E74C011D0D6C}" destId="{E9589DD9-8996-204E-8829-49498B3EE0B4}" srcOrd="5" destOrd="0" presId="urn:microsoft.com/office/officeart/2008/layout/VerticalAccentList"/>
    <dgm:cxn modelId="{ACB4E9A7-6164-FC45-BA7C-C7ED6E878042}" type="presParOf" srcId="{876E6DD9-0537-BA45-888F-E74C011D0D6C}" destId="{A174F6E1-CC7A-2043-AE3C-EFD672507354}" srcOrd="6" destOrd="0" presId="urn:microsoft.com/office/officeart/2008/layout/VerticalAccentList"/>
    <dgm:cxn modelId="{23321189-EA33-6D44-9230-DB88AC4BD901}" type="presParOf" srcId="{876E6DD9-0537-BA45-888F-E74C011D0D6C}" destId="{DD924226-147F-034E-B864-EB26FBCEA044}"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84B0748-310D-4D46-ACD5-905D8B4F070B}" type="doc">
      <dgm:prSet loTypeId="urn:microsoft.com/office/officeart/2005/8/layout/hList7#4" loCatId="" qsTypeId="urn:microsoft.com/office/officeart/2005/8/quickstyle/simple4" qsCatId="simple" csTypeId="urn:microsoft.com/office/officeart/2005/8/colors/accent1_2" csCatId="accent1" phldr="1"/>
      <dgm:spPr/>
    </dgm:pt>
    <dgm:pt modelId="{F0CF34BF-9B60-0E48-8F94-4948BCB2A9A5}">
      <dgm:prSet phldrT="[Text]" custT="1"/>
      <dgm:spPr/>
      <dgm:t>
        <a:bodyPr/>
        <a:lstStyle/>
        <a:p>
          <a:r>
            <a:rPr lang="en-US" sz="1800" dirty="0" smtClean="0">
              <a:latin typeface="Century Gothic"/>
              <a:cs typeface="Century Gothic"/>
            </a:rPr>
            <a:t>CPI Certificate of Completion for Antitrust Economics</a:t>
          </a:r>
          <a:endParaRPr lang="en-US" sz="1800" dirty="0">
            <a:latin typeface="Century Gothic"/>
            <a:cs typeface="Century Gothic"/>
          </a:endParaRPr>
        </a:p>
      </dgm:t>
    </dgm:pt>
    <dgm:pt modelId="{6523F872-AAA7-4344-A47B-8E572459DE7C}" type="parTrans" cxnId="{1497FE95-2A9E-F947-8F3F-422A2E2DFF01}">
      <dgm:prSet/>
      <dgm:spPr/>
      <dgm:t>
        <a:bodyPr/>
        <a:lstStyle/>
        <a:p>
          <a:endParaRPr lang="en-US"/>
        </a:p>
      </dgm:t>
    </dgm:pt>
    <dgm:pt modelId="{75A7B3BA-E60E-3C4A-AA0F-3E9360F43258}" type="sibTrans" cxnId="{1497FE95-2A9E-F947-8F3F-422A2E2DFF01}">
      <dgm:prSet/>
      <dgm:spPr/>
      <dgm:t>
        <a:bodyPr/>
        <a:lstStyle/>
        <a:p>
          <a:endParaRPr lang="en-US"/>
        </a:p>
      </dgm:t>
    </dgm:pt>
    <dgm:pt modelId="{06C46666-125B-0840-9C1E-EDD3CBBDD6B6}">
      <dgm:prSet phldrT="[Text]" custT="1"/>
      <dgm:spPr/>
      <dgm:t>
        <a:bodyPr/>
        <a:lstStyle/>
        <a:p>
          <a:pPr>
            <a:spcAft>
              <a:spcPts val="156"/>
            </a:spcAft>
          </a:pPr>
          <a:r>
            <a:rPr lang="en-US" sz="1800" dirty="0" smtClean="0">
              <a:latin typeface="Century Gothic"/>
              <a:cs typeface="Century Gothic"/>
            </a:rPr>
            <a:t>CPI Mastery in </a:t>
          </a:r>
        </a:p>
        <a:p>
          <a:pPr>
            <a:spcAft>
              <a:spcPts val="756"/>
            </a:spcAft>
          </a:pPr>
          <a:r>
            <a:rPr lang="en-US" sz="1800" dirty="0" smtClean="0">
              <a:latin typeface="Century Gothic"/>
              <a:cs typeface="Century Gothic"/>
            </a:rPr>
            <a:t>Antitrust Economics Certificate</a:t>
          </a:r>
          <a:endParaRPr lang="en-US" sz="1800" dirty="0">
            <a:latin typeface="Century Gothic"/>
            <a:cs typeface="Century Gothic"/>
          </a:endParaRPr>
        </a:p>
      </dgm:t>
    </dgm:pt>
    <dgm:pt modelId="{61A307AB-5068-0247-BAFE-7B66278B1ADF}" type="parTrans" cxnId="{C0EDC92F-BFB2-124E-81E4-5ED0D66D5EC4}">
      <dgm:prSet/>
      <dgm:spPr/>
      <dgm:t>
        <a:bodyPr/>
        <a:lstStyle/>
        <a:p>
          <a:endParaRPr lang="en-US"/>
        </a:p>
      </dgm:t>
    </dgm:pt>
    <dgm:pt modelId="{3426ED53-1FA8-9845-A435-2915C96C5292}" type="sibTrans" cxnId="{C0EDC92F-BFB2-124E-81E4-5ED0D66D5EC4}">
      <dgm:prSet/>
      <dgm:spPr/>
      <dgm:t>
        <a:bodyPr/>
        <a:lstStyle/>
        <a:p>
          <a:endParaRPr lang="en-US"/>
        </a:p>
      </dgm:t>
    </dgm:pt>
    <dgm:pt modelId="{844DFE86-5CBC-684F-8C22-BE33B1E77E9F}">
      <dgm:prSet phldrT="[Text]" custT="1"/>
      <dgm:spPr/>
      <dgm:t>
        <a:bodyPr/>
        <a:lstStyle/>
        <a:p>
          <a:r>
            <a:rPr lang="en-US" sz="1800" dirty="0" smtClean="0">
              <a:latin typeface="Century Gothic"/>
              <a:cs typeface="Century Gothic"/>
            </a:rPr>
            <a:t>CPI Mastery with Honors in Antitrust Economics</a:t>
          </a:r>
          <a:endParaRPr lang="en-US" sz="1800" dirty="0">
            <a:latin typeface="Century Gothic"/>
            <a:cs typeface="Century Gothic"/>
          </a:endParaRPr>
        </a:p>
      </dgm:t>
    </dgm:pt>
    <dgm:pt modelId="{9DEF54C6-B5C5-3643-9428-FBD6923E6E4E}" type="parTrans" cxnId="{1E4E477D-9FF5-F54A-9F7F-5D194F30B7AB}">
      <dgm:prSet/>
      <dgm:spPr/>
      <dgm:t>
        <a:bodyPr/>
        <a:lstStyle/>
        <a:p>
          <a:endParaRPr lang="en-US"/>
        </a:p>
      </dgm:t>
    </dgm:pt>
    <dgm:pt modelId="{985C0B48-926B-9B43-9273-04AF703F31A7}" type="sibTrans" cxnId="{1E4E477D-9FF5-F54A-9F7F-5D194F30B7AB}">
      <dgm:prSet/>
      <dgm:spPr/>
      <dgm:t>
        <a:bodyPr/>
        <a:lstStyle/>
        <a:p>
          <a:endParaRPr lang="en-US"/>
        </a:p>
      </dgm:t>
    </dgm:pt>
    <dgm:pt modelId="{6FEA06EA-EAC8-E544-94A8-1CD0E4063613}">
      <dgm:prSet phldrT="[Text]" custT="1"/>
      <dgm:spPr/>
      <dgm:t>
        <a:bodyPr/>
        <a:lstStyle/>
        <a:p>
          <a:r>
            <a:rPr lang="en-US" sz="1200" dirty="0" smtClean="0">
              <a:latin typeface="Century Gothic"/>
              <a:cs typeface="Century Gothic"/>
            </a:rPr>
            <a:t>Attend at least 24 live courses</a:t>
          </a:r>
          <a:endParaRPr lang="en-US" sz="1200" dirty="0">
            <a:latin typeface="Century Gothic"/>
            <a:cs typeface="Century Gothic"/>
          </a:endParaRPr>
        </a:p>
      </dgm:t>
    </dgm:pt>
    <dgm:pt modelId="{6BD321E9-96BF-B64B-BC66-A7BCFA9184FE}" type="parTrans" cxnId="{B3FA262E-D384-A146-95EA-AFB193784DC6}">
      <dgm:prSet/>
      <dgm:spPr/>
      <dgm:t>
        <a:bodyPr/>
        <a:lstStyle/>
        <a:p>
          <a:endParaRPr lang="en-US"/>
        </a:p>
      </dgm:t>
    </dgm:pt>
    <dgm:pt modelId="{FEECB9D3-0A34-974B-8D1D-7ACD9288DE9E}" type="sibTrans" cxnId="{B3FA262E-D384-A146-95EA-AFB193784DC6}">
      <dgm:prSet/>
      <dgm:spPr/>
      <dgm:t>
        <a:bodyPr/>
        <a:lstStyle/>
        <a:p>
          <a:endParaRPr lang="en-US"/>
        </a:p>
      </dgm:t>
    </dgm:pt>
    <dgm:pt modelId="{FC7D65D7-2B3F-3541-AD66-ECAB9180538D}">
      <dgm:prSet phldrT="[Text]" custT="1"/>
      <dgm:spPr/>
      <dgm:t>
        <a:bodyPr/>
        <a:lstStyle/>
        <a:p>
          <a:r>
            <a:rPr lang="en-US" sz="1200" dirty="0" smtClean="0">
              <a:latin typeface="Century Gothic"/>
              <a:cs typeface="Century Gothic"/>
            </a:rPr>
            <a:t>View all 32 lectures</a:t>
          </a:r>
          <a:endParaRPr lang="en-US" sz="1200" dirty="0">
            <a:latin typeface="Century Gothic"/>
            <a:cs typeface="Century Gothic"/>
          </a:endParaRPr>
        </a:p>
      </dgm:t>
    </dgm:pt>
    <dgm:pt modelId="{F3AFA372-5DBE-0544-A8FF-440CE45CE18C}" type="parTrans" cxnId="{67C65861-F618-1C44-9A99-77B6A194041B}">
      <dgm:prSet/>
      <dgm:spPr/>
      <dgm:t>
        <a:bodyPr/>
        <a:lstStyle/>
        <a:p>
          <a:endParaRPr lang="en-US"/>
        </a:p>
      </dgm:t>
    </dgm:pt>
    <dgm:pt modelId="{6F7E7162-1BCD-8442-A930-60FBE5DD038D}" type="sibTrans" cxnId="{67C65861-F618-1C44-9A99-77B6A194041B}">
      <dgm:prSet/>
      <dgm:spPr/>
      <dgm:t>
        <a:bodyPr/>
        <a:lstStyle/>
        <a:p>
          <a:endParaRPr lang="en-US"/>
        </a:p>
      </dgm:t>
    </dgm:pt>
    <dgm:pt modelId="{9909C2F2-BD7F-9546-BA0A-FB30F9EFC652}">
      <dgm:prSet phldrT="[Text]" custT="1"/>
      <dgm:spPr/>
      <dgm:t>
        <a:bodyPr/>
        <a:lstStyle/>
        <a:p>
          <a:r>
            <a:rPr lang="en-US" sz="1200" dirty="0" smtClean="0">
              <a:latin typeface="Century Gothic"/>
              <a:cs typeface="Century Gothic"/>
            </a:rPr>
            <a:t>Yes, we know</a:t>
          </a:r>
          <a:endParaRPr lang="en-US" sz="1200" dirty="0">
            <a:latin typeface="Century Gothic"/>
            <a:cs typeface="Century Gothic"/>
          </a:endParaRPr>
        </a:p>
      </dgm:t>
    </dgm:pt>
    <dgm:pt modelId="{8226AB39-DEE9-834D-96AA-A62251911C86}" type="parTrans" cxnId="{678AD1C7-FA0E-B84A-872A-8C94977138F7}">
      <dgm:prSet/>
      <dgm:spPr/>
      <dgm:t>
        <a:bodyPr/>
        <a:lstStyle/>
        <a:p>
          <a:endParaRPr lang="en-US"/>
        </a:p>
      </dgm:t>
    </dgm:pt>
    <dgm:pt modelId="{94B04B91-888B-4F49-8D62-C1A623D4E6F7}" type="sibTrans" cxnId="{678AD1C7-FA0E-B84A-872A-8C94977138F7}">
      <dgm:prSet/>
      <dgm:spPr/>
      <dgm:t>
        <a:bodyPr/>
        <a:lstStyle/>
        <a:p>
          <a:endParaRPr lang="en-US"/>
        </a:p>
      </dgm:t>
    </dgm:pt>
    <dgm:pt modelId="{36EF2C03-9093-F541-B6C4-83D5F742A260}">
      <dgm:prSet phldrT="[Text]" custT="1"/>
      <dgm:spPr/>
      <dgm:t>
        <a:bodyPr/>
        <a:lstStyle/>
        <a:p>
          <a:pPr>
            <a:spcAft>
              <a:spcPct val="15000"/>
            </a:spcAft>
          </a:pPr>
          <a:r>
            <a:rPr lang="en-US" sz="1200" dirty="0" smtClean="0">
              <a:latin typeface="Century Gothic"/>
              <a:cs typeface="Century Gothic"/>
            </a:rPr>
            <a:t>Pass 2-hour multiple choice exam given 4 weeks after the end of Module 2</a:t>
          </a:r>
          <a:endParaRPr lang="en-US" sz="1200" dirty="0">
            <a:latin typeface="Century Gothic"/>
            <a:cs typeface="Century Gothic"/>
          </a:endParaRPr>
        </a:p>
      </dgm:t>
    </dgm:pt>
    <dgm:pt modelId="{41A7FE49-6CC8-C140-B42D-5AA84B0F8788}" type="parTrans" cxnId="{0AC7C441-F662-914C-A451-A6F92C84640C}">
      <dgm:prSet/>
      <dgm:spPr/>
      <dgm:t>
        <a:bodyPr/>
        <a:lstStyle/>
        <a:p>
          <a:endParaRPr lang="en-US"/>
        </a:p>
      </dgm:t>
    </dgm:pt>
    <dgm:pt modelId="{FE983528-B10D-7D49-99C3-F67CA9B97889}" type="sibTrans" cxnId="{0AC7C441-F662-914C-A451-A6F92C84640C}">
      <dgm:prSet/>
      <dgm:spPr/>
      <dgm:t>
        <a:bodyPr/>
        <a:lstStyle/>
        <a:p>
          <a:endParaRPr lang="en-US"/>
        </a:p>
      </dgm:t>
    </dgm:pt>
    <dgm:pt modelId="{11E09E91-AD2F-F040-B6AB-411CBEEB432A}">
      <dgm:prSet phldrT="[Text]" custT="1"/>
      <dgm:spPr/>
      <dgm:t>
        <a:bodyPr/>
        <a:lstStyle/>
        <a:p>
          <a:r>
            <a:rPr lang="en-US" sz="1200" dirty="0" smtClean="0">
              <a:latin typeface="Century Gothic"/>
              <a:cs typeface="Century Gothic"/>
            </a:rPr>
            <a:t>Honor grade on 3000 word essay</a:t>
          </a:r>
          <a:endParaRPr lang="en-US" sz="1200" dirty="0">
            <a:latin typeface="Century Gothic"/>
            <a:cs typeface="Century Gothic"/>
          </a:endParaRPr>
        </a:p>
      </dgm:t>
    </dgm:pt>
    <dgm:pt modelId="{C9F5E535-83C8-7E40-BA51-D4ED51EE94A2}" type="parTrans" cxnId="{F96677E4-222F-D947-BA0E-D72FCDA9DF88}">
      <dgm:prSet/>
      <dgm:spPr/>
      <dgm:t>
        <a:bodyPr/>
        <a:lstStyle/>
        <a:p>
          <a:endParaRPr lang="en-US"/>
        </a:p>
      </dgm:t>
    </dgm:pt>
    <dgm:pt modelId="{0ABC27F1-27EB-914D-9125-3212A5094F26}" type="sibTrans" cxnId="{F96677E4-222F-D947-BA0E-D72FCDA9DF88}">
      <dgm:prSet/>
      <dgm:spPr/>
      <dgm:t>
        <a:bodyPr/>
        <a:lstStyle/>
        <a:p>
          <a:endParaRPr lang="en-US"/>
        </a:p>
      </dgm:t>
    </dgm:pt>
    <dgm:pt modelId="{3DD72C11-F7FE-B747-8908-4D762DD7E8CB}">
      <dgm:prSet phldrT="[Text]" custT="1"/>
      <dgm:spPr/>
      <dgm:t>
        <a:bodyPr/>
        <a:lstStyle/>
        <a:p>
          <a:r>
            <a:rPr lang="en-US" sz="1200" dirty="0" smtClean="0">
              <a:latin typeface="Century Gothic"/>
              <a:cs typeface="Century Gothic"/>
            </a:rPr>
            <a:t>Passing grade on exam</a:t>
          </a:r>
          <a:endParaRPr lang="en-US" sz="1200" dirty="0">
            <a:latin typeface="Century Gothic"/>
            <a:cs typeface="Century Gothic"/>
          </a:endParaRPr>
        </a:p>
      </dgm:t>
    </dgm:pt>
    <dgm:pt modelId="{EDDFD43D-4080-DB4A-A941-1E735FD9E83A}" type="sibTrans" cxnId="{BF7C9883-D513-CE4B-8358-D7DDA70B43D9}">
      <dgm:prSet/>
      <dgm:spPr/>
      <dgm:t>
        <a:bodyPr/>
        <a:lstStyle/>
        <a:p>
          <a:endParaRPr lang="en-US"/>
        </a:p>
      </dgm:t>
    </dgm:pt>
    <dgm:pt modelId="{BFEEF132-C1E2-8046-8C85-060F1489860E}" type="parTrans" cxnId="{BF7C9883-D513-CE4B-8358-D7DDA70B43D9}">
      <dgm:prSet/>
      <dgm:spPr/>
      <dgm:t>
        <a:bodyPr/>
        <a:lstStyle/>
        <a:p>
          <a:endParaRPr lang="en-US"/>
        </a:p>
      </dgm:t>
    </dgm:pt>
    <dgm:pt modelId="{2A1428E6-3B7F-4049-95F5-904AAF745788}" type="pres">
      <dgm:prSet presAssocID="{784B0748-310D-4D46-ACD5-905D8B4F070B}" presName="Name0" presStyleCnt="0">
        <dgm:presLayoutVars>
          <dgm:dir/>
          <dgm:resizeHandles val="exact"/>
        </dgm:presLayoutVars>
      </dgm:prSet>
      <dgm:spPr/>
    </dgm:pt>
    <dgm:pt modelId="{4EC6B16D-B9B5-E041-B51C-C3B3688480A0}" type="pres">
      <dgm:prSet presAssocID="{784B0748-310D-4D46-ACD5-905D8B4F070B}" presName="fgShape" presStyleLbl="fgShp" presStyleIdx="0" presStyleCnt="1"/>
      <dgm:spPr/>
    </dgm:pt>
    <dgm:pt modelId="{0D7E5A08-1F09-454E-AFE5-0A2F37E9DC0B}" type="pres">
      <dgm:prSet presAssocID="{784B0748-310D-4D46-ACD5-905D8B4F070B}" presName="linComp" presStyleCnt="0"/>
      <dgm:spPr/>
    </dgm:pt>
    <dgm:pt modelId="{D3DE7497-755C-F84A-9FFB-8CC580ACF7BA}" type="pres">
      <dgm:prSet presAssocID="{F0CF34BF-9B60-0E48-8F94-4948BCB2A9A5}" presName="compNode" presStyleCnt="0"/>
      <dgm:spPr/>
    </dgm:pt>
    <dgm:pt modelId="{5BC31A13-C501-374F-913F-D3C35871959E}" type="pres">
      <dgm:prSet presAssocID="{F0CF34BF-9B60-0E48-8F94-4948BCB2A9A5}" presName="bkgdShape" presStyleLbl="node1" presStyleIdx="0" presStyleCnt="3"/>
      <dgm:spPr/>
      <dgm:t>
        <a:bodyPr/>
        <a:lstStyle/>
        <a:p>
          <a:endParaRPr lang="en-US"/>
        </a:p>
      </dgm:t>
    </dgm:pt>
    <dgm:pt modelId="{8A79F3E0-73BF-5C4A-8A78-38AD16EEE481}" type="pres">
      <dgm:prSet presAssocID="{F0CF34BF-9B60-0E48-8F94-4948BCB2A9A5}" presName="nodeTx" presStyleLbl="node1" presStyleIdx="0" presStyleCnt="3">
        <dgm:presLayoutVars>
          <dgm:bulletEnabled val="1"/>
        </dgm:presLayoutVars>
      </dgm:prSet>
      <dgm:spPr/>
      <dgm:t>
        <a:bodyPr/>
        <a:lstStyle/>
        <a:p>
          <a:endParaRPr lang="en-US"/>
        </a:p>
      </dgm:t>
    </dgm:pt>
    <dgm:pt modelId="{7A144B05-F1E5-5744-B9B9-F78905FC8DA1}" type="pres">
      <dgm:prSet presAssocID="{F0CF34BF-9B60-0E48-8F94-4948BCB2A9A5}" presName="invisiNode" presStyleLbl="node1" presStyleIdx="0" presStyleCnt="3"/>
      <dgm:spPr/>
    </dgm:pt>
    <dgm:pt modelId="{1B04CF3D-816B-B54E-8295-07BD121951E5}" type="pres">
      <dgm:prSet presAssocID="{F0CF34BF-9B60-0E48-8F94-4948BCB2A9A5}" presName="imagNode" presStyleLbl="fgImgPlace1" presStyleIdx="0" presStyleCnt="3"/>
      <dgm:spPr>
        <a:blipFill rotWithShape="1">
          <a:blip xmlns:r="http://schemas.openxmlformats.org/officeDocument/2006/relationships" r:embed="rId1"/>
          <a:stretch>
            <a:fillRect/>
          </a:stretch>
        </a:blipFill>
      </dgm:spPr>
    </dgm:pt>
    <dgm:pt modelId="{E71D61ED-056C-3645-AD57-05072E03BD73}" type="pres">
      <dgm:prSet presAssocID="{75A7B3BA-E60E-3C4A-AA0F-3E9360F43258}" presName="sibTrans" presStyleLbl="sibTrans2D1" presStyleIdx="0" presStyleCnt="0"/>
      <dgm:spPr/>
      <dgm:t>
        <a:bodyPr/>
        <a:lstStyle/>
        <a:p>
          <a:endParaRPr lang="en-US"/>
        </a:p>
      </dgm:t>
    </dgm:pt>
    <dgm:pt modelId="{375BF3D9-64E7-3549-A340-73112E7F361A}" type="pres">
      <dgm:prSet presAssocID="{06C46666-125B-0840-9C1E-EDD3CBBDD6B6}" presName="compNode" presStyleCnt="0"/>
      <dgm:spPr/>
    </dgm:pt>
    <dgm:pt modelId="{80A8A03A-EF7B-F049-A542-D4BF9C8CC277}" type="pres">
      <dgm:prSet presAssocID="{06C46666-125B-0840-9C1E-EDD3CBBDD6B6}" presName="bkgdShape" presStyleLbl="node1" presStyleIdx="1" presStyleCnt="3"/>
      <dgm:spPr/>
      <dgm:t>
        <a:bodyPr/>
        <a:lstStyle/>
        <a:p>
          <a:endParaRPr lang="en-US"/>
        </a:p>
      </dgm:t>
    </dgm:pt>
    <dgm:pt modelId="{12D12609-3FCB-6A4E-844D-57170F7A7ED7}" type="pres">
      <dgm:prSet presAssocID="{06C46666-125B-0840-9C1E-EDD3CBBDD6B6}" presName="nodeTx" presStyleLbl="node1" presStyleIdx="1" presStyleCnt="3">
        <dgm:presLayoutVars>
          <dgm:bulletEnabled val="1"/>
        </dgm:presLayoutVars>
      </dgm:prSet>
      <dgm:spPr/>
      <dgm:t>
        <a:bodyPr/>
        <a:lstStyle/>
        <a:p>
          <a:endParaRPr lang="en-US"/>
        </a:p>
      </dgm:t>
    </dgm:pt>
    <dgm:pt modelId="{A5EEC8F5-A545-D84A-9803-2C3BA0922145}" type="pres">
      <dgm:prSet presAssocID="{06C46666-125B-0840-9C1E-EDD3CBBDD6B6}" presName="invisiNode" presStyleLbl="node1" presStyleIdx="1" presStyleCnt="3"/>
      <dgm:spPr/>
    </dgm:pt>
    <dgm:pt modelId="{C28A32A7-AB6B-D94A-89E7-CFD2C5E7FA88}" type="pres">
      <dgm:prSet presAssocID="{06C46666-125B-0840-9C1E-EDD3CBBDD6B6}" presName="imagNode" presStyleLbl="fgImgPlace1" presStyleIdx="1" presStyleCnt="3"/>
      <dgm:spPr>
        <a:blipFill rotWithShape="1">
          <a:blip xmlns:r="http://schemas.openxmlformats.org/officeDocument/2006/relationships" r:embed="rId2"/>
          <a:stretch>
            <a:fillRect/>
          </a:stretch>
        </a:blipFill>
      </dgm:spPr>
    </dgm:pt>
    <dgm:pt modelId="{D6A928C4-65D7-9048-898D-1E1746D0991C}" type="pres">
      <dgm:prSet presAssocID="{3426ED53-1FA8-9845-A435-2915C96C5292}" presName="sibTrans" presStyleLbl="sibTrans2D1" presStyleIdx="0" presStyleCnt="0"/>
      <dgm:spPr/>
      <dgm:t>
        <a:bodyPr/>
        <a:lstStyle/>
        <a:p>
          <a:endParaRPr lang="en-US"/>
        </a:p>
      </dgm:t>
    </dgm:pt>
    <dgm:pt modelId="{174E6C69-5677-B743-868A-2FBE9CC279CA}" type="pres">
      <dgm:prSet presAssocID="{844DFE86-5CBC-684F-8C22-BE33B1E77E9F}" presName="compNode" presStyleCnt="0"/>
      <dgm:spPr/>
    </dgm:pt>
    <dgm:pt modelId="{C22B4FCA-37C9-8A4F-8C28-E58AE5ADC363}" type="pres">
      <dgm:prSet presAssocID="{844DFE86-5CBC-684F-8C22-BE33B1E77E9F}" presName="bkgdShape" presStyleLbl="node1" presStyleIdx="2" presStyleCnt="3"/>
      <dgm:spPr/>
      <dgm:t>
        <a:bodyPr/>
        <a:lstStyle/>
        <a:p>
          <a:endParaRPr lang="en-US"/>
        </a:p>
      </dgm:t>
    </dgm:pt>
    <dgm:pt modelId="{1EDAF343-4943-6940-97B1-88513AE582E6}" type="pres">
      <dgm:prSet presAssocID="{844DFE86-5CBC-684F-8C22-BE33B1E77E9F}" presName="nodeTx" presStyleLbl="node1" presStyleIdx="2" presStyleCnt="3">
        <dgm:presLayoutVars>
          <dgm:bulletEnabled val="1"/>
        </dgm:presLayoutVars>
      </dgm:prSet>
      <dgm:spPr/>
      <dgm:t>
        <a:bodyPr/>
        <a:lstStyle/>
        <a:p>
          <a:endParaRPr lang="en-US"/>
        </a:p>
      </dgm:t>
    </dgm:pt>
    <dgm:pt modelId="{A637FD0C-FA6F-EF43-9A0A-6A0586E19801}" type="pres">
      <dgm:prSet presAssocID="{844DFE86-5CBC-684F-8C22-BE33B1E77E9F}" presName="invisiNode" presStyleLbl="node1" presStyleIdx="2" presStyleCnt="3"/>
      <dgm:spPr/>
    </dgm:pt>
    <dgm:pt modelId="{70385457-D171-2A43-A62D-53ACB59E0452}" type="pres">
      <dgm:prSet presAssocID="{844DFE86-5CBC-684F-8C22-BE33B1E77E9F}" presName="imagNode" presStyleLbl="fgImgPlace1" presStyleIdx="2" presStyleCnt="3"/>
      <dgm:spPr>
        <a:blipFill rotWithShape="1">
          <a:blip xmlns:r="http://schemas.openxmlformats.org/officeDocument/2006/relationships" r:embed="rId3"/>
          <a:stretch>
            <a:fillRect/>
          </a:stretch>
        </a:blipFill>
      </dgm:spPr>
    </dgm:pt>
  </dgm:ptLst>
  <dgm:cxnLst>
    <dgm:cxn modelId="{F96677E4-222F-D947-BA0E-D72FCDA9DF88}" srcId="{844DFE86-5CBC-684F-8C22-BE33B1E77E9F}" destId="{11E09E91-AD2F-F040-B6AB-411CBEEB432A}" srcOrd="1" destOrd="0" parTransId="{C9F5E535-83C8-7E40-BA51-D4ED51EE94A2}" sibTransId="{0ABC27F1-27EB-914D-9125-3212A5094F26}"/>
    <dgm:cxn modelId="{83225D5F-1579-DC4E-A38C-D0BF48DAAC82}" type="presOf" srcId="{3DD72C11-F7FE-B747-8908-4D762DD7E8CB}" destId="{C22B4FCA-37C9-8A4F-8C28-E58AE5ADC363}" srcOrd="0" destOrd="1" presId="urn:microsoft.com/office/officeart/2005/8/layout/hList7#4"/>
    <dgm:cxn modelId="{67C65861-F618-1C44-9A99-77B6A194041B}" srcId="{F0CF34BF-9B60-0E48-8F94-4948BCB2A9A5}" destId="{FC7D65D7-2B3F-3541-AD66-ECAB9180538D}" srcOrd="1" destOrd="0" parTransId="{F3AFA372-5DBE-0544-A8FF-440CE45CE18C}" sibTransId="{6F7E7162-1BCD-8442-A930-60FBE5DD038D}"/>
    <dgm:cxn modelId="{BF7C9883-D513-CE4B-8358-D7DDA70B43D9}" srcId="{844DFE86-5CBC-684F-8C22-BE33B1E77E9F}" destId="{3DD72C11-F7FE-B747-8908-4D762DD7E8CB}" srcOrd="0" destOrd="0" parTransId="{BFEEF132-C1E2-8046-8C85-060F1489860E}" sibTransId="{EDDFD43D-4080-DB4A-A941-1E735FD9E83A}"/>
    <dgm:cxn modelId="{764D5783-ABEA-8747-98B6-A94501A5E938}" type="presOf" srcId="{11E09E91-AD2F-F040-B6AB-411CBEEB432A}" destId="{C22B4FCA-37C9-8A4F-8C28-E58AE5ADC363}" srcOrd="0" destOrd="2" presId="urn:microsoft.com/office/officeart/2005/8/layout/hList7#4"/>
    <dgm:cxn modelId="{90AC265A-FF21-4743-8768-C6EAF60CB079}" type="presOf" srcId="{3426ED53-1FA8-9845-A435-2915C96C5292}" destId="{D6A928C4-65D7-9048-898D-1E1746D0991C}" srcOrd="0" destOrd="0" presId="urn:microsoft.com/office/officeart/2005/8/layout/hList7#4"/>
    <dgm:cxn modelId="{096F3F8E-93A1-5F44-AF59-939256AE3D98}" type="presOf" srcId="{36EF2C03-9093-F541-B6C4-83D5F742A260}" destId="{80A8A03A-EF7B-F049-A542-D4BF9C8CC277}" srcOrd="0" destOrd="1" presId="urn:microsoft.com/office/officeart/2005/8/layout/hList7#4"/>
    <dgm:cxn modelId="{F145E95C-2B15-6047-80C8-B831AD396BD9}" type="presOf" srcId="{75A7B3BA-E60E-3C4A-AA0F-3E9360F43258}" destId="{E71D61ED-056C-3645-AD57-05072E03BD73}" srcOrd="0" destOrd="0" presId="urn:microsoft.com/office/officeart/2005/8/layout/hList7#4"/>
    <dgm:cxn modelId="{0AC7C441-F662-914C-A451-A6F92C84640C}" srcId="{06C46666-125B-0840-9C1E-EDD3CBBDD6B6}" destId="{36EF2C03-9093-F541-B6C4-83D5F742A260}" srcOrd="0" destOrd="0" parTransId="{41A7FE49-6CC8-C140-B42D-5AA84B0F8788}" sibTransId="{FE983528-B10D-7D49-99C3-F67CA9B97889}"/>
    <dgm:cxn modelId="{DCD28F91-DBAC-6B4A-BC0F-827122E4485F}" type="presOf" srcId="{6FEA06EA-EAC8-E544-94A8-1CD0E4063613}" destId="{5BC31A13-C501-374F-913F-D3C35871959E}" srcOrd="0" destOrd="1" presId="urn:microsoft.com/office/officeart/2005/8/layout/hList7#4"/>
    <dgm:cxn modelId="{C0EDC92F-BFB2-124E-81E4-5ED0D66D5EC4}" srcId="{784B0748-310D-4D46-ACD5-905D8B4F070B}" destId="{06C46666-125B-0840-9C1E-EDD3CBBDD6B6}" srcOrd="1" destOrd="0" parTransId="{61A307AB-5068-0247-BAFE-7B66278B1ADF}" sibTransId="{3426ED53-1FA8-9845-A435-2915C96C5292}"/>
    <dgm:cxn modelId="{FF261268-566B-6E4D-B383-74FC227828F2}" type="presOf" srcId="{3DD72C11-F7FE-B747-8908-4D762DD7E8CB}" destId="{1EDAF343-4943-6940-97B1-88513AE582E6}" srcOrd="1" destOrd="1" presId="urn:microsoft.com/office/officeart/2005/8/layout/hList7#4"/>
    <dgm:cxn modelId="{678AD1C7-FA0E-B84A-872A-8C94977138F7}" srcId="{F0CF34BF-9B60-0E48-8F94-4948BCB2A9A5}" destId="{9909C2F2-BD7F-9546-BA0A-FB30F9EFC652}" srcOrd="2" destOrd="0" parTransId="{8226AB39-DEE9-834D-96AA-A62251911C86}" sibTransId="{94B04B91-888B-4F49-8D62-C1A623D4E6F7}"/>
    <dgm:cxn modelId="{6A5FB200-7F62-E846-A9EB-7BDC63F7C227}" type="presOf" srcId="{06C46666-125B-0840-9C1E-EDD3CBBDD6B6}" destId="{12D12609-3FCB-6A4E-844D-57170F7A7ED7}" srcOrd="1" destOrd="0" presId="urn:microsoft.com/office/officeart/2005/8/layout/hList7#4"/>
    <dgm:cxn modelId="{B3FA262E-D384-A146-95EA-AFB193784DC6}" srcId="{F0CF34BF-9B60-0E48-8F94-4948BCB2A9A5}" destId="{6FEA06EA-EAC8-E544-94A8-1CD0E4063613}" srcOrd="0" destOrd="0" parTransId="{6BD321E9-96BF-B64B-BC66-A7BCFA9184FE}" sibTransId="{FEECB9D3-0A34-974B-8D1D-7ACD9288DE9E}"/>
    <dgm:cxn modelId="{2982BB56-23B8-C447-AB1C-D1CAAF3768DF}" type="presOf" srcId="{F0CF34BF-9B60-0E48-8F94-4948BCB2A9A5}" destId="{5BC31A13-C501-374F-913F-D3C35871959E}" srcOrd="0" destOrd="0" presId="urn:microsoft.com/office/officeart/2005/8/layout/hList7#4"/>
    <dgm:cxn modelId="{68E05CF0-0D48-BC4E-8405-52C55056839D}" type="presOf" srcId="{36EF2C03-9093-F541-B6C4-83D5F742A260}" destId="{12D12609-3FCB-6A4E-844D-57170F7A7ED7}" srcOrd="1" destOrd="1" presId="urn:microsoft.com/office/officeart/2005/8/layout/hList7#4"/>
    <dgm:cxn modelId="{3CCB563F-AA96-4648-849B-00145A4888CA}" type="presOf" srcId="{6FEA06EA-EAC8-E544-94A8-1CD0E4063613}" destId="{8A79F3E0-73BF-5C4A-8A78-38AD16EEE481}" srcOrd="1" destOrd="1" presId="urn:microsoft.com/office/officeart/2005/8/layout/hList7#4"/>
    <dgm:cxn modelId="{1E4E477D-9FF5-F54A-9F7F-5D194F30B7AB}" srcId="{784B0748-310D-4D46-ACD5-905D8B4F070B}" destId="{844DFE86-5CBC-684F-8C22-BE33B1E77E9F}" srcOrd="2" destOrd="0" parTransId="{9DEF54C6-B5C5-3643-9428-FBD6923E6E4E}" sibTransId="{985C0B48-926B-9B43-9273-04AF703F31A7}"/>
    <dgm:cxn modelId="{B9D2EEF4-0168-FD43-8BA3-4E31711ECB05}" type="presOf" srcId="{844DFE86-5CBC-684F-8C22-BE33B1E77E9F}" destId="{C22B4FCA-37C9-8A4F-8C28-E58AE5ADC363}" srcOrd="0" destOrd="0" presId="urn:microsoft.com/office/officeart/2005/8/layout/hList7#4"/>
    <dgm:cxn modelId="{04822215-9870-094D-8A95-ECBD3EAF09C9}" type="presOf" srcId="{F0CF34BF-9B60-0E48-8F94-4948BCB2A9A5}" destId="{8A79F3E0-73BF-5C4A-8A78-38AD16EEE481}" srcOrd="1" destOrd="0" presId="urn:microsoft.com/office/officeart/2005/8/layout/hList7#4"/>
    <dgm:cxn modelId="{1497FE95-2A9E-F947-8F3F-422A2E2DFF01}" srcId="{784B0748-310D-4D46-ACD5-905D8B4F070B}" destId="{F0CF34BF-9B60-0E48-8F94-4948BCB2A9A5}" srcOrd="0" destOrd="0" parTransId="{6523F872-AAA7-4344-A47B-8E572459DE7C}" sibTransId="{75A7B3BA-E60E-3C4A-AA0F-3E9360F43258}"/>
    <dgm:cxn modelId="{03F4B820-A1EE-2448-BFE0-0056DF269572}" type="presOf" srcId="{9909C2F2-BD7F-9546-BA0A-FB30F9EFC652}" destId="{5BC31A13-C501-374F-913F-D3C35871959E}" srcOrd="0" destOrd="3" presId="urn:microsoft.com/office/officeart/2005/8/layout/hList7#4"/>
    <dgm:cxn modelId="{81235711-0031-6740-97A8-7F71685E6E28}" type="presOf" srcId="{FC7D65D7-2B3F-3541-AD66-ECAB9180538D}" destId="{5BC31A13-C501-374F-913F-D3C35871959E}" srcOrd="0" destOrd="2" presId="urn:microsoft.com/office/officeart/2005/8/layout/hList7#4"/>
    <dgm:cxn modelId="{CB7FF8F3-68ED-D440-AEFA-63A3FEECE987}" type="presOf" srcId="{9909C2F2-BD7F-9546-BA0A-FB30F9EFC652}" destId="{8A79F3E0-73BF-5C4A-8A78-38AD16EEE481}" srcOrd="1" destOrd="3" presId="urn:microsoft.com/office/officeart/2005/8/layout/hList7#4"/>
    <dgm:cxn modelId="{5A7C1871-B1CE-D741-AC46-D708A1253C75}" type="presOf" srcId="{11E09E91-AD2F-F040-B6AB-411CBEEB432A}" destId="{1EDAF343-4943-6940-97B1-88513AE582E6}" srcOrd="1" destOrd="2" presId="urn:microsoft.com/office/officeart/2005/8/layout/hList7#4"/>
    <dgm:cxn modelId="{44E62321-CCFB-474D-83BA-914ABD001C29}" type="presOf" srcId="{FC7D65D7-2B3F-3541-AD66-ECAB9180538D}" destId="{8A79F3E0-73BF-5C4A-8A78-38AD16EEE481}" srcOrd="1" destOrd="2" presId="urn:microsoft.com/office/officeart/2005/8/layout/hList7#4"/>
    <dgm:cxn modelId="{81EBA388-2F47-1449-9A39-A58B3713E894}" type="presOf" srcId="{06C46666-125B-0840-9C1E-EDD3CBBDD6B6}" destId="{80A8A03A-EF7B-F049-A542-D4BF9C8CC277}" srcOrd="0" destOrd="0" presId="urn:microsoft.com/office/officeart/2005/8/layout/hList7#4"/>
    <dgm:cxn modelId="{AC833158-6911-FF40-B82A-81FF7F94FB03}" type="presOf" srcId="{844DFE86-5CBC-684F-8C22-BE33B1E77E9F}" destId="{1EDAF343-4943-6940-97B1-88513AE582E6}" srcOrd="1" destOrd="0" presId="urn:microsoft.com/office/officeart/2005/8/layout/hList7#4"/>
    <dgm:cxn modelId="{0CCFC625-1E50-3946-BFC8-4F2380331F19}" type="presOf" srcId="{784B0748-310D-4D46-ACD5-905D8B4F070B}" destId="{2A1428E6-3B7F-4049-95F5-904AAF745788}" srcOrd="0" destOrd="0" presId="urn:microsoft.com/office/officeart/2005/8/layout/hList7#4"/>
    <dgm:cxn modelId="{B53C8B1E-976C-D642-96AA-2DEA3B804D3E}" type="presParOf" srcId="{2A1428E6-3B7F-4049-95F5-904AAF745788}" destId="{4EC6B16D-B9B5-E041-B51C-C3B3688480A0}" srcOrd="0" destOrd="0" presId="urn:microsoft.com/office/officeart/2005/8/layout/hList7#4"/>
    <dgm:cxn modelId="{A48C8445-7272-FE48-9A47-1CA3FBBEDE27}" type="presParOf" srcId="{2A1428E6-3B7F-4049-95F5-904AAF745788}" destId="{0D7E5A08-1F09-454E-AFE5-0A2F37E9DC0B}" srcOrd="1" destOrd="0" presId="urn:microsoft.com/office/officeart/2005/8/layout/hList7#4"/>
    <dgm:cxn modelId="{9094B008-77C1-1749-889B-9E03C1119FE1}" type="presParOf" srcId="{0D7E5A08-1F09-454E-AFE5-0A2F37E9DC0B}" destId="{D3DE7497-755C-F84A-9FFB-8CC580ACF7BA}" srcOrd="0" destOrd="0" presId="urn:microsoft.com/office/officeart/2005/8/layout/hList7#4"/>
    <dgm:cxn modelId="{BC8F7625-2891-2A4A-AAE9-FE1EE85755B8}" type="presParOf" srcId="{D3DE7497-755C-F84A-9FFB-8CC580ACF7BA}" destId="{5BC31A13-C501-374F-913F-D3C35871959E}" srcOrd="0" destOrd="0" presId="urn:microsoft.com/office/officeart/2005/8/layout/hList7#4"/>
    <dgm:cxn modelId="{03D59A7A-0767-E748-BA13-F524A3485CC6}" type="presParOf" srcId="{D3DE7497-755C-F84A-9FFB-8CC580ACF7BA}" destId="{8A79F3E0-73BF-5C4A-8A78-38AD16EEE481}" srcOrd="1" destOrd="0" presId="urn:microsoft.com/office/officeart/2005/8/layout/hList7#4"/>
    <dgm:cxn modelId="{BDB862A5-9219-844B-AE8D-6974EC8DAB12}" type="presParOf" srcId="{D3DE7497-755C-F84A-9FFB-8CC580ACF7BA}" destId="{7A144B05-F1E5-5744-B9B9-F78905FC8DA1}" srcOrd="2" destOrd="0" presId="urn:microsoft.com/office/officeart/2005/8/layout/hList7#4"/>
    <dgm:cxn modelId="{A33A67F4-6FFD-C646-8F76-8447E756A00A}" type="presParOf" srcId="{D3DE7497-755C-F84A-9FFB-8CC580ACF7BA}" destId="{1B04CF3D-816B-B54E-8295-07BD121951E5}" srcOrd="3" destOrd="0" presId="urn:microsoft.com/office/officeart/2005/8/layout/hList7#4"/>
    <dgm:cxn modelId="{EAED0E59-37E4-BF49-8F1E-370A7CB0F93D}" type="presParOf" srcId="{0D7E5A08-1F09-454E-AFE5-0A2F37E9DC0B}" destId="{E71D61ED-056C-3645-AD57-05072E03BD73}" srcOrd="1" destOrd="0" presId="urn:microsoft.com/office/officeart/2005/8/layout/hList7#4"/>
    <dgm:cxn modelId="{458157D0-355F-1644-9B0E-022076FC6EA7}" type="presParOf" srcId="{0D7E5A08-1F09-454E-AFE5-0A2F37E9DC0B}" destId="{375BF3D9-64E7-3549-A340-73112E7F361A}" srcOrd="2" destOrd="0" presId="urn:microsoft.com/office/officeart/2005/8/layout/hList7#4"/>
    <dgm:cxn modelId="{E73AEC0E-AF14-D64C-B079-6B0922D45823}" type="presParOf" srcId="{375BF3D9-64E7-3549-A340-73112E7F361A}" destId="{80A8A03A-EF7B-F049-A542-D4BF9C8CC277}" srcOrd="0" destOrd="0" presId="urn:microsoft.com/office/officeart/2005/8/layout/hList7#4"/>
    <dgm:cxn modelId="{64B6C69C-9296-B347-B970-4F90D6A01258}" type="presParOf" srcId="{375BF3D9-64E7-3549-A340-73112E7F361A}" destId="{12D12609-3FCB-6A4E-844D-57170F7A7ED7}" srcOrd="1" destOrd="0" presId="urn:microsoft.com/office/officeart/2005/8/layout/hList7#4"/>
    <dgm:cxn modelId="{2A9B5E85-1BCD-CA47-B105-D13BE204CE81}" type="presParOf" srcId="{375BF3D9-64E7-3549-A340-73112E7F361A}" destId="{A5EEC8F5-A545-D84A-9803-2C3BA0922145}" srcOrd="2" destOrd="0" presId="urn:microsoft.com/office/officeart/2005/8/layout/hList7#4"/>
    <dgm:cxn modelId="{60E4618A-A59E-8E43-BB02-E32689D57626}" type="presParOf" srcId="{375BF3D9-64E7-3549-A340-73112E7F361A}" destId="{C28A32A7-AB6B-D94A-89E7-CFD2C5E7FA88}" srcOrd="3" destOrd="0" presId="urn:microsoft.com/office/officeart/2005/8/layout/hList7#4"/>
    <dgm:cxn modelId="{01570717-85F4-234E-AD54-06E97B57BBDA}" type="presParOf" srcId="{0D7E5A08-1F09-454E-AFE5-0A2F37E9DC0B}" destId="{D6A928C4-65D7-9048-898D-1E1746D0991C}" srcOrd="3" destOrd="0" presId="urn:microsoft.com/office/officeart/2005/8/layout/hList7#4"/>
    <dgm:cxn modelId="{31EA946C-61EB-384C-8271-6C753DFE3933}" type="presParOf" srcId="{0D7E5A08-1F09-454E-AFE5-0A2F37E9DC0B}" destId="{174E6C69-5677-B743-868A-2FBE9CC279CA}" srcOrd="4" destOrd="0" presId="urn:microsoft.com/office/officeart/2005/8/layout/hList7#4"/>
    <dgm:cxn modelId="{4BE297EB-F9F2-174A-AEEA-C527A67B31E4}" type="presParOf" srcId="{174E6C69-5677-B743-868A-2FBE9CC279CA}" destId="{C22B4FCA-37C9-8A4F-8C28-E58AE5ADC363}" srcOrd="0" destOrd="0" presId="urn:microsoft.com/office/officeart/2005/8/layout/hList7#4"/>
    <dgm:cxn modelId="{C7CDD61D-E170-444C-B553-743A56450E3A}" type="presParOf" srcId="{174E6C69-5677-B743-868A-2FBE9CC279CA}" destId="{1EDAF343-4943-6940-97B1-88513AE582E6}" srcOrd="1" destOrd="0" presId="urn:microsoft.com/office/officeart/2005/8/layout/hList7#4"/>
    <dgm:cxn modelId="{5B129178-9E9E-E44F-A373-BFAAE5C1CDFC}" type="presParOf" srcId="{174E6C69-5677-B743-868A-2FBE9CC279CA}" destId="{A637FD0C-FA6F-EF43-9A0A-6A0586E19801}" srcOrd="2" destOrd="0" presId="urn:microsoft.com/office/officeart/2005/8/layout/hList7#4"/>
    <dgm:cxn modelId="{12860F22-03A6-DD40-BD45-8219C7CBF4E7}" type="presParOf" srcId="{174E6C69-5677-B743-868A-2FBE9CC279CA}" destId="{70385457-D171-2A43-A62D-53ACB59E0452}" srcOrd="3" destOrd="0" presId="urn:microsoft.com/office/officeart/2005/8/layout/hList7#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E66DEED-1F13-FE49-ACEA-884D8BC6701B}"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9D3C3A2B-E362-6541-988A-44ADBE6E3AAC}">
      <dgm:prSet phldrT="[Text]" custT="1"/>
      <dgm:spPr/>
      <dgm:t>
        <a:bodyPr/>
        <a:lstStyle/>
        <a:p>
          <a:r>
            <a:rPr lang="en-US" sz="1800" b="1" i="1" dirty="0" smtClean="0">
              <a:solidFill>
                <a:schemeClr val="bg1"/>
              </a:solidFill>
              <a:latin typeface="Century Gothic"/>
              <a:cs typeface="Century Gothic"/>
            </a:rPr>
            <a:t>Competition in the market: </a:t>
          </a:r>
        </a:p>
        <a:p>
          <a:r>
            <a:rPr lang="en-US" sz="1800" dirty="0" smtClean="0">
              <a:solidFill>
                <a:schemeClr val="bg1"/>
              </a:solidFill>
              <a:latin typeface="Century Gothic"/>
              <a:cs typeface="Century Gothic"/>
            </a:rPr>
            <a:t>The existence of multiple firms that seek consumer business and offer consumer choice. This is also called “static competition.”</a:t>
          </a:r>
          <a:endParaRPr lang="en-US" sz="1800" dirty="0">
            <a:solidFill>
              <a:schemeClr val="bg1"/>
            </a:solidFill>
            <a:latin typeface="Century Gothic"/>
            <a:cs typeface="Century Gothic"/>
          </a:endParaRPr>
        </a:p>
      </dgm:t>
    </dgm:pt>
    <dgm:pt modelId="{5FB8BC50-BF65-E942-AE89-F9DD9508E89D}" type="parTrans" cxnId="{ACA699D6-1073-F544-A01F-BF910BB99BF0}">
      <dgm:prSet/>
      <dgm:spPr/>
      <dgm:t>
        <a:bodyPr/>
        <a:lstStyle/>
        <a:p>
          <a:endParaRPr lang="en-US"/>
        </a:p>
      </dgm:t>
    </dgm:pt>
    <dgm:pt modelId="{7C9D1281-06BE-6B40-A977-1B0F14661A70}" type="sibTrans" cxnId="{ACA699D6-1073-F544-A01F-BF910BB99BF0}">
      <dgm:prSet/>
      <dgm:spPr/>
      <dgm:t>
        <a:bodyPr/>
        <a:lstStyle/>
        <a:p>
          <a:endParaRPr lang="en-US"/>
        </a:p>
      </dgm:t>
    </dgm:pt>
    <dgm:pt modelId="{6D322CFD-2E87-6D40-B659-BBB33F98A607}">
      <dgm:prSet phldrT="[Text]" custT="1"/>
      <dgm:spPr/>
      <dgm:t>
        <a:bodyPr/>
        <a:lstStyle/>
        <a:p>
          <a:r>
            <a:rPr lang="en-US" sz="1800" b="1" i="1" dirty="0" smtClean="0">
              <a:solidFill>
                <a:schemeClr val="bg1"/>
              </a:solidFill>
              <a:latin typeface="Century Gothic"/>
              <a:cs typeface="Century Gothic"/>
            </a:rPr>
            <a:t>Competition for the market: </a:t>
          </a:r>
        </a:p>
        <a:p>
          <a:r>
            <a:rPr lang="en-US" sz="1800" dirty="0" smtClean="0">
              <a:solidFill>
                <a:schemeClr val="bg1"/>
              </a:solidFill>
              <a:latin typeface="Century Gothic"/>
              <a:cs typeface="Century Gothic"/>
            </a:rPr>
            <a:t>The act of striving against another force for the purpose of achieving dominance or attaining a reward or goal. This is also called “dynamic competition.”</a:t>
          </a:r>
          <a:endParaRPr lang="en-US" sz="1800" dirty="0">
            <a:solidFill>
              <a:schemeClr val="bg1"/>
            </a:solidFill>
            <a:latin typeface="Century Gothic"/>
            <a:cs typeface="Century Gothic"/>
          </a:endParaRPr>
        </a:p>
      </dgm:t>
    </dgm:pt>
    <dgm:pt modelId="{CCC5B2EA-DDCE-8745-97E3-78392424B331}" type="parTrans" cxnId="{2018A823-F280-AE44-8C89-863CE7A715D6}">
      <dgm:prSet/>
      <dgm:spPr/>
      <dgm:t>
        <a:bodyPr/>
        <a:lstStyle/>
        <a:p>
          <a:endParaRPr lang="en-US"/>
        </a:p>
      </dgm:t>
    </dgm:pt>
    <dgm:pt modelId="{C76ADBEC-D682-1541-BDC0-3BA08E5F2A58}" type="sibTrans" cxnId="{2018A823-F280-AE44-8C89-863CE7A715D6}">
      <dgm:prSet/>
      <dgm:spPr/>
      <dgm:t>
        <a:bodyPr/>
        <a:lstStyle/>
        <a:p>
          <a:endParaRPr lang="en-US"/>
        </a:p>
      </dgm:t>
    </dgm:pt>
    <dgm:pt modelId="{41B83F46-A88B-7940-8D32-12ED33B80CF6}" type="pres">
      <dgm:prSet presAssocID="{7E66DEED-1F13-FE49-ACEA-884D8BC6701B}" presName="linear" presStyleCnt="0">
        <dgm:presLayoutVars>
          <dgm:dir/>
          <dgm:animLvl val="lvl"/>
          <dgm:resizeHandles val="exact"/>
        </dgm:presLayoutVars>
      </dgm:prSet>
      <dgm:spPr/>
      <dgm:t>
        <a:bodyPr/>
        <a:lstStyle/>
        <a:p>
          <a:endParaRPr lang="en-US"/>
        </a:p>
      </dgm:t>
    </dgm:pt>
    <dgm:pt modelId="{7D271D09-B1BA-3A49-92CC-04362E5407E4}" type="pres">
      <dgm:prSet presAssocID="{9D3C3A2B-E362-6541-988A-44ADBE6E3AAC}" presName="parentLin" presStyleCnt="0"/>
      <dgm:spPr/>
    </dgm:pt>
    <dgm:pt modelId="{2D212DAD-468F-0447-9FE7-9E86603856F5}" type="pres">
      <dgm:prSet presAssocID="{9D3C3A2B-E362-6541-988A-44ADBE6E3AAC}" presName="parentLeftMargin" presStyleLbl="node1" presStyleIdx="0" presStyleCnt="2"/>
      <dgm:spPr/>
      <dgm:t>
        <a:bodyPr/>
        <a:lstStyle/>
        <a:p>
          <a:endParaRPr lang="en-US"/>
        </a:p>
      </dgm:t>
    </dgm:pt>
    <dgm:pt modelId="{8FE20F9C-14AA-8842-91C3-733DD5870A9E}" type="pres">
      <dgm:prSet presAssocID="{9D3C3A2B-E362-6541-988A-44ADBE6E3AAC}" presName="parentText" presStyleLbl="node1" presStyleIdx="0" presStyleCnt="2" custScaleX="142857">
        <dgm:presLayoutVars>
          <dgm:chMax val="0"/>
          <dgm:bulletEnabled val="1"/>
        </dgm:presLayoutVars>
      </dgm:prSet>
      <dgm:spPr/>
      <dgm:t>
        <a:bodyPr/>
        <a:lstStyle/>
        <a:p>
          <a:endParaRPr lang="en-US"/>
        </a:p>
      </dgm:t>
    </dgm:pt>
    <dgm:pt modelId="{3FF315EC-3D97-274D-9C22-B70B7C4E5516}" type="pres">
      <dgm:prSet presAssocID="{9D3C3A2B-E362-6541-988A-44ADBE6E3AAC}" presName="negativeSpace" presStyleCnt="0"/>
      <dgm:spPr/>
    </dgm:pt>
    <dgm:pt modelId="{54204E3E-A84F-B74E-BF5A-79190E9AC611}" type="pres">
      <dgm:prSet presAssocID="{9D3C3A2B-E362-6541-988A-44ADBE6E3AAC}" presName="childText" presStyleLbl="conFgAcc1" presStyleIdx="0" presStyleCnt="2">
        <dgm:presLayoutVars>
          <dgm:bulletEnabled val="1"/>
        </dgm:presLayoutVars>
      </dgm:prSet>
      <dgm:spPr/>
      <dgm:t>
        <a:bodyPr/>
        <a:lstStyle/>
        <a:p>
          <a:endParaRPr lang="en-US"/>
        </a:p>
      </dgm:t>
    </dgm:pt>
    <dgm:pt modelId="{7B79C20D-F47F-AC4A-8B53-90FCBF016F09}" type="pres">
      <dgm:prSet presAssocID="{7C9D1281-06BE-6B40-A977-1B0F14661A70}" presName="spaceBetweenRectangles" presStyleCnt="0"/>
      <dgm:spPr/>
    </dgm:pt>
    <dgm:pt modelId="{0AB02C6A-E1CB-8841-A2D4-4601ED1AAC3F}" type="pres">
      <dgm:prSet presAssocID="{6D322CFD-2E87-6D40-B659-BBB33F98A607}" presName="parentLin" presStyleCnt="0"/>
      <dgm:spPr/>
    </dgm:pt>
    <dgm:pt modelId="{374C8B80-2E5E-9747-89D9-C62232902404}" type="pres">
      <dgm:prSet presAssocID="{6D322CFD-2E87-6D40-B659-BBB33F98A607}" presName="parentLeftMargin" presStyleLbl="node1" presStyleIdx="0" presStyleCnt="2"/>
      <dgm:spPr/>
      <dgm:t>
        <a:bodyPr/>
        <a:lstStyle/>
        <a:p>
          <a:endParaRPr lang="en-US"/>
        </a:p>
      </dgm:t>
    </dgm:pt>
    <dgm:pt modelId="{FB335D8F-D8DA-6B4B-B282-A844DDDA85A6}" type="pres">
      <dgm:prSet presAssocID="{6D322CFD-2E87-6D40-B659-BBB33F98A607}" presName="parentText" presStyleLbl="node1" presStyleIdx="1" presStyleCnt="2" custScaleX="142857">
        <dgm:presLayoutVars>
          <dgm:chMax val="0"/>
          <dgm:bulletEnabled val="1"/>
        </dgm:presLayoutVars>
      </dgm:prSet>
      <dgm:spPr/>
      <dgm:t>
        <a:bodyPr/>
        <a:lstStyle/>
        <a:p>
          <a:endParaRPr lang="en-US"/>
        </a:p>
      </dgm:t>
    </dgm:pt>
    <dgm:pt modelId="{C8880149-1969-D048-93BA-7367BB57B11D}" type="pres">
      <dgm:prSet presAssocID="{6D322CFD-2E87-6D40-B659-BBB33F98A607}" presName="negativeSpace" presStyleCnt="0"/>
      <dgm:spPr/>
    </dgm:pt>
    <dgm:pt modelId="{F5BF60B3-0294-0F4C-99EA-8B3FE0CF75E1}" type="pres">
      <dgm:prSet presAssocID="{6D322CFD-2E87-6D40-B659-BBB33F98A607}" presName="childText" presStyleLbl="conFgAcc1" presStyleIdx="1" presStyleCnt="2">
        <dgm:presLayoutVars>
          <dgm:bulletEnabled val="1"/>
        </dgm:presLayoutVars>
      </dgm:prSet>
      <dgm:spPr/>
    </dgm:pt>
  </dgm:ptLst>
  <dgm:cxnLst>
    <dgm:cxn modelId="{2122D8ED-28E9-3843-B2B5-40F6B0A7F042}" type="presOf" srcId="{9D3C3A2B-E362-6541-988A-44ADBE6E3AAC}" destId="{2D212DAD-468F-0447-9FE7-9E86603856F5}" srcOrd="0" destOrd="0" presId="urn:microsoft.com/office/officeart/2005/8/layout/list1"/>
    <dgm:cxn modelId="{2018A823-F280-AE44-8C89-863CE7A715D6}" srcId="{7E66DEED-1F13-FE49-ACEA-884D8BC6701B}" destId="{6D322CFD-2E87-6D40-B659-BBB33F98A607}" srcOrd="1" destOrd="0" parTransId="{CCC5B2EA-DDCE-8745-97E3-78392424B331}" sibTransId="{C76ADBEC-D682-1541-BDC0-3BA08E5F2A58}"/>
    <dgm:cxn modelId="{16C18E21-70D1-BB49-BA91-2EF7309CEE93}" type="presOf" srcId="{6D322CFD-2E87-6D40-B659-BBB33F98A607}" destId="{FB335D8F-D8DA-6B4B-B282-A844DDDA85A6}" srcOrd="1" destOrd="0" presId="urn:microsoft.com/office/officeart/2005/8/layout/list1"/>
    <dgm:cxn modelId="{FAD3FFEE-8CB4-1042-B6DF-DF073E5D19CE}" type="presOf" srcId="{6D322CFD-2E87-6D40-B659-BBB33F98A607}" destId="{374C8B80-2E5E-9747-89D9-C62232902404}" srcOrd="0" destOrd="0" presId="urn:microsoft.com/office/officeart/2005/8/layout/list1"/>
    <dgm:cxn modelId="{EC2D3AE8-8B63-0144-9EE3-446A9F373DDC}" type="presOf" srcId="{7E66DEED-1F13-FE49-ACEA-884D8BC6701B}" destId="{41B83F46-A88B-7940-8D32-12ED33B80CF6}" srcOrd="0" destOrd="0" presId="urn:microsoft.com/office/officeart/2005/8/layout/list1"/>
    <dgm:cxn modelId="{C746B26E-4596-4547-9800-17327972B690}" type="presOf" srcId="{9D3C3A2B-E362-6541-988A-44ADBE6E3AAC}" destId="{8FE20F9C-14AA-8842-91C3-733DD5870A9E}" srcOrd="1" destOrd="0" presId="urn:microsoft.com/office/officeart/2005/8/layout/list1"/>
    <dgm:cxn modelId="{ACA699D6-1073-F544-A01F-BF910BB99BF0}" srcId="{7E66DEED-1F13-FE49-ACEA-884D8BC6701B}" destId="{9D3C3A2B-E362-6541-988A-44ADBE6E3AAC}" srcOrd="0" destOrd="0" parTransId="{5FB8BC50-BF65-E942-AE89-F9DD9508E89D}" sibTransId="{7C9D1281-06BE-6B40-A977-1B0F14661A70}"/>
    <dgm:cxn modelId="{E3F963A4-CD5A-C244-8D3B-8E2A598DC1E6}" type="presParOf" srcId="{41B83F46-A88B-7940-8D32-12ED33B80CF6}" destId="{7D271D09-B1BA-3A49-92CC-04362E5407E4}" srcOrd="0" destOrd="0" presId="urn:microsoft.com/office/officeart/2005/8/layout/list1"/>
    <dgm:cxn modelId="{1523F700-C4BF-FA4D-822D-1DA71A956027}" type="presParOf" srcId="{7D271D09-B1BA-3A49-92CC-04362E5407E4}" destId="{2D212DAD-468F-0447-9FE7-9E86603856F5}" srcOrd="0" destOrd="0" presId="urn:microsoft.com/office/officeart/2005/8/layout/list1"/>
    <dgm:cxn modelId="{726E6946-2D71-9E41-A351-8F7C9A594420}" type="presParOf" srcId="{7D271D09-B1BA-3A49-92CC-04362E5407E4}" destId="{8FE20F9C-14AA-8842-91C3-733DD5870A9E}" srcOrd="1" destOrd="0" presId="urn:microsoft.com/office/officeart/2005/8/layout/list1"/>
    <dgm:cxn modelId="{17B94728-F1A6-4A4E-95DD-F09E1C7EA725}" type="presParOf" srcId="{41B83F46-A88B-7940-8D32-12ED33B80CF6}" destId="{3FF315EC-3D97-274D-9C22-B70B7C4E5516}" srcOrd="1" destOrd="0" presId="urn:microsoft.com/office/officeart/2005/8/layout/list1"/>
    <dgm:cxn modelId="{EF58FE5A-4A12-AE4D-B345-73D1E6A03278}" type="presParOf" srcId="{41B83F46-A88B-7940-8D32-12ED33B80CF6}" destId="{54204E3E-A84F-B74E-BF5A-79190E9AC611}" srcOrd="2" destOrd="0" presId="urn:microsoft.com/office/officeart/2005/8/layout/list1"/>
    <dgm:cxn modelId="{EC1A3C5F-6A4E-544E-97A6-E91B0982AD35}" type="presParOf" srcId="{41B83F46-A88B-7940-8D32-12ED33B80CF6}" destId="{7B79C20D-F47F-AC4A-8B53-90FCBF016F09}" srcOrd="3" destOrd="0" presId="urn:microsoft.com/office/officeart/2005/8/layout/list1"/>
    <dgm:cxn modelId="{0F0AC112-8089-3740-B0D9-4B7F92BD8B76}" type="presParOf" srcId="{41B83F46-A88B-7940-8D32-12ED33B80CF6}" destId="{0AB02C6A-E1CB-8841-A2D4-4601ED1AAC3F}" srcOrd="4" destOrd="0" presId="urn:microsoft.com/office/officeart/2005/8/layout/list1"/>
    <dgm:cxn modelId="{43A30078-58E0-2242-8C92-7F2F67841F1E}" type="presParOf" srcId="{0AB02C6A-E1CB-8841-A2D4-4601ED1AAC3F}" destId="{374C8B80-2E5E-9747-89D9-C62232902404}" srcOrd="0" destOrd="0" presId="urn:microsoft.com/office/officeart/2005/8/layout/list1"/>
    <dgm:cxn modelId="{FDF62543-9251-174C-849D-FE64F982DB48}" type="presParOf" srcId="{0AB02C6A-E1CB-8841-A2D4-4601ED1AAC3F}" destId="{FB335D8F-D8DA-6B4B-B282-A844DDDA85A6}" srcOrd="1" destOrd="0" presId="urn:microsoft.com/office/officeart/2005/8/layout/list1"/>
    <dgm:cxn modelId="{6382F463-D6A7-3445-BFF7-401E3A00CDDC}" type="presParOf" srcId="{41B83F46-A88B-7940-8D32-12ED33B80CF6}" destId="{C8880149-1969-D048-93BA-7367BB57B11D}" srcOrd="5" destOrd="0" presId="urn:microsoft.com/office/officeart/2005/8/layout/list1"/>
    <dgm:cxn modelId="{E59454F0-6B87-D941-A573-995EEDEAA499}" type="presParOf" srcId="{41B83F46-A88B-7940-8D32-12ED33B80CF6}" destId="{F5BF60B3-0294-0F4C-99EA-8B3FE0CF75E1}"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679E46E5-D5C2-454A-87DA-CA05A42DBA3E}"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2D4BD015-F9B4-DE45-83ED-24DF657FA4FA}">
      <dgm:prSet custT="1"/>
      <dgm:spPr/>
      <dgm:t>
        <a:bodyPr/>
        <a:lstStyle/>
        <a:p>
          <a:r>
            <a:rPr lang="en-US" sz="1800" dirty="0" smtClean="0">
              <a:latin typeface="Century Gothic"/>
              <a:ea typeface="ＭＳ Ｐゴシック" pitchFamily="34" charset="-128"/>
              <a:cs typeface="Century Gothic"/>
            </a:rPr>
            <a:t>Each firm sets price to attract customers from other firms in the market that produce substitutable (interchangeable) products. </a:t>
          </a:r>
        </a:p>
      </dgm:t>
    </dgm:pt>
    <dgm:pt modelId="{AD48E8A8-FC17-324B-B33B-26DAAB1B1F7D}" type="parTrans" cxnId="{89EF0DDD-3F4C-A449-8017-4CB69E5AC14A}">
      <dgm:prSet/>
      <dgm:spPr/>
      <dgm:t>
        <a:bodyPr/>
        <a:lstStyle/>
        <a:p>
          <a:endParaRPr lang="en-US"/>
        </a:p>
      </dgm:t>
    </dgm:pt>
    <dgm:pt modelId="{751E28DA-8EAC-ED42-A77B-CF891E1A6647}" type="sibTrans" cxnId="{89EF0DDD-3F4C-A449-8017-4CB69E5AC14A}">
      <dgm:prSet/>
      <dgm:spPr/>
      <dgm:t>
        <a:bodyPr/>
        <a:lstStyle/>
        <a:p>
          <a:endParaRPr lang="en-US"/>
        </a:p>
      </dgm:t>
    </dgm:pt>
    <dgm:pt modelId="{943B7238-6A4A-CE4B-8E0C-EBA389BD9742}">
      <dgm:prSet custT="1"/>
      <dgm:spPr/>
      <dgm:t>
        <a:bodyPr/>
        <a:lstStyle/>
        <a:p>
          <a:r>
            <a:rPr lang="en-US" sz="1800" dirty="0" smtClean="0">
              <a:latin typeface="Century Gothic"/>
              <a:ea typeface="ＭＳ Ｐゴシック" pitchFamily="34" charset="-128"/>
              <a:cs typeface="Century Gothic"/>
            </a:rPr>
            <a:t>Product characteristics are set so firms cannot change the quality or characteristics of their products.</a:t>
          </a:r>
        </a:p>
      </dgm:t>
    </dgm:pt>
    <dgm:pt modelId="{09A53643-B6F8-2245-BFE1-B42C66234427}" type="parTrans" cxnId="{BA4A29A4-2F6C-E849-8F2D-75F52128DC21}">
      <dgm:prSet/>
      <dgm:spPr/>
      <dgm:t>
        <a:bodyPr/>
        <a:lstStyle/>
        <a:p>
          <a:endParaRPr lang="en-US"/>
        </a:p>
      </dgm:t>
    </dgm:pt>
    <dgm:pt modelId="{23F93438-E601-304B-89CA-8BDBEC46293C}" type="sibTrans" cxnId="{BA4A29A4-2F6C-E849-8F2D-75F52128DC21}">
      <dgm:prSet/>
      <dgm:spPr/>
      <dgm:t>
        <a:bodyPr/>
        <a:lstStyle/>
        <a:p>
          <a:endParaRPr lang="en-US"/>
        </a:p>
      </dgm:t>
    </dgm:pt>
    <dgm:pt modelId="{4CBF1FDA-8EE9-0C49-B44E-E13CA6EEDE79}">
      <dgm:prSet custT="1"/>
      <dgm:spPr/>
      <dgm:t>
        <a:bodyPr/>
        <a:lstStyle/>
        <a:p>
          <a:r>
            <a:rPr lang="en-US" sz="1800" dirty="0" smtClean="0">
              <a:latin typeface="Century Gothic"/>
              <a:ea typeface="ＭＳ Ｐゴシック" pitchFamily="34" charset="-128"/>
              <a:cs typeface="Century Gothic"/>
            </a:rPr>
            <a:t>Firms’ cost structures are set so they cannot expand capacity; cannot lower costs through improved technology or management.</a:t>
          </a:r>
        </a:p>
      </dgm:t>
    </dgm:pt>
    <dgm:pt modelId="{D7BD15F4-740C-6744-859F-B2D5F8CD0808}" type="parTrans" cxnId="{3920A925-1FE0-1145-B91B-56EEBFBB00AA}">
      <dgm:prSet/>
      <dgm:spPr/>
      <dgm:t>
        <a:bodyPr/>
        <a:lstStyle/>
        <a:p>
          <a:endParaRPr lang="en-US"/>
        </a:p>
      </dgm:t>
    </dgm:pt>
    <dgm:pt modelId="{04536594-ED50-724F-950D-8AD47911685F}" type="sibTrans" cxnId="{3920A925-1FE0-1145-B91B-56EEBFBB00AA}">
      <dgm:prSet/>
      <dgm:spPr/>
      <dgm:t>
        <a:bodyPr/>
        <a:lstStyle/>
        <a:p>
          <a:endParaRPr lang="en-US"/>
        </a:p>
      </dgm:t>
    </dgm:pt>
    <dgm:pt modelId="{1549C33D-BE09-F245-9B24-1C2A50D3E379}" type="pres">
      <dgm:prSet presAssocID="{679E46E5-D5C2-454A-87DA-CA05A42DBA3E}" presName="linear" presStyleCnt="0">
        <dgm:presLayoutVars>
          <dgm:dir/>
          <dgm:animLvl val="lvl"/>
          <dgm:resizeHandles val="exact"/>
        </dgm:presLayoutVars>
      </dgm:prSet>
      <dgm:spPr/>
      <dgm:t>
        <a:bodyPr/>
        <a:lstStyle/>
        <a:p>
          <a:endParaRPr lang="en-US"/>
        </a:p>
      </dgm:t>
    </dgm:pt>
    <dgm:pt modelId="{AA8AC506-734F-F343-8216-98B66F1C9202}" type="pres">
      <dgm:prSet presAssocID="{2D4BD015-F9B4-DE45-83ED-24DF657FA4FA}" presName="parentLin" presStyleCnt="0"/>
      <dgm:spPr/>
    </dgm:pt>
    <dgm:pt modelId="{AEB559B3-E745-9849-BFA9-0FAA9611A360}" type="pres">
      <dgm:prSet presAssocID="{2D4BD015-F9B4-DE45-83ED-24DF657FA4FA}" presName="parentLeftMargin" presStyleLbl="node1" presStyleIdx="0" presStyleCnt="3"/>
      <dgm:spPr/>
      <dgm:t>
        <a:bodyPr/>
        <a:lstStyle/>
        <a:p>
          <a:endParaRPr lang="en-US"/>
        </a:p>
      </dgm:t>
    </dgm:pt>
    <dgm:pt modelId="{011953BA-9F94-3944-972B-D02EDB28E8DA}" type="pres">
      <dgm:prSet presAssocID="{2D4BD015-F9B4-DE45-83ED-24DF657FA4FA}" presName="parentText" presStyleLbl="node1" presStyleIdx="0" presStyleCnt="3" custScaleX="142857">
        <dgm:presLayoutVars>
          <dgm:chMax val="0"/>
          <dgm:bulletEnabled val="1"/>
        </dgm:presLayoutVars>
      </dgm:prSet>
      <dgm:spPr/>
      <dgm:t>
        <a:bodyPr/>
        <a:lstStyle/>
        <a:p>
          <a:endParaRPr lang="en-US"/>
        </a:p>
      </dgm:t>
    </dgm:pt>
    <dgm:pt modelId="{1A9113A8-C03E-114F-9E92-1C9F6D40B6FD}" type="pres">
      <dgm:prSet presAssocID="{2D4BD015-F9B4-DE45-83ED-24DF657FA4FA}" presName="negativeSpace" presStyleCnt="0"/>
      <dgm:spPr/>
    </dgm:pt>
    <dgm:pt modelId="{084483BA-C3BF-AA4F-8005-B9741E35EB35}" type="pres">
      <dgm:prSet presAssocID="{2D4BD015-F9B4-DE45-83ED-24DF657FA4FA}" presName="childText" presStyleLbl="conFgAcc1" presStyleIdx="0" presStyleCnt="3">
        <dgm:presLayoutVars>
          <dgm:bulletEnabled val="1"/>
        </dgm:presLayoutVars>
      </dgm:prSet>
      <dgm:spPr/>
    </dgm:pt>
    <dgm:pt modelId="{0452B1AA-F044-DF45-BD2D-C26943C4EB45}" type="pres">
      <dgm:prSet presAssocID="{751E28DA-8EAC-ED42-A77B-CF891E1A6647}" presName="spaceBetweenRectangles" presStyleCnt="0"/>
      <dgm:spPr/>
    </dgm:pt>
    <dgm:pt modelId="{232DEFF7-F90B-A644-85C6-80B7CEC08A4D}" type="pres">
      <dgm:prSet presAssocID="{943B7238-6A4A-CE4B-8E0C-EBA389BD9742}" presName="parentLin" presStyleCnt="0"/>
      <dgm:spPr/>
    </dgm:pt>
    <dgm:pt modelId="{77E2981E-B19A-5C4B-B3DE-E3E19B57C96C}" type="pres">
      <dgm:prSet presAssocID="{943B7238-6A4A-CE4B-8E0C-EBA389BD9742}" presName="parentLeftMargin" presStyleLbl="node1" presStyleIdx="0" presStyleCnt="3"/>
      <dgm:spPr/>
      <dgm:t>
        <a:bodyPr/>
        <a:lstStyle/>
        <a:p>
          <a:endParaRPr lang="en-US"/>
        </a:p>
      </dgm:t>
    </dgm:pt>
    <dgm:pt modelId="{AF7C64A9-447C-2845-9EDC-0AA48232E649}" type="pres">
      <dgm:prSet presAssocID="{943B7238-6A4A-CE4B-8E0C-EBA389BD9742}" presName="parentText" presStyleLbl="node1" presStyleIdx="1" presStyleCnt="3" custScaleX="142857">
        <dgm:presLayoutVars>
          <dgm:chMax val="0"/>
          <dgm:bulletEnabled val="1"/>
        </dgm:presLayoutVars>
      </dgm:prSet>
      <dgm:spPr/>
      <dgm:t>
        <a:bodyPr/>
        <a:lstStyle/>
        <a:p>
          <a:endParaRPr lang="en-US"/>
        </a:p>
      </dgm:t>
    </dgm:pt>
    <dgm:pt modelId="{FDE52705-82AD-5E4B-8A94-3AAF52F9A694}" type="pres">
      <dgm:prSet presAssocID="{943B7238-6A4A-CE4B-8E0C-EBA389BD9742}" presName="negativeSpace" presStyleCnt="0"/>
      <dgm:spPr/>
    </dgm:pt>
    <dgm:pt modelId="{77F0752A-D47B-6346-AFE1-B87225D88033}" type="pres">
      <dgm:prSet presAssocID="{943B7238-6A4A-CE4B-8E0C-EBA389BD9742}" presName="childText" presStyleLbl="conFgAcc1" presStyleIdx="1" presStyleCnt="3">
        <dgm:presLayoutVars>
          <dgm:bulletEnabled val="1"/>
        </dgm:presLayoutVars>
      </dgm:prSet>
      <dgm:spPr/>
    </dgm:pt>
    <dgm:pt modelId="{5B44ECCA-5572-7D4C-BF87-075DB58081BA}" type="pres">
      <dgm:prSet presAssocID="{23F93438-E601-304B-89CA-8BDBEC46293C}" presName="spaceBetweenRectangles" presStyleCnt="0"/>
      <dgm:spPr/>
    </dgm:pt>
    <dgm:pt modelId="{A08204B9-2C52-6846-A4D7-FED35A5E8A43}" type="pres">
      <dgm:prSet presAssocID="{4CBF1FDA-8EE9-0C49-B44E-E13CA6EEDE79}" presName="parentLin" presStyleCnt="0"/>
      <dgm:spPr/>
    </dgm:pt>
    <dgm:pt modelId="{AE15DA3B-DCB3-A04B-A93E-DFFA0958BD7B}" type="pres">
      <dgm:prSet presAssocID="{4CBF1FDA-8EE9-0C49-B44E-E13CA6EEDE79}" presName="parentLeftMargin" presStyleLbl="node1" presStyleIdx="1" presStyleCnt="3"/>
      <dgm:spPr/>
      <dgm:t>
        <a:bodyPr/>
        <a:lstStyle/>
        <a:p>
          <a:endParaRPr lang="en-US"/>
        </a:p>
      </dgm:t>
    </dgm:pt>
    <dgm:pt modelId="{989F5770-131D-C448-A257-9C123A68BC18}" type="pres">
      <dgm:prSet presAssocID="{4CBF1FDA-8EE9-0C49-B44E-E13CA6EEDE79}" presName="parentText" presStyleLbl="node1" presStyleIdx="2" presStyleCnt="3" custScaleX="142857">
        <dgm:presLayoutVars>
          <dgm:chMax val="0"/>
          <dgm:bulletEnabled val="1"/>
        </dgm:presLayoutVars>
      </dgm:prSet>
      <dgm:spPr/>
      <dgm:t>
        <a:bodyPr/>
        <a:lstStyle/>
        <a:p>
          <a:endParaRPr lang="en-US"/>
        </a:p>
      </dgm:t>
    </dgm:pt>
    <dgm:pt modelId="{D185CC86-8CA2-7A42-B0EE-29281234E54D}" type="pres">
      <dgm:prSet presAssocID="{4CBF1FDA-8EE9-0C49-B44E-E13CA6EEDE79}" presName="negativeSpace" presStyleCnt="0"/>
      <dgm:spPr/>
    </dgm:pt>
    <dgm:pt modelId="{6A35BD8F-EC1C-9A46-BFA8-6933679092D9}" type="pres">
      <dgm:prSet presAssocID="{4CBF1FDA-8EE9-0C49-B44E-E13CA6EEDE79}" presName="childText" presStyleLbl="conFgAcc1" presStyleIdx="2" presStyleCnt="3">
        <dgm:presLayoutVars>
          <dgm:bulletEnabled val="1"/>
        </dgm:presLayoutVars>
      </dgm:prSet>
      <dgm:spPr/>
    </dgm:pt>
  </dgm:ptLst>
  <dgm:cxnLst>
    <dgm:cxn modelId="{3BD675EF-8308-5644-A5A6-C2662DD4B15C}" type="presOf" srcId="{4CBF1FDA-8EE9-0C49-B44E-E13CA6EEDE79}" destId="{AE15DA3B-DCB3-A04B-A93E-DFFA0958BD7B}" srcOrd="0" destOrd="0" presId="urn:microsoft.com/office/officeart/2005/8/layout/list1"/>
    <dgm:cxn modelId="{BA4A29A4-2F6C-E849-8F2D-75F52128DC21}" srcId="{679E46E5-D5C2-454A-87DA-CA05A42DBA3E}" destId="{943B7238-6A4A-CE4B-8E0C-EBA389BD9742}" srcOrd="1" destOrd="0" parTransId="{09A53643-B6F8-2245-BFE1-B42C66234427}" sibTransId="{23F93438-E601-304B-89CA-8BDBEC46293C}"/>
    <dgm:cxn modelId="{89EF0DDD-3F4C-A449-8017-4CB69E5AC14A}" srcId="{679E46E5-D5C2-454A-87DA-CA05A42DBA3E}" destId="{2D4BD015-F9B4-DE45-83ED-24DF657FA4FA}" srcOrd="0" destOrd="0" parTransId="{AD48E8A8-FC17-324B-B33B-26DAAB1B1F7D}" sibTransId="{751E28DA-8EAC-ED42-A77B-CF891E1A6647}"/>
    <dgm:cxn modelId="{3920A925-1FE0-1145-B91B-56EEBFBB00AA}" srcId="{679E46E5-D5C2-454A-87DA-CA05A42DBA3E}" destId="{4CBF1FDA-8EE9-0C49-B44E-E13CA6EEDE79}" srcOrd="2" destOrd="0" parTransId="{D7BD15F4-740C-6744-859F-B2D5F8CD0808}" sibTransId="{04536594-ED50-724F-950D-8AD47911685F}"/>
    <dgm:cxn modelId="{EE674FD0-24AF-044B-9EBD-AEF689CDB19D}" type="presOf" srcId="{943B7238-6A4A-CE4B-8E0C-EBA389BD9742}" destId="{AF7C64A9-447C-2845-9EDC-0AA48232E649}" srcOrd="1" destOrd="0" presId="urn:microsoft.com/office/officeart/2005/8/layout/list1"/>
    <dgm:cxn modelId="{04580942-F22D-0141-B4D4-627A0C3F7E22}" type="presOf" srcId="{679E46E5-D5C2-454A-87DA-CA05A42DBA3E}" destId="{1549C33D-BE09-F245-9B24-1C2A50D3E379}" srcOrd="0" destOrd="0" presId="urn:microsoft.com/office/officeart/2005/8/layout/list1"/>
    <dgm:cxn modelId="{E9A5956B-5B6B-2A4D-A3BE-5AA36D53F927}" type="presOf" srcId="{2D4BD015-F9B4-DE45-83ED-24DF657FA4FA}" destId="{011953BA-9F94-3944-972B-D02EDB28E8DA}" srcOrd="1" destOrd="0" presId="urn:microsoft.com/office/officeart/2005/8/layout/list1"/>
    <dgm:cxn modelId="{9D17EBC6-F85F-6342-A332-C999ED53D57F}" type="presOf" srcId="{943B7238-6A4A-CE4B-8E0C-EBA389BD9742}" destId="{77E2981E-B19A-5C4B-B3DE-E3E19B57C96C}" srcOrd="0" destOrd="0" presId="urn:microsoft.com/office/officeart/2005/8/layout/list1"/>
    <dgm:cxn modelId="{21AB3C1D-D087-7A40-B0AE-7FCEEB2DFB2B}" type="presOf" srcId="{2D4BD015-F9B4-DE45-83ED-24DF657FA4FA}" destId="{AEB559B3-E745-9849-BFA9-0FAA9611A360}" srcOrd="0" destOrd="0" presId="urn:microsoft.com/office/officeart/2005/8/layout/list1"/>
    <dgm:cxn modelId="{2558701B-BF29-FC41-815E-AE6BAA6BE84A}" type="presOf" srcId="{4CBF1FDA-8EE9-0C49-B44E-E13CA6EEDE79}" destId="{989F5770-131D-C448-A257-9C123A68BC18}" srcOrd="1" destOrd="0" presId="urn:microsoft.com/office/officeart/2005/8/layout/list1"/>
    <dgm:cxn modelId="{7107314F-2BB0-4244-8526-C2E65D3035F3}" type="presParOf" srcId="{1549C33D-BE09-F245-9B24-1C2A50D3E379}" destId="{AA8AC506-734F-F343-8216-98B66F1C9202}" srcOrd="0" destOrd="0" presId="urn:microsoft.com/office/officeart/2005/8/layout/list1"/>
    <dgm:cxn modelId="{465F3EEC-87BB-6447-9A90-EC296069E259}" type="presParOf" srcId="{AA8AC506-734F-F343-8216-98B66F1C9202}" destId="{AEB559B3-E745-9849-BFA9-0FAA9611A360}" srcOrd="0" destOrd="0" presId="urn:microsoft.com/office/officeart/2005/8/layout/list1"/>
    <dgm:cxn modelId="{20D6E78A-F0EF-4941-A57D-CC13C4701ABE}" type="presParOf" srcId="{AA8AC506-734F-F343-8216-98B66F1C9202}" destId="{011953BA-9F94-3944-972B-D02EDB28E8DA}" srcOrd="1" destOrd="0" presId="urn:microsoft.com/office/officeart/2005/8/layout/list1"/>
    <dgm:cxn modelId="{A9D80869-34F6-2C43-8293-57388789D223}" type="presParOf" srcId="{1549C33D-BE09-F245-9B24-1C2A50D3E379}" destId="{1A9113A8-C03E-114F-9E92-1C9F6D40B6FD}" srcOrd="1" destOrd="0" presId="urn:microsoft.com/office/officeart/2005/8/layout/list1"/>
    <dgm:cxn modelId="{A7B892E0-E0BE-8C49-8644-6A233C3327A7}" type="presParOf" srcId="{1549C33D-BE09-F245-9B24-1C2A50D3E379}" destId="{084483BA-C3BF-AA4F-8005-B9741E35EB35}" srcOrd="2" destOrd="0" presId="urn:microsoft.com/office/officeart/2005/8/layout/list1"/>
    <dgm:cxn modelId="{62D55DB0-A22E-9A48-8221-CF0FB7F7EEE6}" type="presParOf" srcId="{1549C33D-BE09-F245-9B24-1C2A50D3E379}" destId="{0452B1AA-F044-DF45-BD2D-C26943C4EB45}" srcOrd="3" destOrd="0" presId="urn:microsoft.com/office/officeart/2005/8/layout/list1"/>
    <dgm:cxn modelId="{938ACDC0-7353-2E45-AA63-EEF678BF3EC8}" type="presParOf" srcId="{1549C33D-BE09-F245-9B24-1C2A50D3E379}" destId="{232DEFF7-F90B-A644-85C6-80B7CEC08A4D}" srcOrd="4" destOrd="0" presId="urn:microsoft.com/office/officeart/2005/8/layout/list1"/>
    <dgm:cxn modelId="{11C8FA0B-8C62-F440-BD6E-5595F3A8AF46}" type="presParOf" srcId="{232DEFF7-F90B-A644-85C6-80B7CEC08A4D}" destId="{77E2981E-B19A-5C4B-B3DE-E3E19B57C96C}" srcOrd="0" destOrd="0" presId="urn:microsoft.com/office/officeart/2005/8/layout/list1"/>
    <dgm:cxn modelId="{17F8C836-F015-0243-9C0E-01C63E18F416}" type="presParOf" srcId="{232DEFF7-F90B-A644-85C6-80B7CEC08A4D}" destId="{AF7C64A9-447C-2845-9EDC-0AA48232E649}" srcOrd="1" destOrd="0" presId="urn:microsoft.com/office/officeart/2005/8/layout/list1"/>
    <dgm:cxn modelId="{B0D24C6A-0956-6847-818C-371E173124AE}" type="presParOf" srcId="{1549C33D-BE09-F245-9B24-1C2A50D3E379}" destId="{FDE52705-82AD-5E4B-8A94-3AAF52F9A694}" srcOrd="5" destOrd="0" presId="urn:microsoft.com/office/officeart/2005/8/layout/list1"/>
    <dgm:cxn modelId="{8A454618-6BEA-6E41-A279-5EFBD5048439}" type="presParOf" srcId="{1549C33D-BE09-F245-9B24-1C2A50D3E379}" destId="{77F0752A-D47B-6346-AFE1-B87225D88033}" srcOrd="6" destOrd="0" presId="urn:microsoft.com/office/officeart/2005/8/layout/list1"/>
    <dgm:cxn modelId="{CD25D974-B979-544E-AEA6-7BE9BF307344}" type="presParOf" srcId="{1549C33D-BE09-F245-9B24-1C2A50D3E379}" destId="{5B44ECCA-5572-7D4C-BF87-075DB58081BA}" srcOrd="7" destOrd="0" presId="urn:microsoft.com/office/officeart/2005/8/layout/list1"/>
    <dgm:cxn modelId="{90546C9C-AE3F-C94F-8FEC-ABC696B4865F}" type="presParOf" srcId="{1549C33D-BE09-F245-9B24-1C2A50D3E379}" destId="{A08204B9-2C52-6846-A4D7-FED35A5E8A43}" srcOrd="8" destOrd="0" presId="urn:microsoft.com/office/officeart/2005/8/layout/list1"/>
    <dgm:cxn modelId="{09DBDCC3-799F-DB44-B8F9-920EC88850E0}" type="presParOf" srcId="{A08204B9-2C52-6846-A4D7-FED35A5E8A43}" destId="{AE15DA3B-DCB3-A04B-A93E-DFFA0958BD7B}" srcOrd="0" destOrd="0" presId="urn:microsoft.com/office/officeart/2005/8/layout/list1"/>
    <dgm:cxn modelId="{43B76A2C-26F6-1F45-A527-D71D3A741F3F}" type="presParOf" srcId="{A08204B9-2C52-6846-A4D7-FED35A5E8A43}" destId="{989F5770-131D-C448-A257-9C123A68BC18}" srcOrd="1" destOrd="0" presId="urn:microsoft.com/office/officeart/2005/8/layout/list1"/>
    <dgm:cxn modelId="{99C5C33A-010C-B94B-B00D-11DC87F4AC2B}" type="presParOf" srcId="{1549C33D-BE09-F245-9B24-1C2A50D3E379}" destId="{D185CC86-8CA2-7A42-B0EE-29281234E54D}" srcOrd="9" destOrd="0" presId="urn:microsoft.com/office/officeart/2005/8/layout/list1"/>
    <dgm:cxn modelId="{6BE54593-64EB-AB4A-85FB-2D11961DEAB9}" type="presParOf" srcId="{1549C33D-BE09-F245-9B24-1C2A50D3E379}" destId="{6A35BD8F-EC1C-9A46-BFA8-6933679092D9}"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679E46E5-D5C2-454A-87DA-CA05A42DBA3E}"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51CFDC47-3F64-894E-ACA4-E379D54364DE}">
      <dgm:prSet custT="1"/>
      <dgm:spPr/>
      <dgm:t>
        <a:bodyPr/>
        <a:lstStyle/>
        <a:p>
          <a:pPr algn="ctr"/>
          <a:r>
            <a:rPr lang="en-GB" sz="2000" i="1" dirty="0" smtClean="0">
              <a:solidFill>
                <a:schemeClr val="bg1"/>
              </a:solidFill>
              <a:latin typeface="Century Gothic"/>
              <a:cs typeface="Century Gothic"/>
            </a:rPr>
            <a:t>Firms try to win market share by charging a low price. </a:t>
          </a:r>
          <a:endParaRPr lang="en-GB" sz="2000" i="1" dirty="0">
            <a:solidFill>
              <a:schemeClr val="bg1"/>
            </a:solidFill>
            <a:latin typeface="Century Gothic"/>
            <a:cs typeface="Century Gothic"/>
          </a:endParaRPr>
        </a:p>
      </dgm:t>
    </dgm:pt>
    <dgm:pt modelId="{8D6803E5-3B88-F746-9BB0-57031BC3CF64}" type="parTrans" cxnId="{5B3733C2-AF9C-DF4F-8E1D-958A6583F853}">
      <dgm:prSet/>
      <dgm:spPr/>
      <dgm:t>
        <a:bodyPr/>
        <a:lstStyle/>
        <a:p>
          <a:endParaRPr lang="en-US"/>
        </a:p>
      </dgm:t>
    </dgm:pt>
    <dgm:pt modelId="{1F4F8D2A-FDD7-6D42-9855-0A4A4474754A}" type="sibTrans" cxnId="{5B3733C2-AF9C-DF4F-8E1D-958A6583F853}">
      <dgm:prSet/>
      <dgm:spPr/>
      <dgm:t>
        <a:bodyPr/>
        <a:lstStyle/>
        <a:p>
          <a:endParaRPr lang="en-US"/>
        </a:p>
      </dgm:t>
    </dgm:pt>
    <dgm:pt modelId="{23210668-5958-C547-99E2-F34C467E4EB0}">
      <dgm:prSet custT="1"/>
      <dgm:spPr/>
      <dgm:t>
        <a:bodyPr/>
        <a:lstStyle/>
        <a:p>
          <a:pPr algn="ctr"/>
          <a:r>
            <a:rPr lang="en-GB" sz="2000" i="1" dirty="0" smtClean="0">
              <a:solidFill>
                <a:schemeClr val="bg1"/>
              </a:solidFill>
              <a:latin typeface="Century Gothic"/>
              <a:cs typeface="Century Gothic"/>
            </a:rPr>
            <a:t>Competition drives price down so that it just covers cost and offers a competitive return on capital.</a:t>
          </a:r>
          <a:endParaRPr lang="en-GB" sz="2000" i="1" dirty="0">
            <a:solidFill>
              <a:schemeClr val="bg1"/>
            </a:solidFill>
            <a:latin typeface="Century Gothic"/>
            <a:cs typeface="Century Gothic"/>
          </a:endParaRPr>
        </a:p>
      </dgm:t>
    </dgm:pt>
    <dgm:pt modelId="{0DB2A89D-7074-A743-BB3D-2B9BDAAEFD30}" type="parTrans" cxnId="{0D008C37-B4F6-5C4B-AC10-F8E186A9430B}">
      <dgm:prSet/>
      <dgm:spPr/>
      <dgm:t>
        <a:bodyPr/>
        <a:lstStyle/>
        <a:p>
          <a:endParaRPr lang="en-US"/>
        </a:p>
      </dgm:t>
    </dgm:pt>
    <dgm:pt modelId="{61DB49C9-637F-304C-99D8-F38BCBCEC787}" type="sibTrans" cxnId="{0D008C37-B4F6-5C4B-AC10-F8E186A9430B}">
      <dgm:prSet/>
      <dgm:spPr/>
      <dgm:t>
        <a:bodyPr/>
        <a:lstStyle/>
        <a:p>
          <a:endParaRPr lang="en-US"/>
        </a:p>
      </dgm:t>
    </dgm:pt>
    <dgm:pt modelId="{1549C33D-BE09-F245-9B24-1C2A50D3E379}" type="pres">
      <dgm:prSet presAssocID="{679E46E5-D5C2-454A-87DA-CA05A42DBA3E}" presName="linear" presStyleCnt="0">
        <dgm:presLayoutVars>
          <dgm:dir/>
          <dgm:animLvl val="lvl"/>
          <dgm:resizeHandles val="exact"/>
        </dgm:presLayoutVars>
      </dgm:prSet>
      <dgm:spPr/>
      <dgm:t>
        <a:bodyPr/>
        <a:lstStyle/>
        <a:p>
          <a:endParaRPr lang="en-US"/>
        </a:p>
      </dgm:t>
    </dgm:pt>
    <dgm:pt modelId="{F723177C-929A-8C4E-B8B2-9EF6E77B76D1}" type="pres">
      <dgm:prSet presAssocID="{51CFDC47-3F64-894E-ACA4-E379D54364DE}" presName="parentLin" presStyleCnt="0"/>
      <dgm:spPr/>
    </dgm:pt>
    <dgm:pt modelId="{42FDF38B-D6F6-F740-955B-5132916268C5}" type="pres">
      <dgm:prSet presAssocID="{51CFDC47-3F64-894E-ACA4-E379D54364DE}" presName="parentLeftMargin" presStyleLbl="node1" presStyleIdx="0" presStyleCnt="2"/>
      <dgm:spPr/>
      <dgm:t>
        <a:bodyPr/>
        <a:lstStyle/>
        <a:p>
          <a:endParaRPr lang="en-US"/>
        </a:p>
      </dgm:t>
    </dgm:pt>
    <dgm:pt modelId="{C1017370-D29E-2A46-A661-470E6EAD52D9}" type="pres">
      <dgm:prSet presAssocID="{51CFDC47-3F64-894E-ACA4-E379D54364DE}" presName="parentText" presStyleLbl="node1" presStyleIdx="0" presStyleCnt="2" custScaleX="143065" custLinFactNeighborX="-716" custLinFactNeighborY="-3775">
        <dgm:presLayoutVars>
          <dgm:chMax val="0"/>
          <dgm:bulletEnabled val="1"/>
        </dgm:presLayoutVars>
      </dgm:prSet>
      <dgm:spPr/>
      <dgm:t>
        <a:bodyPr/>
        <a:lstStyle/>
        <a:p>
          <a:endParaRPr lang="en-US"/>
        </a:p>
      </dgm:t>
    </dgm:pt>
    <dgm:pt modelId="{46F1881F-0549-D040-AB06-67F419F2331A}" type="pres">
      <dgm:prSet presAssocID="{51CFDC47-3F64-894E-ACA4-E379D54364DE}" presName="negativeSpace" presStyleCnt="0"/>
      <dgm:spPr/>
    </dgm:pt>
    <dgm:pt modelId="{073820BC-BF33-F843-84EA-5C0D48396F86}" type="pres">
      <dgm:prSet presAssocID="{51CFDC47-3F64-894E-ACA4-E379D54364DE}" presName="childText" presStyleLbl="conFgAcc1" presStyleIdx="0" presStyleCnt="2">
        <dgm:presLayoutVars>
          <dgm:bulletEnabled val="1"/>
        </dgm:presLayoutVars>
      </dgm:prSet>
      <dgm:spPr/>
    </dgm:pt>
    <dgm:pt modelId="{5C455948-92DB-A040-B64E-B07605CFD616}" type="pres">
      <dgm:prSet presAssocID="{1F4F8D2A-FDD7-6D42-9855-0A4A4474754A}" presName="spaceBetweenRectangles" presStyleCnt="0"/>
      <dgm:spPr/>
    </dgm:pt>
    <dgm:pt modelId="{F41D1005-58AC-9A49-A4AA-2905E83ADEEB}" type="pres">
      <dgm:prSet presAssocID="{23210668-5958-C547-99E2-F34C467E4EB0}" presName="parentLin" presStyleCnt="0"/>
      <dgm:spPr/>
    </dgm:pt>
    <dgm:pt modelId="{C43E8A49-E4A1-6044-A744-4783512814A2}" type="pres">
      <dgm:prSet presAssocID="{23210668-5958-C547-99E2-F34C467E4EB0}" presName="parentLeftMargin" presStyleLbl="node1" presStyleIdx="0" presStyleCnt="2"/>
      <dgm:spPr/>
      <dgm:t>
        <a:bodyPr/>
        <a:lstStyle/>
        <a:p>
          <a:endParaRPr lang="en-US"/>
        </a:p>
      </dgm:t>
    </dgm:pt>
    <dgm:pt modelId="{B88096BF-D3E4-4A4E-A9E2-1A86C3C852D3}" type="pres">
      <dgm:prSet presAssocID="{23210668-5958-C547-99E2-F34C467E4EB0}" presName="parentText" presStyleLbl="node1" presStyleIdx="1" presStyleCnt="2" custScaleX="142857">
        <dgm:presLayoutVars>
          <dgm:chMax val="0"/>
          <dgm:bulletEnabled val="1"/>
        </dgm:presLayoutVars>
      </dgm:prSet>
      <dgm:spPr/>
      <dgm:t>
        <a:bodyPr/>
        <a:lstStyle/>
        <a:p>
          <a:endParaRPr lang="en-US"/>
        </a:p>
      </dgm:t>
    </dgm:pt>
    <dgm:pt modelId="{B1D8D0FA-86F4-D249-ABB6-DB5F4688630A}" type="pres">
      <dgm:prSet presAssocID="{23210668-5958-C547-99E2-F34C467E4EB0}" presName="negativeSpace" presStyleCnt="0"/>
      <dgm:spPr/>
    </dgm:pt>
    <dgm:pt modelId="{BD913AC3-8B9E-5A48-8881-09BB08CB6C1B}" type="pres">
      <dgm:prSet presAssocID="{23210668-5958-C547-99E2-F34C467E4EB0}" presName="childText" presStyleLbl="conFgAcc1" presStyleIdx="1" presStyleCnt="2">
        <dgm:presLayoutVars>
          <dgm:bulletEnabled val="1"/>
        </dgm:presLayoutVars>
      </dgm:prSet>
      <dgm:spPr/>
    </dgm:pt>
  </dgm:ptLst>
  <dgm:cxnLst>
    <dgm:cxn modelId="{5B3733C2-AF9C-DF4F-8E1D-958A6583F853}" srcId="{679E46E5-D5C2-454A-87DA-CA05A42DBA3E}" destId="{51CFDC47-3F64-894E-ACA4-E379D54364DE}" srcOrd="0" destOrd="0" parTransId="{8D6803E5-3B88-F746-9BB0-57031BC3CF64}" sibTransId="{1F4F8D2A-FDD7-6D42-9855-0A4A4474754A}"/>
    <dgm:cxn modelId="{2C8D5DB6-0E5B-0F40-B813-B4574649BF55}" type="presOf" srcId="{51CFDC47-3F64-894E-ACA4-E379D54364DE}" destId="{42FDF38B-D6F6-F740-955B-5132916268C5}" srcOrd="0" destOrd="0" presId="urn:microsoft.com/office/officeart/2005/8/layout/list1"/>
    <dgm:cxn modelId="{EA424094-A04B-5440-9537-309E9CFDC5BF}" type="presOf" srcId="{679E46E5-D5C2-454A-87DA-CA05A42DBA3E}" destId="{1549C33D-BE09-F245-9B24-1C2A50D3E379}" srcOrd="0" destOrd="0" presId="urn:microsoft.com/office/officeart/2005/8/layout/list1"/>
    <dgm:cxn modelId="{D764774A-8433-D347-B355-EA51BD355D15}" type="presOf" srcId="{23210668-5958-C547-99E2-F34C467E4EB0}" destId="{B88096BF-D3E4-4A4E-A9E2-1A86C3C852D3}" srcOrd="1" destOrd="0" presId="urn:microsoft.com/office/officeart/2005/8/layout/list1"/>
    <dgm:cxn modelId="{0D008C37-B4F6-5C4B-AC10-F8E186A9430B}" srcId="{679E46E5-D5C2-454A-87DA-CA05A42DBA3E}" destId="{23210668-5958-C547-99E2-F34C467E4EB0}" srcOrd="1" destOrd="0" parTransId="{0DB2A89D-7074-A743-BB3D-2B9BDAAEFD30}" sibTransId="{61DB49C9-637F-304C-99D8-F38BCBCEC787}"/>
    <dgm:cxn modelId="{86C5945D-E94A-C74F-AF68-DF4815C82EFD}" type="presOf" srcId="{51CFDC47-3F64-894E-ACA4-E379D54364DE}" destId="{C1017370-D29E-2A46-A661-470E6EAD52D9}" srcOrd="1" destOrd="0" presId="urn:microsoft.com/office/officeart/2005/8/layout/list1"/>
    <dgm:cxn modelId="{5A974C18-9AF0-524C-A04C-2640FD5DD06E}" type="presOf" srcId="{23210668-5958-C547-99E2-F34C467E4EB0}" destId="{C43E8A49-E4A1-6044-A744-4783512814A2}" srcOrd="0" destOrd="0" presId="urn:microsoft.com/office/officeart/2005/8/layout/list1"/>
    <dgm:cxn modelId="{593EBC18-5CBA-CE48-AC37-41942BFB6F7D}" type="presParOf" srcId="{1549C33D-BE09-F245-9B24-1C2A50D3E379}" destId="{F723177C-929A-8C4E-B8B2-9EF6E77B76D1}" srcOrd="0" destOrd="0" presId="urn:microsoft.com/office/officeart/2005/8/layout/list1"/>
    <dgm:cxn modelId="{61B052F2-E1A2-9E4F-ACEA-0C5E7C13C30A}" type="presParOf" srcId="{F723177C-929A-8C4E-B8B2-9EF6E77B76D1}" destId="{42FDF38B-D6F6-F740-955B-5132916268C5}" srcOrd="0" destOrd="0" presId="urn:microsoft.com/office/officeart/2005/8/layout/list1"/>
    <dgm:cxn modelId="{DD0DCD21-8B4F-6446-BDE1-671FE3975315}" type="presParOf" srcId="{F723177C-929A-8C4E-B8B2-9EF6E77B76D1}" destId="{C1017370-D29E-2A46-A661-470E6EAD52D9}" srcOrd="1" destOrd="0" presId="urn:microsoft.com/office/officeart/2005/8/layout/list1"/>
    <dgm:cxn modelId="{E21C01C5-4E2C-8349-A1B7-40B14460D2CC}" type="presParOf" srcId="{1549C33D-BE09-F245-9B24-1C2A50D3E379}" destId="{46F1881F-0549-D040-AB06-67F419F2331A}" srcOrd="1" destOrd="0" presId="urn:microsoft.com/office/officeart/2005/8/layout/list1"/>
    <dgm:cxn modelId="{CD79EB39-7486-E247-AFB7-FCBA59690639}" type="presParOf" srcId="{1549C33D-BE09-F245-9B24-1C2A50D3E379}" destId="{073820BC-BF33-F843-84EA-5C0D48396F86}" srcOrd="2" destOrd="0" presId="urn:microsoft.com/office/officeart/2005/8/layout/list1"/>
    <dgm:cxn modelId="{9DC1E0BD-FB27-C440-995B-A4553857FA67}" type="presParOf" srcId="{1549C33D-BE09-F245-9B24-1C2A50D3E379}" destId="{5C455948-92DB-A040-B64E-B07605CFD616}" srcOrd="3" destOrd="0" presId="urn:microsoft.com/office/officeart/2005/8/layout/list1"/>
    <dgm:cxn modelId="{3BF499AA-41B9-1B4F-9BBA-204DE7C84C9C}" type="presParOf" srcId="{1549C33D-BE09-F245-9B24-1C2A50D3E379}" destId="{F41D1005-58AC-9A49-A4AA-2905E83ADEEB}" srcOrd="4" destOrd="0" presId="urn:microsoft.com/office/officeart/2005/8/layout/list1"/>
    <dgm:cxn modelId="{2FCCDA7F-0AAF-BE47-85EC-A0701F16EB04}" type="presParOf" srcId="{F41D1005-58AC-9A49-A4AA-2905E83ADEEB}" destId="{C43E8A49-E4A1-6044-A744-4783512814A2}" srcOrd="0" destOrd="0" presId="urn:microsoft.com/office/officeart/2005/8/layout/list1"/>
    <dgm:cxn modelId="{4F1FAA60-B7C9-974B-B25A-13F13F627899}" type="presParOf" srcId="{F41D1005-58AC-9A49-A4AA-2905E83ADEEB}" destId="{B88096BF-D3E4-4A4E-A9E2-1A86C3C852D3}" srcOrd="1" destOrd="0" presId="urn:microsoft.com/office/officeart/2005/8/layout/list1"/>
    <dgm:cxn modelId="{0AE33C8F-2A70-6C4C-866D-78E93BD0414B}" type="presParOf" srcId="{1549C33D-BE09-F245-9B24-1C2A50D3E379}" destId="{B1D8D0FA-86F4-D249-ABB6-DB5F4688630A}" srcOrd="5" destOrd="0" presId="urn:microsoft.com/office/officeart/2005/8/layout/list1"/>
    <dgm:cxn modelId="{7E4608D7-5336-D946-96A5-1AB06F00BF4C}" type="presParOf" srcId="{1549C33D-BE09-F245-9B24-1C2A50D3E379}" destId="{BD913AC3-8B9E-5A48-8881-09BB08CB6C1B}"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679E46E5-D5C2-454A-87DA-CA05A42DBA3E}"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08CF72E4-AEEE-4F41-9B52-CE09735FE9A7}">
      <dgm:prSet custT="1"/>
      <dgm:spPr/>
      <dgm:t>
        <a:bodyPr/>
        <a:lstStyle/>
        <a:p>
          <a:r>
            <a:rPr lang="en-US" sz="1800" dirty="0" smtClean="0">
              <a:latin typeface="Century Gothic"/>
              <a:ea typeface="ＭＳ Ｐゴシック" pitchFamily="34" charset="-128"/>
              <a:cs typeface="Century Gothic"/>
            </a:rPr>
            <a:t>When many firms vie for consumer demand they tend to compete price down to the lowest efficient level.</a:t>
          </a:r>
        </a:p>
      </dgm:t>
    </dgm:pt>
    <dgm:pt modelId="{D8867F03-09DD-F84C-B0E0-1EEE870AC99F}" type="parTrans" cxnId="{2FD23579-B669-0446-AC45-E20EF5FFC83E}">
      <dgm:prSet/>
      <dgm:spPr/>
      <dgm:t>
        <a:bodyPr/>
        <a:lstStyle/>
        <a:p>
          <a:endParaRPr lang="en-US"/>
        </a:p>
      </dgm:t>
    </dgm:pt>
    <dgm:pt modelId="{3B2682E3-83F5-6149-9207-D49C29B186FC}" type="sibTrans" cxnId="{2FD23579-B669-0446-AC45-E20EF5FFC83E}">
      <dgm:prSet/>
      <dgm:spPr/>
      <dgm:t>
        <a:bodyPr/>
        <a:lstStyle/>
        <a:p>
          <a:endParaRPr lang="en-US"/>
        </a:p>
      </dgm:t>
    </dgm:pt>
    <dgm:pt modelId="{A6CF3D26-5290-7B41-B6CD-FDF9680446B1}">
      <dgm:prSet custT="1"/>
      <dgm:spPr/>
      <dgm:t>
        <a:bodyPr/>
        <a:lstStyle/>
        <a:p>
          <a:r>
            <a:rPr lang="en-US" sz="1800" dirty="0" smtClean="0">
              <a:latin typeface="Century Gothic"/>
              <a:ea typeface="ＭＳ Ｐゴシック" pitchFamily="34" charset="-128"/>
              <a:cs typeface="Century Gothic"/>
            </a:rPr>
            <a:t>More consumers can afford to buy at lower prices so competition tends to increase output.  </a:t>
          </a:r>
        </a:p>
      </dgm:t>
    </dgm:pt>
    <dgm:pt modelId="{F14EBAE0-0B06-464E-BF3D-E575A5D12FDF}" type="parTrans" cxnId="{DFF01D67-90C8-A04E-93AA-2336125A7569}">
      <dgm:prSet/>
      <dgm:spPr/>
      <dgm:t>
        <a:bodyPr/>
        <a:lstStyle/>
        <a:p>
          <a:endParaRPr lang="en-US"/>
        </a:p>
      </dgm:t>
    </dgm:pt>
    <dgm:pt modelId="{E6B9B697-38EF-2043-BDA2-61D480DB12FF}" type="sibTrans" cxnId="{DFF01D67-90C8-A04E-93AA-2336125A7569}">
      <dgm:prSet/>
      <dgm:spPr/>
      <dgm:t>
        <a:bodyPr/>
        <a:lstStyle/>
        <a:p>
          <a:endParaRPr lang="en-US"/>
        </a:p>
      </dgm:t>
    </dgm:pt>
    <dgm:pt modelId="{1549C33D-BE09-F245-9B24-1C2A50D3E379}" type="pres">
      <dgm:prSet presAssocID="{679E46E5-D5C2-454A-87DA-CA05A42DBA3E}" presName="linear" presStyleCnt="0">
        <dgm:presLayoutVars>
          <dgm:dir/>
          <dgm:animLvl val="lvl"/>
          <dgm:resizeHandles val="exact"/>
        </dgm:presLayoutVars>
      </dgm:prSet>
      <dgm:spPr/>
      <dgm:t>
        <a:bodyPr/>
        <a:lstStyle/>
        <a:p>
          <a:endParaRPr lang="en-US"/>
        </a:p>
      </dgm:t>
    </dgm:pt>
    <dgm:pt modelId="{2B0243B2-52EE-DF41-BC3F-D62B6BD84F0C}" type="pres">
      <dgm:prSet presAssocID="{08CF72E4-AEEE-4F41-9B52-CE09735FE9A7}" presName="parentLin" presStyleCnt="0"/>
      <dgm:spPr/>
    </dgm:pt>
    <dgm:pt modelId="{ED3112C1-F1C1-664E-A510-9A86FED7A3B2}" type="pres">
      <dgm:prSet presAssocID="{08CF72E4-AEEE-4F41-9B52-CE09735FE9A7}" presName="parentLeftMargin" presStyleLbl="node1" presStyleIdx="0" presStyleCnt="2"/>
      <dgm:spPr/>
      <dgm:t>
        <a:bodyPr/>
        <a:lstStyle/>
        <a:p>
          <a:endParaRPr lang="en-US"/>
        </a:p>
      </dgm:t>
    </dgm:pt>
    <dgm:pt modelId="{111595B6-9460-854F-9D5F-D49EDFAED47A}" type="pres">
      <dgm:prSet presAssocID="{08CF72E4-AEEE-4F41-9B52-CE09735FE9A7}" presName="parentText" presStyleLbl="node1" presStyleIdx="0" presStyleCnt="2" custScaleX="142857">
        <dgm:presLayoutVars>
          <dgm:chMax val="0"/>
          <dgm:bulletEnabled val="1"/>
        </dgm:presLayoutVars>
      </dgm:prSet>
      <dgm:spPr/>
      <dgm:t>
        <a:bodyPr/>
        <a:lstStyle/>
        <a:p>
          <a:endParaRPr lang="en-US"/>
        </a:p>
      </dgm:t>
    </dgm:pt>
    <dgm:pt modelId="{59A4563F-FD65-CB44-AFF4-9B4201D19117}" type="pres">
      <dgm:prSet presAssocID="{08CF72E4-AEEE-4F41-9B52-CE09735FE9A7}" presName="negativeSpace" presStyleCnt="0"/>
      <dgm:spPr/>
    </dgm:pt>
    <dgm:pt modelId="{52B31635-79BF-2543-BF96-0C87EA33ECEA}" type="pres">
      <dgm:prSet presAssocID="{08CF72E4-AEEE-4F41-9B52-CE09735FE9A7}" presName="childText" presStyleLbl="conFgAcc1" presStyleIdx="0" presStyleCnt="2">
        <dgm:presLayoutVars>
          <dgm:bulletEnabled val="1"/>
        </dgm:presLayoutVars>
      </dgm:prSet>
      <dgm:spPr/>
    </dgm:pt>
    <dgm:pt modelId="{1B18536A-E18C-A545-82E2-927EEE387220}" type="pres">
      <dgm:prSet presAssocID="{3B2682E3-83F5-6149-9207-D49C29B186FC}" presName="spaceBetweenRectangles" presStyleCnt="0"/>
      <dgm:spPr/>
    </dgm:pt>
    <dgm:pt modelId="{F0FCC8BE-7B01-3C43-8EFB-C74775A6CCBA}" type="pres">
      <dgm:prSet presAssocID="{A6CF3D26-5290-7B41-B6CD-FDF9680446B1}" presName="parentLin" presStyleCnt="0"/>
      <dgm:spPr/>
    </dgm:pt>
    <dgm:pt modelId="{9CD40A0E-B0B3-5B4B-80F9-2175ADBE82A5}" type="pres">
      <dgm:prSet presAssocID="{A6CF3D26-5290-7B41-B6CD-FDF9680446B1}" presName="parentLeftMargin" presStyleLbl="node1" presStyleIdx="0" presStyleCnt="2"/>
      <dgm:spPr/>
      <dgm:t>
        <a:bodyPr/>
        <a:lstStyle/>
        <a:p>
          <a:endParaRPr lang="en-US"/>
        </a:p>
      </dgm:t>
    </dgm:pt>
    <dgm:pt modelId="{1DB37C05-A6A2-3745-A34E-E813AA3AC102}" type="pres">
      <dgm:prSet presAssocID="{A6CF3D26-5290-7B41-B6CD-FDF9680446B1}" presName="parentText" presStyleLbl="node1" presStyleIdx="1" presStyleCnt="2" custScaleX="142857">
        <dgm:presLayoutVars>
          <dgm:chMax val="0"/>
          <dgm:bulletEnabled val="1"/>
        </dgm:presLayoutVars>
      </dgm:prSet>
      <dgm:spPr/>
      <dgm:t>
        <a:bodyPr/>
        <a:lstStyle/>
        <a:p>
          <a:endParaRPr lang="en-US"/>
        </a:p>
      </dgm:t>
    </dgm:pt>
    <dgm:pt modelId="{AEE3BEEF-0B94-A64A-87DF-EDDAC8C5698D}" type="pres">
      <dgm:prSet presAssocID="{A6CF3D26-5290-7B41-B6CD-FDF9680446B1}" presName="negativeSpace" presStyleCnt="0"/>
      <dgm:spPr/>
    </dgm:pt>
    <dgm:pt modelId="{4240149C-67EC-834D-B9BD-9FCED0FC1C5D}" type="pres">
      <dgm:prSet presAssocID="{A6CF3D26-5290-7B41-B6CD-FDF9680446B1}" presName="childText" presStyleLbl="conFgAcc1" presStyleIdx="1" presStyleCnt="2" custLinFactNeighborX="-943" custLinFactNeighborY="-52387">
        <dgm:presLayoutVars>
          <dgm:bulletEnabled val="1"/>
        </dgm:presLayoutVars>
      </dgm:prSet>
      <dgm:spPr/>
    </dgm:pt>
  </dgm:ptLst>
  <dgm:cxnLst>
    <dgm:cxn modelId="{2FD23579-B669-0446-AC45-E20EF5FFC83E}" srcId="{679E46E5-D5C2-454A-87DA-CA05A42DBA3E}" destId="{08CF72E4-AEEE-4F41-9B52-CE09735FE9A7}" srcOrd="0" destOrd="0" parTransId="{D8867F03-09DD-F84C-B0E0-1EEE870AC99F}" sibTransId="{3B2682E3-83F5-6149-9207-D49C29B186FC}"/>
    <dgm:cxn modelId="{9DDDF58F-5B42-E140-A80D-EEF2B1049741}" type="presOf" srcId="{679E46E5-D5C2-454A-87DA-CA05A42DBA3E}" destId="{1549C33D-BE09-F245-9B24-1C2A50D3E379}" srcOrd="0" destOrd="0" presId="urn:microsoft.com/office/officeart/2005/8/layout/list1"/>
    <dgm:cxn modelId="{6A1F2B32-1A03-F44C-8366-DDDF814F4734}" type="presOf" srcId="{A6CF3D26-5290-7B41-B6CD-FDF9680446B1}" destId="{9CD40A0E-B0B3-5B4B-80F9-2175ADBE82A5}" srcOrd="0" destOrd="0" presId="urn:microsoft.com/office/officeart/2005/8/layout/list1"/>
    <dgm:cxn modelId="{8FAF8529-7D69-324D-A292-CE3037429C91}" type="presOf" srcId="{A6CF3D26-5290-7B41-B6CD-FDF9680446B1}" destId="{1DB37C05-A6A2-3745-A34E-E813AA3AC102}" srcOrd="1" destOrd="0" presId="urn:microsoft.com/office/officeart/2005/8/layout/list1"/>
    <dgm:cxn modelId="{509112A2-0066-DD46-95E4-15167E18838E}" type="presOf" srcId="{08CF72E4-AEEE-4F41-9B52-CE09735FE9A7}" destId="{111595B6-9460-854F-9D5F-D49EDFAED47A}" srcOrd="1" destOrd="0" presId="urn:microsoft.com/office/officeart/2005/8/layout/list1"/>
    <dgm:cxn modelId="{DAC3C3DC-6732-1A46-8339-8A754227275A}" type="presOf" srcId="{08CF72E4-AEEE-4F41-9B52-CE09735FE9A7}" destId="{ED3112C1-F1C1-664E-A510-9A86FED7A3B2}" srcOrd="0" destOrd="0" presId="urn:microsoft.com/office/officeart/2005/8/layout/list1"/>
    <dgm:cxn modelId="{DFF01D67-90C8-A04E-93AA-2336125A7569}" srcId="{679E46E5-D5C2-454A-87DA-CA05A42DBA3E}" destId="{A6CF3D26-5290-7B41-B6CD-FDF9680446B1}" srcOrd="1" destOrd="0" parTransId="{F14EBAE0-0B06-464E-BF3D-E575A5D12FDF}" sibTransId="{E6B9B697-38EF-2043-BDA2-61D480DB12FF}"/>
    <dgm:cxn modelId="{736AF7D2-DD7A-4B43-8C28-6E70DB967246}" type="presParOf" srcId="{1549C33D-BE09-F245-9B24-1C2A50D3E379}" destId="{2B0243B2-52EE-DF41-BC3F-D62B6BD84F0C}" srcOrd="0" destOrd="0" presId="urn:microsoft.com/office/officeart/2005/8/layout/list1"/>
    <dgm:cxn modelId="{6A479CA7-02FE-CA44-82C4-C659B5B4B849}" type="presParOf" srcId="{2B0243B2-52EE-DF41-BC3F-D62B6BD84F0C}" destId="{ED3112C1-F1C1-664E-A510-9A86FED7A3B2}" srcOrd="0" destOrd="0" presId="urn:microsoft.com/office/officeart/2005/8/layout/list1"/>
    <dgm:cxn modelId="{759A6705-2AE5-5045-8F4D-97ADA6DE80E2}" type="presParOf" srcId="{2B0243B2-52EE-DF41-BC3F-D62B6BD84F0C}" destId="{111595B6-9460-854F-9D5F-D49EDFAED47A}" srcOrd="1" destOrd="0" presId="urn:microsoft.com/office/officeart/2005/8/layout/list1"/>
    <dgm:cxn modelId="{1828AA81-437A-584E-98AD-75D44B5D27F3}" type="presParOf" srcId="{1549C33D-BE09-F245-9B24-1C2A50D3E379}" destId="{59A4563F-FD65-CB44-AFF4-9B4201D19117}" srcOrd="1" destOrd="0" presId="urn:microsoft.com/office/officeart/2005/8/layout/list1"/>
    <dgm:cxn modelId="{C1A55001-0BB9-C04E-A89B-4B217629473E}" type="presParOf" srcId="{1549C33D-BE09-F245-9B24-1C2A50D3E379}" destId="{52B31635-79BF-2543-BF96-0C87EA33ECEA}" srcOrd="2" destOrd="0" presId="urn:microsoft.com/office/officeart/2005/8/layout/list1"/>
    <dgm:cxn modelId="{BE3D4BA5-FB52-BC47-9799-6F93C18D7849}" type="presParOf" srcId="{1549C33D-BE09-F245-9B24-1C2A50D3E379}" destId="{1B18536A-E18C-A545-82E2-927EEE387220}" srcOrd="3" destOrd="0" presId="urn:microsoft.com/office/officeart/2005/8/layout/list1"/>
    <dgm:cxn modelId="{0249F819-DA02-D54B-901C-C9505CED1560}" type="presParOf" srcId="{1549C33D-BE09-F245-9B24-1C2A50D3E379}" destId="{F0FCC8BE-7B01-3C43-8EFB-C74775A6CCBA}" srcOrd="4" destOrd="0" presId="urn:microsoft.com/office/officeart/2005/8/layout/list1"/>
    <dgm:cxn modelId="{BC1A7AC6-F5C9-A740-8BB0-44619EBB0026}" type="presParOf" srcId="{F0FCC8BE-7B01-3C43-8EFB-C74775A6CCBA}" destId="{9CD40A0E-B0B3-5B4B-80F9-2175ADBE82A5}" srcOrd="0" destOrd="0" presId="urn:microsoft.com/office/officeart/2005/8/layout/list1"/>
    <dgm:cxn modelId="{57458CC2-7E83-C04E-A594-EDF00D132349}" type="presParOf" srcId="{F0FCC8BE-7B01-3C43-8EFB-C74775A6CCBA}" destId="{1DB37C05-A6A2-3745-A34E-E813AA3AC102}" srcOrd="1" destOrd="0" presId="urn:microsoft.com/office/officeart/2005/8/layout/list1"/>
    <dgm:cxn modelId="{81DECED2-0546-574D-8AF2-42173F6BD8DC}" type="presParOf" srcId="{1549C33D-BE09-F245-9B24-1C2A50D3E379}" destId="{AEE3BEEF-0B94-A64A-87DF-EDDAC8C5698D}" srcOrd="5" destOrd="0" presId="urn:microsoft.com/office/officeart/2005/8/layout/list1"/>
    <dgm:cxn modelId="{A690F08F-49F6-A34D-9602-BF1965565495}" type="presParOf" srcId="{1549C33D-BE09-F245-9B24-1C2A50D3E379}" destId="{4240149C-67EC-834D-B9BD-9FCED0FC1C5D}"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679E46E5-D5C2-454A-87DA-CA05A42DBA3E}"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FFD5408E-D17E-034E-B769-F0537AF21CAF}">
      <dgm:prSet custT="1"/>
      <dgm:spPr/>
      <dgm:t>
        <a:bodyPr/>
        <a:lstStyle/>
        <a:p>
          <a:r>
            <a:rPr lang="en-US" sz="1800" dirty="0" smtClean="0">
              <a:latin typeface="Century Gothic"/>
              <a:ea typeface="ＭＳ Ｐゴシック" pitchFamily="34" charset="-128"/>
              <a:cs typeface="Century Gothic"/>
            </a:rPr>
            <a:t>Firms race to secure leading position</a:t>
          </a:r>
        </a:p>
      </dgm:t>
    </dgm:pt>
    <dgm:pt modelId="{A8F2E646-7B19-4847-9BB8-E6A5298EE101}" type="parTrans" cxnId="{B554CA7D-F396-F647-B426-ABF6304860D3}">
      <dgm:prSet/>
      <dgm:spPr/>
      <dgm:t>
        <a:bodyPr/>
        <a:lstStyle/>
        <a:p>
          <a:endParaRPr lang="en-US"/>
        </a:p>
      </dgm:t>
    </dgm:pt>
    <dgm:pt modelId="{EC9164C0-28DE-3B48-A168-A5B1EABE5E50}" type="sibTrans" cxnId="{B554CA7D-F396-F647-B426-ABF6304860D3}">
      <dgm:prSet/>
      <dgm:spPr/>
      <dgm:t>
        <a:bodyPr/>
        <a:lstStyle/>
        <a:p>
          <a:endParaRPr lang="en-US"/>
        </a:p>
      </dgm:t>
    </dgm:pt>
    <dgm:pt modelId="{AFC33AB0-9649-774B-B564-DD45C81A993B}">
      <dgm:prSet custT="1"/>
      <dgm:spPr/>
      <dgm:t>
        <a:bodyPr/>
        <a:lstStyle/>
        <a:p>
          <a:r>
            <a:rPr lang="en-US" sz="1800" dirty="0" smtClean="0">
              <a:latin typeface="Century Gothic"/>
              <a:ea typeface="ＭＳ Ｐゴシック" pitchFamily="34" charset="-128"/>
              <a:cs typeface="Century Gothic"/>
            </a:rPr>
            <a:t>By being first to market with a product or service (iPhone)</a:t>
          </a:r>
        </a:p>
      </dgm:t>
    </dgm:pt>
    <dgm:pt modelId="{F5C3C50B-8A12-D94B-B2F9-86AA7009B69A}" type="parTrans" cxnId="{50256730-7BA0-D74C-A4CF-F6B1D8EE36D3}">
      <dgm:prSet/>
      <dgm:spPr/>
      <dgm:t>
        <a:bodyPr/>
        <a:lstStyle/>
        <a:p>
          <a:endParaRPr lang="en-US"/>
        </a:p>
      </dgm:t>
    </dgm:pt>
    <dgm:pt modelId="{C5FC860A-72D0-324B-9F29-152ACD3A2CAE}" type="sibTrans" cxnId="{50256730-7BA0-D74C-A4CF-F6B1D8EE36D3}">
      <dgm:prSet/>
      <dgm:spPr/>
      <dgm:t>
        <a:bodyPr/>
        <a:lstStyle/>
        <a:p>
          <a:endParaRPr lang="en-US"/>
        </a:p>
      </dgm:t>
    </dgm:pt>
    <dgm:pt modelId="{9BFFBE83-A927-6342-BB80-22D90A0B5D6D}">
      <dgm:prSet custT="1"/>
      <dgm:spPr/>
      <dgm:t>
        <a:bodyPr/>
        <a:lstStyle/>
        <a:p>
          <a:r>
            <a:rPr lang="en-US" sz="1800" dirty="0" smtClean="0">
              <a:latin typeface="Century Gothic"/>
              <a:ea typeface="ＭＳ Ｐゴシック" pitchFamily="34" charset="-128"/>
              <a:cs typeface="Century Gothic"/>
            </a:rPr>
            <a:t>By finding a niche (left-handed guitars)</a:t>
          </a:r>
        </a:p>
      </dgm:t>
    </dgm:pt>
    <dgm:pt modelId="{43FA8A66-AF0A-084B-8D79-6B47B4D96AEE}" type="parTrans" cxnId="{EB19ED57-D15F-C94B-AACF-BCF82A0EC835}">
      <dgm:prSet/>
      <dgm:spPr/>
      <dgm:t>
        <a:bodyPr/>
        <a:lstStyle/>
        <a:p>
          <a:endParaRPr lang="en-US"/>
        </a:p>
      </dgm:t>
    </dgm:pt>
    <dgm:pt modelId="{A889942A-667B-FD4D-AA65-C31F74C9A726}" type="sibTrans" cxnId="{EB19ED57-D15F-C94B-AACF-BCF82A0EC835}">
      <dgm:prSet/>
      <dgm:spPr/>
      <dgm:t>
        <a:bodyPr/>
        <a:lstStyle/>
        <a:p>
          <a:endParaRPr lang="en-US"/>
        </a:p>
      </dgm:t>
    </dgm:pt>
    <dgm:pt modelId="{51C428B8-556B-804E-9647-2A4F52F03F44}">
      <dgm:prSet custT="1"/>
      <dgm:spPr/>
      <dgm:t>
        <a:bodyPr/>
        <a:lstStyle/>
        <a:p>
          <a:r>
            <a:rPr lang="en-US" sz="1800" dirty="0" smtClean="0">
              <a:latin typeface="Century Gothic"/>
              <a:ea typeface="ＭＳ Ｐゴシック" pitchFamily="34" charset="-128"/>
              <a:cs typeface="Century Gothic"/>
            </a:rPr>
            <a:t>By creating a brand (Lexus)</a:t>
          </a:r>
        </a:p>
      </dgm:t>
    </dgm:pt>
    <dgm:pt modelId="{B23FA07E-1A32-034E-8E1A-0FB975EBB0DA}" type="parTrans" cxnId="{ABC015A3-9372-664C-9610-0D6AC9E2228E}">
      <dgm:prSet/>
      <dgm:spPr/>
      <dgm:t>
        <a:bodyPr/>
        <a:lstStyle/>
        <a:p>
          <a:endParaRPr lang="en-US"/>
        </a:p>
      </dgm:t>
    </dgm:pt>
    <dgm:pt modelId="{C7F9BE71-77C0-7F41-83EC-E75463A48CDD}" type="sibTrans" cxnId="{ABC015A3-9372-664C-9610-0D6AC9E2228E}">
      <dgm:prSet/>
      <dgm:spPr/>
      <dgm:t>
        <a:bodyPr/>
        <a:lstStyle/>
        <a:p>
          <a:endParaRPr lang="en-US"/>
        </a:p>
      </dgm:t>
    </dgm:pt>
    <dgm:pt modelId="{E0D8E076-D569-BD47-BB38-70000C5960B5}">
      <dgm:prSet custT="1"/>
      <dgm:spPr/>
      <dgm:t>
        <a:bodyPr/>
        <a:lstStyle/>
        <a:p>
          <a:r>
            <a:rPr lang="en-US" sz="1800" dirty="0" smtClean="0">
              <a:latin typeface="Century Gothic"/>
              <a:ea typeface="ＭＳ Ｐゴシック" pitchFamily="34" charset="-128"/>
              <a:cs typeface="Century Gothic"/>
            </a:rPr>
            <a:t>By coming up with new idea for product or service or way for producing something more cheaply (search-based advertising)</a:t>
          </a:r>
        </a:p>
      </dgm:t>
    </dgm:pt>
    <dgm:pt modelId="{4D314BC1-5A98-E145-8713-781E0691F976}" type="parTrans" cxnId="{A2903802-BA77-2349-88C8-FF6E6B993902}">
      <dgm:prSet/>
      <dgm:spPr/>
      <dgm:t>
        <a:bodyPr/>
        <a:lstStyle/>
        <a:p>
          <a:endParaRPr lang="en-US"/>
        </a:p>
      </dgm:t>
    </dgm:pt>
    <dgm:pt modelId="{15524632-12A0-B64D-982F-6A480038C6BE}" type="sibTrans" cxnId="{A2903802-BA77-2349-88C8-FF6E6B993902}">
      <dgm:prSet/>
      <dgm:spPr/>
      <dgm:t>
        <a:bodyPr/>
        <a:lstStyle/>
        <a:p>
          <a:endParaRPr lang="en-US"/>
        </a:p>
      </dgm:t>
    </dgm:pt>
    <dgm:pt modelId="{66CAB845-2F45-EC46-AD3A-F7E4917B7B3B}">
      <dgm:prSet custT="1"/>
      <dgm:spPr/>
      <dgm:t>
        <a:bodyPr/>
        <a:lstStyle/>
        <a:p>
          <a:r>
            <a:rPr lang="en-US" sz="1800" dirty="0" smtClean="0">
              <a:latin typeface="Century Gothic"/>
              <a:ea typeface="ＭＳ Ｐゴシック" pitchFamily="34" charset="-128"/>
              <a:cs typeface="Century Gothic"/>
            </a:rPr>
            <a:t>Firms try to stave off rivals to recover their investments and risk taking</a:t>
          </a:r>
        </a:p>
      </dgm:t>
    </dgm:pt>
    <dgm:pt modelId="{700C5D24-38A7-AD4F-802E-5911BE6F8004}" type="parTrans" cxnId="{59AE6193-2DEB-474F-A4E2-2D466ADA67B2}">
      <dgm:prSet/>
      <dgm:spPr/>
      <dgm:t>
        <a:bodyPr/>
        <a:lstStyle/>
        <a:p>
          <a:endParaRPr lang="en-US"/>
        </a:p>
      </dgm:t>
    </dgm:pt>
    <dgm:pt modelId="{408DC41A-5DBA-C14C-97EC-09818735950B}" type="sibTrans" cxnId="{59AE6193-2DEB-474F-A4E2-2D466ADA67B2}">
      <dgm:prSet/>
      <dgm:spPr/>
      <dgm:t>
        <a:bodyPr/>
        <a:lstStyle/>
        <a:p>
          <a:endParaRPr lang="en-US"/>
        </a:p>
      </dgm:t>
    </dgm:pt>
    <dgm:pt modelId="{DC3CE689-CF9A-864D-B0FC-2A8EDFF5EEA4}">
      <dgm:prSet custT="1"/>
      <dgm:spPr/>
      <dgm:t>
        <a:bodyPr/>
        <a:lstStyle/>
        <a:p>
          <a:r>
            <a:rPr lang="en-US" sz="1800" dirty="0" smtClean="0">
              <a:latin typeface="Century Gothic"/>
              <a:ea typeface="ＭＳ Ｐゴシック" pitchFamily="34" charset="-128"/>
              <a:cs typeface="Century Gothic"/>
            </a:rPr>
            <a:t>First-mover advantages</a:t>
          </a:r>
        </a:p>
      </dgm:t>
    </dgm:pt>
    <dgm:pt modelId="{26EA7CF0-E153-E248-AFCF-31F4770A437F}" type="parTrans" cxnId="{4E80D90F-9FFE-5E40-8766-F039BA555CA1}">
      <dgm:prSet/>
      <dgm:spPr/>
      <dgm:t>
        <a:bodyPr/>
        <a:lstStyle/>
        <a:p>
          <a:endParaRPr lang="en-US"/>
        </a:p>
      </dgm:t>
    </dgm:pt>
    <dgm:pt modelId="{5C7F2DFA-9438-564E-94D7-3C04BD0CB90C}" type="sibTrans" cxnId="{4E80D90F-9FFE-5E40-8766-F039BA555CA1}">
      <dgm:prSet/>
      <dgm:spPr/>
      <dgm:t>
        <a:bodyPr/>
        <a:lstStyle/>
        <a:p>
          <a:endParaRPr lang="en-US"/>
        </a:p>
      </dgm:t>
    </dgm:pt>
    <dgm:pt modelId="{F51C9604-3F5B-404C-9569-76491CB3DC77}">
      <dgm:prSet custT="1"/>
      <dgm:spPr/>
      <dgm:t>
        <a:bodyPr/>
        <a:lstStyle/>
        <a:p>
          <a:r>
            <a:rPr lang="en-US" sz="1800" dirty="0" smtClean="0">
              <a:latin typeface="Century Gothic"/>
              <a:ea typeface="ＭＳ Ｐゴシック" pitchFamily="34" charset="-128"/>
              <a:cs typeface="Century Gothic"/>
            </a:rPr>
            <a:t>Intellectual property rights</a:t>
          </a:r>
        </a:p>
      </dgm:t>
    </dgm:pt>
    <dgm:pt modelId="{F8269396-04A9-8D4D-AA59-9ECC7C7ECE47}" type="parTrans" cxnId="{AE5AA79D-D1E9-BD43-8968-102467C06360}">
      <dgm:prSet/>
      <dgm:spPr/>
      <dgm:t>
        <a:bodyPr/>
        <a:lstStyle/>
        <a:p>
          <a:endParaRPr lang="en-US"/>
        </a:p>
      </dgm:t>
    </dgm:pt>
    <dgm:pt modelId="{2B6151A3-B627-FA40-8DAF-1978230F9C73}" type="sibTrans" cxnId="{AE5AA79D-D1E9-BD43-8968-102467C06360}">
      <dgm:prSet/>
      <dgm:spPr/>
      <dgm:t>
        <a:bodyPr/>
        <a:lstStyle/>
        <a:p>
          <a:endParaRPr lang="en-US"/>
        </a:p>
      </dgm:t>
    </dgm:pt>
    <dgm:pt modelId="{A3B56DAA-D052-0B49-8FBB-5452D22DDF07}">
      <dgm:prSet custT="1"/>
      <dgm:spPr/>
      <dgm:t>
        <a:bodyPr/>
        <a:lstStyle/>
        <a:p>
          <a:r>
            <a:rPr lang="en-US" sz="1800" dirty="0" smtClean="0">
              <a:latin typeface="Century Gothic"/>
              <a:ea typeface="ＭＳ Ｐゴシック" pitchFamily="34" charset="-128"/>
              <a:cs typeface="Century Gothic"/>
            </a:rPr>
            <a:t>Switching costs</a:t>
          </a:r>
        </a:p>
      </dgm:t>
    </dgm:pt>
    <dgm:pt modelId="{2D38DCFC-DA46-8448-A3A2-0813F0D841C8}" type="parTrans" cxnId="{4BE06D37-1EF6-344C-BBBF-E2C1918215DB}">
      <dgm:prSet/>
      <dgm:spPr/>
      <dgm:t>
        <a:bodyPr/>
        <a:lstStyle/>
        <a:p>
          <a:endParaRPr lang="en-US"/>
        </a:p>
      </dgm:t>
    </dgm:pt>
    <dgm:pt modelId="{7BA8B02C-3451-6947-A824-601E2D701EDF}" type="sibTrans" cxnId="{4BE06D37-1EF6-344C-BBBF-E2C1918215DB}">
      <dgm:prSet/>
      <dgm:spPr/>
      <dgm:t>
        <a:bodyPr/>
        <a:lstStyle/>
        <a:p>
          <a:endParaRPr lang="en-US"/>
        </a:p>
      </dgm:t>
    </dgm:pt>
    <dgm:pt modelId="{977E77AA-6C88-AF45-8788-64DDCC02FE20}">
      <dgm:prSet custT="1"/>
      <dgm:spPr/>
      <dgm:t>
        <a:bodyPr/>
        <a:lstStyle/>
        <a:p>
          <a:r>
            <a:rPr lang="en-US" sz="1800" dirty="0" smtClean="0">
              <a:latin typeface="Century Gothic"/>
              <a:ea typeface="ＭＳ Ｐゴシック" pitchFamily="34" charset="-128"/>
              <a:cs typeface="Century Gothic"/>
            </a:rPr>
            <a:t>Entry barriers such as economies of scale and network effects</a:t>
          </a:r>
        </a:p>
      </dgm:t>
    </dgm:pt>
    <dgm:pt modelId="{DF426DCD-83A4-9643-89C3-69B73804BC6A}" type="parTrans" cxnId="{1BD1231D-BB8A-D449-9717-F433FCC923DF}">
      <dgm:prSet/>
      <dgm:spPr/>
      <dgm:t>
        <a:bodyPr/>
        <a:lstStyle/>
        <a:p>
          <a:endParaRPr lang="en-US"/>
        </a:p>
      </dgm:t>
    </dgm:pt>
    <dgm:pt modelId="{6DAF08D1-EAAE-5F4B-A4BF-A596C839CC68}" type="sibTrans" cxnId="{1BD1231D-BB8A-D449-9717-F433FCC923DF}">
      <dgm:prSet/>
      <dgm:spPr/>
      <dgm:t>
        <a:bodyPr/>
        <a:lstStyle/>
        <a:p>
          <a:endParaRPr lang="en-US"/>
        </a:p>
      </dgm:t>
    </dgm:pt>
    <dgm:pt modelId="{1549C33D-BE09-F245-9B24-1C2A50D3E379}" type="pres">
      <dgm:prSet presAssocID="{679E46E5-D5C2-454A-87DA-CA05A42DBA3E}" presName="linear" presStyleCnt="0">
        <dgm:presLayoutVars>
          <dgm:dir/>
          <dgm:animLvl val="lvl"/>
          <dgm:resizeHandles val="exact"/>
        </dgm:presLayoutVars>
      </dgm:prSet>
      <dgm:spPr/>
      <dgm:t>
        <a:bodyPr/>
        <a:lstStyle/>
        <a:p>
          <a:endParaRPr lang="en-US"/>
        </a:p>
      </dgm:t>
    </dgm:pt>
    <dgm:pt modelId="{9C969D93-B2DD-1D4C-98B7-824C2A62E8A3}" type="pres">
      <dgm:prSet presAssocID="{FFD5408E-D17E-034E-B769-F0537AF21CAF}" presName="parentLin" presStyleCnt="0"/>
      <dgm:spPr/>
    </dgm:pt>
    <dgm:pt modelId="{AE557717-2A55-464E-BAE9-6E68BC71B97B}" type="pres">
      <dgm:prSet presAssocID="{FFD5408E-D17E-034E-B769-F0537AF21CAF}" presName="parentLeftMargin" presStyleLbl="node1" presStyleIdx="0" presStyleCnt="2"/>
      <dgm:spPr/>
      <dgm:t>
        <a:bodyPr/>
        <a:lstStyle/>
        <a:p>
          <a:endParaRPr lang="en-US"/>
        </a:p>
      </dgm:t>
    </dgm:pt>
    <dgm:pt modelId="{56D5B4A9-05B3-D644-BFD6-0D097D59220B}" type="pres">
      <dgm:prSet presAssocID="{FFD5408E-D17E-034E-B769-F0537AF21CAF}" presName="parentText" presStyleLbl="node1" presStyleIdx="0" presStyleCnt="2" custScaleX="142857">
        <dgm:presLayoutVars>
          <dgm:chMax val="0"/>
          <dgm:bulletEnabled val="1"/>
        </dgm:presLayoutVars>
      </dgm:prSet>
      <dgm:spPr/>
      <dgm:t>
        <a:bodyPr/>
        <a:lstStyle/>
        <a:p>
          <a:endParaRPr lang="en-US"/>
        </a:p>
      </dgm:t>
    </dgm:pt>
    <dgm:pt modelId="{C307BCD2-F3FF-C849-9C0D-A67F897D37C6}" type="pres">
      <dgm:prSet presAssocID="{FFD5408E-D17E-034E-B769-F0537AF21CAF}" presName="negativeSpace" presStyleCnt="0"/>
      <dgm:spPr/>
    </dgm:pt>
    <dgm:pt modelId="{DB0B8D0B-8255-8A46-812D-C3A62EDBBC89}" type="pres">
      <dgm:prSet presAssocID="{FFD5408E-D17E-034E-B769-F0537AF21CAF}" presName="childText" presStyleLbl="conFgAcc1" presStyleIdx="0" presStyleCnt="2">
        <dgm:presLayoutVars>
          <dgm:bulletEnabled val="1"/>
        </dgm:presLayoutVars>
      </dgm:prSet>
      <dgm:spPr/>
      <dgm:t>
        <a:bodyPr/>
        <a:lstStyle/>
        <a:p>
          <a:endParaRPr lang="en-US"/>
        </a:p>
      </dgm:t>
    </dgm:pt>
    <dgm:pt modelId="{0AD99E91-AB63-F54E-92BE-E0B229B3222C}" type="pres">
      <dgm:prSet presAssocID="{EC9164C0-28DE-3B48-A168-A5B1EABE5E50}" presName="spaceBetweenRectangles" presStyleCnt="0"/>
      <dgm:spPr/>
    </dgm:pt>
    <dgm:pt modelId="{2F1A193B-C4D4-A746-BE37-84F6DE1361B3}" type="pres">
      <dgm:prSet presAssocID="{66CAB845-2F45-EC46-AD3A-F7E4917B7B3B}" presName="parentLin" presStyleCnt="0"/>
      <dgm:spPr/>
    </dgm:pt>
    <dgm:pt modelId="{B1DFD51F-63C9-5749-994E-94A76A578329}" type="pres">
      <dgm:prSet presAssocID="{66CAB845-2F45-EC46-AD3A-F7E4917B7B3B}" presName="parentLeftMargin" presStyleLbl="node1" presStyleIdx="0" presStyleCnt="2"/>
      <dgm:spPr/>
      <dgm:t>
        <a:bodyPr/>
        <a:lstStyle/>
        <a:p>
          <a:endParaRPr lang="en-US"/>
        </a:p>
      </dgm:t>
    </dgm:pt>
    <dgm:pt modelId="{95A0D84E-8C4B-384E-8CE7-8F220AC20499}" type="pres">
      <dgm:prSet presAssocID="{66CAB845-2F45-EC46-AD3A-F7E4917B7B3B}" presName="parentText" presStyleLbl="node1" presStyleIdx="1" presStyleCnt="2" custScaleX="142857">
        <dgm:presLayoutVars>
          <dgm:chMax val="0"/>
          <dgm:bulletEnabled val="1"/>
        </dgm:presLayoutVars>
      </dgm:prSet>
      <dgm:spPr/>
      <dgm:t>
        <a:bodyPr/>
        <a:lstStyle/>
        <a:p>
          <a:endParaRPr lang="en-US"/>
        </a:p>
      </dgm:t>
    </dgm:pt>
    <dgm:pt modelId="{20D4BE95-57AC-8241-B19E-6403D2D9E63E}" type="pres">
      <dgm:prSet presAssocID="{66CAB845-2F45-EC46-AD3A-F7E4917B7B3B}" presName="negativeSpace" presStyleCnt="0"/>
      <dgm:spPr/>
    </dgm:pt>
    <dgm:pt modelId="{832CE965-20D1-BC47-839E-D0223AD71646}" type="pres">
      <dgm:prSet presAssocID="{66CAB845-2F45-EC46-AD3A-F7E4917B7B3B}" presName="childText" presStyleLbl="conFgAcc1" presStyleIdx="1" presStyleCnt="2">
        <dgm:presLayoutVars>
          <dgm:bulletEnabled val="1"/>
        </dgm:presLayoutVars>
      </dgm:prSet>
      <dgm:spPr/>
      <dgm:t>
        <a:bodyPr/>
        <a:lstStyle/>
        <a:p>
          <a:endParaRPr lang="en-US"/>
        </a:p>
      </dgm:t>
    </dgm:pt>
  </dgm:ptLst>
  <dgm:cxnLst>
    <dgm:cxn modelId="{4BE06D37-1EF6-344C-BBBF-E2C1918215DB}" srcId="{66CAB845-2F45-EC46-AD3A-F7E4917B7B3B}" destId="{A3B56DAA-D052-0B49-8FBB-5452D22DDF07}" srcOrd="2" destOrd="0" parTransId="{2D38DCFC-DA46-8448-A3A2-0813F0D841C8}" sibTransId="{7BA8B02C-3451-6947-A824-601E2D701EDF}"/>
    <dgm:cxn modelId="{112CF0E8-44E5-C240-A7EA-A1EEF4F2DBCB}" type="presOf" srcId="{679E46E5-D5C2-454A-87DA-CA05A42DBA3E}" destId="{1549C33D-BE09-F245-9B24-1C2A50D3E379}" srcOrd="0" destOrd="0" presId="urn:microsoft.com/office/officeart/2005/8/layout/list1"/>
    <dgm:cxn modelId="{530EE223-E53C-DE4D-8615-718A1C154F56}" type="presOf" srcId="{A3B56DAA-D052-0B49-8FBB-5452D22DDF07}" destId="{832CE965-20D1-BC47-839E-D0223AD71646}" srcOrd="0" destOrd="2" presId="urn:microsoft.com/office/officeart/2005/8/layout/list1"/>
    <dgm:cxn modelId="{14ABB8EF-3AFA-0048-A6EA-DA2D3F27A139}" type="presOf" srcId="{51C428B8-556B-804E-9647-2A4F52F03F44}" destId="{DB0B8D0B-8255-8A46-812D-C3A62EDBBC89}" srcOrd="0" destOrd="2" presId="urn:microsoft.com/office/officeart/2005/8/layout/list1"/>
    <dgm:cxn modelId="{97B58321-2ABB-DF46-8D52-D3CC71D0042F}" type="presOf" srcId="{FFD5408E-D17E-034E-B769-F0537AF21CAF}" destId="{AE557717-2A55-464E-BAE9-6E68BC71B97B}" srcOrd="0" destOrd="0" presId="urn:microsoft.com/office/officeart/2005/8/layout/list1"/>
    <dgm:cxn modelId="{489BD768-EEFB-A943-9512-5336BCA4BA50}" type="presOf" srcId="{DC3CE689-CF9A-864D-B0FC-2A8EDFF5EEA4}" destId="{832CE965-20D1-BC47-839E-D0223AD71646}" srcOrd="0" destOrd="0" presId="urn:microsoft.com/office/officeart/2005/8/layout/list1"/>
    <dgm:cxn modelId="{5226BCFF-E1E7-7C47-9282-B8412EA70CE3}" type="presOf" srcId="{AFC33AB0-9649-774B-B564-DD45C81A993B}" destId="{DB0B8D0B-8255-8A46-812D-C3A62EDBBC89}" srcOrd="0" destOrd="0" presId="urn:microsoft.com/office/officeart/2005/8/layout/list1"/>
    <dgm:cxn modelId="{1BD1231D-BB8A-D449-9717-F433FCC923DF}" srcId="{66CAB845-2F45-EC46-AD3A-F7E4917B7B3B}" destId="{977E77AA-6C88-AF45-8788-64DDCC02FE20}" srcOrd="3" destOrd="0" parTransId="{DF426DCD-83A4-9643-89C3-69B73804BC6A}" sibTransId="{6DAF08D1-EAAE-5F4B-A4BF-A596C839CC68}"/>
    <dgm:cxn modelId="{F02763B1-77E5-9E4E-BB6F-F95B178C8A2E}" type="presOf" srcId="{977E77AA-6C88-AF45-8788-64DDCC02FE20}" destId="{832CE965-20D1-BC47-839E-D0223AD71646}" srcOrd="0" destOrd="3" presId="urn:microsoft.com/office/officeart/2005/8/layout/list1"/>
    <dgm:cxn modelId="{59AE6193-2DEB-474F-A4E2-2D466ADA67B2}" srcId="{679E46E5-D5C2-454A-87DA-CA05A42DBA3E}" destId="{66CAB845-2F45-EC46-AD3A-F7E4917B7B3B}" srcOrd="1" destOrd="0" parTransId="{700C5D24-38A7-AD4F-802E-5911BE6F8004}" sibTransId="{408DC41A-5DBA-C14C-97EC-09818735950B}"/>
    <dgm:cxn modelId="{EB19ED57-D15F-C94B-AACF-BCF82A0EC835}" srcId="{FFD5408E-D17E-034E-B769-F0537AF21CAF}" destId="{9BFFBE83-A927-6342-BB80-22D90A0B5D6D}" srcOrd="1" destOrd="0" parTransId="{43FA8A66-AF0A-084B-8D79-6B47B4D96AEE}" sibTransId="{A889942A-667B-FD4D-AA65-C31F74C9A726}"/>
    <dgm:cxn modelId="{8C800E11-5522-3940-9DFC-B58FFF4BB475}" type="presOf" srcId="{F51C9604-3F5B-404C-9569-76491CB3DC77}" destId="{832CE965-20D1-BC47-839E-D0223AD71646}" srcOrd="0" destOrd="1" presId="urn:microsoft.com/office/officeart/2005/8/layout/list1"/>
    <dgm:cxn modelId="{4E80D90F-9FFE-5E40-8766-F039BA555CA1}" srcId="{66CAB845-2F45-EC46-AD3A-F7E4917B7B3B}" destId="{DC3CE689-CF9A-864D-B0FC-2A8EDFF5EEA4}" srcOrd="0" destOrd="0" parTransId="{26EA7CF0-E153-E248-AFCF-31F4770A437F}" sibTransId="{5C7F2DFA-9438-564E-94D7-3C04BD0CB90C}"/>
    <dgm:cxn modelId="{B554CA7D-F396-F647-B426-ABF6304860D3}" srcId="{679E46E5-D5C2-454A-87DA-CA05A42DBA3E}" destId="{FFD5408E-D17E-034E-B769-F0537AF21CAF}" srcOrd="0" destOrd="0" parTransId="{A8F2E646-7B19-4847-9BB8-E6A5298EE101}" sibTransId="{EC9164C0-28DE-3B48-A168-A5B1EABE5E50}"/>
    <dgm:cxn modelId="{B2666F69-770A-504E-852E-A6F3270B6360}" type="presOf" srcId="{66CAB845-2F45-EC46-AD3A-F7E4917B7B3B}" destId="{95A0D84E-8C4B-384E-8CE7-8F220AC20499}" srcOrd="1" destOrd="0" presId="urn:microsoft.com/office/officeart/2005/8/layout/list1"/>
    <dgm:cxn modelId="{A2903802-BA77-2349-88C8-FF6E6B993902}" srcId="{FFD5408E-D17E-034E-B769-F0537AF21CAF}" destId="{E0D8E076-D569-BD47-BB38-70000C5960B5}" srcOrd="3" destOrd="0" parTransId="{4D314BC1-5A98-E145-8713-781E0691F976}" sibTransId="{15524632-12A0-B64D-982F-6A480038C6BE}"/>
    <dgm:cxn modelId="{2D0038F6-D645-E943-A1DE-C9A59C7A03E7}" type="presOf" srcId="{66CAB845-2F45-EC46-AD3A-F7E4917B7B3B}" destId="{B1DFD51F-63C9-5749-994E-94A76A578329}" srcOrd="0" destOrd="0" presId="urn:microsoft.com/office/officeart/2005/8/layout/list1"/>
    <dgm:cxn modelId="{4BA0EDFC-BC17-7642-B50E-87C49E2A9343}" type="presOf" srcId="{FFD5408E-D17E-034E-B769-F0537AF21CAF}" destId="{56D5B4A9-05B3-D644-BFD6-0D097D59220B}" srcOrd="1" destOrd="0" presId="urn:microsoft.com/office/officeart/2005/8/layout/list1"/>
    <dgm:cxn modelId="{122D8D18-1866-4A49-AA4C-123BB867A9F0}" type="presOf" srcId="{9BFFBE83-A927-6342-BB80-22D90A0B5D6D}" destId="{DB0B8D0B-8255-8A46-812D-C3A62EDBBC89}" srcOrd="0" destOrd="1" presId="urn:microsoft.com/office/officeart/2005/8/layout/list1"/>
    <dgm:cxn modelId="{ABC015A3-9372-664C-9610-0D6AC9E2228E}" srcId="{FFD5408E-D17E-034E-B769-F0537AF21CAF}" destId="{51C428B8-556B-804E-9647-2A4F52F03F44}" srcOrd="2" destOrd="0" parTransId="{B23FA07E-1A32-034E-8E1A-0FB975EBB0DA}" sibTransId="{C7F9BE71-77C0-7F41-83EC-E75463A48CDD}"/>
    <dgm:cxn modelId="{50256730-7BA0-D74C-A4CF-F6B1D8EE36D3}" srcId="{FFD5408E-D17E-034E-B769-F0537AF21CAF}" destId="{AFC33AB0-9649-774B-B564-DD45C81A993B}" srcOrd="0" destOrd="0" parTransId="{F5C3C50B-8A12-D94B-B2F9-86AA7009B69A}" sibTransId="{C5FC860A-72D0-324B-9F29-152ACD3A2CAE}"/>
    <dgm:cxn modelId="{9204BB91-36D8-DA4B-9386-5A787C9A423F}" type="presOf" srcId="{E0D8E076-D569-BD47-BB38-70000C5960B5}" destId="{DB0B8D0B-8255-8A46-812D-C3A62EDBBC89}" srcOrd="0" destOrd="3" presId="urn:microsoft.com/office/officeart/2005/8/layout/list1"/>
    <dgm:cxn modelId="{AE5AA79D-D1E9-BD43-8968-102467C06360}" srcId="{66CAB845-2F45-EC46-AD3A-F7E4917B7B3B}" destId="{F51C9604-3F5B-404C-9569-76491CB3DC77}" srcOrd="1" destOrd="0" parTransId="{F8269396-04A9-8D4D-AA59-9ECC7C7ECE47}" sibTransId="{2B6151A3-B627-FA40-8DAF-1978230F9C73}"/>
    <dgm:cxn modelId="{8E5A1674-E821-CE4C-A337-3E9631E0E822}" type="presParOf" srcId="{1549C33D-BE09-F245-9B24-1C2A50D3E379}" destId="{9C969D93-B2DD-1D4C-98B7-824C2A62E8A3}" srcOrd="0" destOrd="0" presId="urn:microsoft.com/office/officeart/2005/8/layout/list1"/>
    <dgm:cxn modelId="{99227DC0-D92F-8E47-AFDC-951077119735}" type="presParOf" srcId="{9C969D93-B2DD-1D4C-98B7-824C2A62E8A3}" destId="{AE557717-2A55-464E-BAE9-6E68BC71B97B}" srcOrd="0" destOrd="0" presId="urn:microsoft.com/office/officeart/2005/8/layout/list1"/>
    <dgm:cxn modelId="{CF1E73B2-E5DD-0E42-8BCD-9E1D261522D7}" type="presParOf" srcId="{9C969D93-B2DD-1D4C-98B7-824C2A62E8A3}" destId="{56D5B4A9-05B3-D644-BFD6-0D097D59220B}" srcOrd="1" destOrd="0" presId="urn:microsoft.com/office/officeart/2005/8/layout/list1"/>
    <dgm:cxn modelId="{3F5B1BFD-0A8B-F046-938E-0DFB9432DED5}" type="presParOf" srcId="{1549C33D-BE09-F245-9B24-1C2A50D3E379}" destId="{C307BCD2-F3FF-C849-9C0D-A67F897D37C6}" srcOrd="1" destOrd="0" presId="urn:microsoft.com/office/officeart/2005/8/layout/list1"/>
    <dgm:cxn modelId="{AB07EAFA-B181-D04A-9228-9065A1492F33}" type="presParOf" srcId="{1549C33D-BE09-F245-9B24-1C2A50D3E379}" destId="{DB0B8D0B-8255-8A46-812D-C3A62EDBBC89}" srcOrd="2" destOrd="0" presId="urn:microsoft.com/office/officeart/2005/8/layout/list1"/>
    <dgm:cxn modelId="{136331AE-758C-CF4D-8119-8C453C358C86}" type="presParOf" srcId="{1549C33D-BE09-F245-9B24-1C2A50D3E379}" destId="{0AD99E91-AB63-F54E-92BE-E0B229B3222C}" srcOrd="3" destOrd="0" presId="urn:microsoft.com/office/officeart/2005/8/layout/list1"/>
    <dgm:cxn modelId="{EEA3B63E-6334-BB49-AB24-4AE5E773211F}" type="presParOf" srcId="{1549C33D-BE09-F245-9B24-1C2A50D3E379}" destId="{2F1A193B-C4D4-A746-BE37-84F6DE1361B3}" srcOrd="4" destOrd="0" presId="urn:microsoft.com/office/officeart/2005/8/layout/list1"/>
    <dgm:cxn modelId="{EAC09442-A949-544B-9452-8CDE43DE8BEF}" type="presParOf" srcId="{2F1A193B-C4D4-A746-BE37-84F6DE1361B3}" destId="{B1DFD51F-63C9-5749-994E-94A76A578329}" srcOrd="0" destOrd="0" presId="urn:microsoft.com/office/officeart/2005/8/layout/list1"/>
    <dgm:cxn modelId="{AB070584-346D-C348-9EC5-0D5A70100229}" type="presParOf" srcId="{2F1A193B-C4D4-A746-BE37-84F6DE1361B3}" destId="{95A0D84E-8C4B-384E-8CE7-8F220AC20499}" srcOrd="1" destOrd="0" presId="urn:microsoft.com/office/officeart/2005/8/layout/list1"/>
    <dgm:cxn modelId="{05858F13-06A9-1841-BA45-6F30703446AA}" type="presParOf" srcId="{1549C33D-BE09-F245-9B24-1C2A50D3E379}" destId="{20D4BE95-57AC-8241-B19E-6403D2D9E63E}" srcOrd="5" destOrd="0" presId="urn:microsoft.com/office/officeart/2005/8/layout/list1"/>
    <dgm:cxn modelId="{4EA61172-42BA-B04D-8FF8-ED036E47DEF6}" type="presParOf" srcId="{1549C33D-BE09-F245-9B24-1C2A50D3E379}" destId="{832CE965-20D1-BC47-839E-D0223AD71646}"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679E46E5-D5C2-454A-87DA-CA05A42DBA3E}"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51CFDC47-3F64-894E-ACA4-E379D54364DE}">
      <dgm:prSet custT="1"/>
      <dgm:spPr/>
      <dgm:t>
        <a:bodyPr/>
        <a:lstStyle/>
        <a:p>
          <a:pPr algn="l"/>
          <a:r>
            <a:rPr lang="en-GB" sz="1800" i="1" dirty="0" smtClean="0">
              <a:solidFill>
                <a:schemeClr val="bg1"/>
              </a:solidFill>
              <a:latin typeface="Century Gothic"/>
              <a:cs typeface="Century Gothic"/>
            </a:rPr>
            <a:t>Firms try to win category share by introducing new features through incremental innovation that differentiate them from rivals.</a:t>
          </a:r>
          <a:endParaRPr lang="en-GB" sz="1800" i="1" dirty="0">
            <a:solidFill>
              <a:schemeClr val="bg1"/>
            </a:solidFill>
            <a:latin typeface="Century Gothic"/>
            <a:cs typeface="Century Gothic"/>
          </a:endParaRPr>
        </a:p>
      </dgm:t>
    </dgm:pt>
    <dgm:pt modelId="{8D6803E5-3B88-F746-9BB0-57031BC3CF64}" type="parTrans" cxnId="{5B3733C2-AF9C-DF4F-8E1D-958A6583F853}">
      <dgm:prSet/>
      <dgm:spPr/>
      <dgm:t>
        <a:bodyPr/>
        <a:lstStyle/>
        <a:p>
          <a:endParaRPr lang="en-US"/>
        </a:p>
      </dgm:t>
    </dgm:pt>
    <dgm:pt modelId="{1F4F8D2A-FDD7-6D42-9855-0A4A4474754A}" type="sibTrans" cxnId="{5B3733C2-AF9C-DF4F-8E1D-958A6583F853}">
      <dgm:prSet/>
      <dgm:spPr/>
      <dgm:t>
        <a:bodyPr/>
        <a:lstStyle/>
        <a:p>
          <a:endParaRPr lang="en-US"/>
        </a:p>
      </dgm:t>
    </dgm:pt>
    <dgm:pt modelId="{174B49A0-113A-2C44-8E0B-AD58E265DBC0}">
      <dgm:prSet custT="1"/>
      <dgm:spPr/>
      <dgm:t>
        <a:bodyPr/>
        <a:lstStyle/>
        <a:p>
          <a:pPr algn="l"/>
          <a:r>
            <a:rPr lang="en-GB" sz="1800" i="1" dirty="0" smtClean="0">
              <a:solidFill>
                <a:schemeClr val="bg1"/>
              </a:solidFill>
              <a:latin typeface="Century Gothic"/>
              <a:cs typeface="Century Gothic"/>
            </a:rPr>
            <a:t>Firms engage in drastic innovation to create new products and dominate new categories.</a:t>
          </a:r>
          <a:endParaRPr lang="en-GB" sz="1800" i="1" dirty="0">
            <a:solidFill>
              <a:schemeClr val="bg1"/>
            </a:solidFill>
            <a:latin typeface="Century Gothic"/>
            <a:cs typeface="Century Gothic"/>
          </a:endParaRPr>
        </a:p>
      </dgm:t>
    </dgm:pt>
    <dgm:pt modelId="{A3E6B8AD-AA35-4A4E-BA29-969F7FF680AE}" type="parTrans" cxnId="{13B5CB19-A413-BB40-93E2-2336A470249D}">
      <dgm:prSet/>
      <dgm:spPr/>
      <dgm:t>
        <a:bodyPr/>
        <a:lstStyle/>
        <a:p>
          <a:endParaRPr lang="en-US"/>
        </a:p>
      </dgm:t>
    </dgm:pt>
    <dgm:pt modelId="{4275A9AC-3BF4-F64D-940B-942830B0F54D}" type="sibTrans" cxnId="{13B5CB19-A413-BB40-93E2-2336A470249D}">
      <dgm:prSet/>
      <dgm:spPr/>
      <dgm:t>
        <a:bodyPr/>
        <a:lstStyle/>
        <a:p>
          <a:endParaRPr lang="en-US"/>
        </a:p>
      </dgm:t>
    </dgm:pt>
    <dgm:pt modelId="{1549C33D-BE09-F245-9B24-1C2A50D3E379}" type="pres">
      <dgm:prSet presAssocID="{679E46E5-D5C2-454A-87DA-CA05A42DBA3E}" presName="linear" presStyleCnt="0">
        <dgm:presLayoutVars>
          <dgm:dir/>
          <dgm:animLvl val="lvl"/>
          <dgm:resizeHandles val="exact"/>
        </dgm:presLayoutVars>
      </dgm:prSet>
      <dgm:spPr/>
      <dgm:t>
        <a:bodyPr/>
        <a:lstStyle/>
        <a:p>
          <a:endParaRPr lang="en-US"/>
        </a:p>
      </dgm:t>
    </dgm:pt>
    <dgm:pt modelId="{F723177C-929A-8C4E-B8B2-9EF6E77B76D1}" type="pres">
      <dgm:prSet presAssocID="{51CFDC47-3F64-894E-ACA4-E379D54364DE}" presName="parentLin" presStyleCnt="0"/>
      <dgm:spPr/>
    </dgm:pt>
    <dgm:pt modelId="{42FDF38B-D6F6-F740-955B-5132916268C5}" type="pres">
      <dgm:prSet presAssocID="{51CFDC47-3F64-894E-ACA4-E379D54364DE}" presName="parentLeftMargin" presStyleLbl="node1" presStyleIdx="0" presStyleCnt="2"/>
      <dgm:spPr/>
      <dgm:t>
        <a:bodyPr/>
        <a:lstStyle/>
        <a:p>
          <a:endParaRPr lang="en-US"/>
        </a:p>
      </dgm:t>
    </dgm:pt>
    <dgm:pt modelId="{C1017370-D29E-2A46-A661-470E6EAD52D9}" type="pres">
      <dgm:prSet presAssocID="{51CFDC47-3F64-894E-ACA4-E379D54364DE}" presName="parentText" presStyleLbl="node1" presStyleIdx="0" presStyleCnt="2" custScaleX="487324" custScaleY="92226" custLinFactNeighborX="8091">
        <dgm:presLayoutVars>
          <dgm:chMax val="0"/>
          <dgm:bulletEnabled val="1"/>
        </dgm:presLayoutVars>
      </dgm:prSet>
      <dgm:spPr/>
      <dgm:t>
        <a:bodyPr/>
        <a:lstStyle/>
        <a:p>
          <a:endParaRPr lang="en-US"/>
        </a:p>
      </dgm:t>
    </dgm:pt>
    <dgm:pt modelId="{46F1881F-0549-D040-AB06-67F419F2331A}" type="pres">
      <dgm:prSet presAssocID="{51CFDC47-3F64-894E-ACA4-E379D54364DE}" presName="negativeSpace" presStyleCnt="0"/>
      <dgm:spPr/>
    </dgm:pt>
    <dgm:pt modelId="{073820BC-BF33-F843-84EA-5C0D48396F86}" type="pres">
      <dgm:prSet presAssocID="{51CFDC47-3F64-894E-ACA4-E379D54364DE}" presName="childText" presStyleLbl="conFgAcc1" presStyleIdx="0" presStyleCnt="2">
        <dgm:presLayoutVars>
          <dgm:bulletEnabled val="1"/>
        </dgm:presLayoutVars>
      </dgm:prSet>
      <dgm:spPr/>
    </dgm:pt>
    <dgm:pt modelId="{5C455948-92DB-A040-B64E-B07605CFD616}" type="pres">
      <dgm:prSet presAssocID="{1F4F8D2A-FDD7-6D42-9855-0A4A4474754A}" presName="spaceBetweenRectangles" presStyleCnt="0"/>
      <dgm:spPr/>
    </dgm:pt>
    <dgm:pt modelId="{64D14B65-F8D4-824D-91CF-DAB948D94563}" type="pres">
      <dgm:prSet presAssocID="{174B49A0-113A-2C44-8E0B-AD58E265DBC0}" presName="parentLin" presStyleCnt="0"/>
      <dgm:spPr/>
    </dgm:pt>
    <dgm:pt modelId="{B78F1411-4B73-BF4C-95E1-BE435DCD389F}" type="pres">
      <dgm:prSet presAssocID="{174B49A0-113A-2C44-8E0B-AD58E265DBC0}" presName="parentLeftMargin" presStyleLbl="node1" presStyleIdx="0" presStyleCnt="2"/>
      <dgm:spPr/>
      <dgm:t>
        <a:bodyPr/>
        <a:lstStyle/>
        <a:p>
          <a:endParaRPr lang="en-US"/>
        </a:p>
      </dgm:t>
    </dgm:pt>
    <dgm:pt modelId="{19E8E232-7EF1-BC4C-B6F9-36289C15F007}" type="pres">
      <dgm:prSet presAssocID="{174B49A0-113A-2C44-8E0B-AD58E265DBC0}" presName="parentText" presStyleLbl="node1" presStyleIdx="1" presStyleCnt="2" custScaleX="171697" custScaleY="99763" custLinFactNeighborX="1568">
        <dgm:presLayoutVars>
          <dgm:chMax val="0"/>
          <dgm:bulletEnabled val="1"/>
        </dgm:presLayoutVars>
      </dgm:prSet>
      <dgm:spPr/>
      <dgm:t>
        <a:bodyPr/>
        <a:lstStyle/>
        <a:p>
          <a:endParaRPr lang="en-US"/>
        </a:p>
      </dgm:t>
    </dgm:pt>
    <dgm:pt modelId="{6385C8BD-96FF-C940-BC8E-3AB9A57296C4}" type="pres">
      <dgm:prSet presAssocID="{174B49A0-113A-2C44-8E0B-AD58E265DBC0}" presName="negativeSpace" presStyleCnt="0"/>
      <dgm:spPr/>
    </dgm:pt>
    <dgm:pt modelId="{EEB90C7F-AD1B-8E4E-BDEB-6A5F7140ADA7}" type="pres">
      <dgm:prSet presAssocID="{174B49A0-113A-2C44-8E0B-AD58E265DBC0}" presName="childText" presStyleLbl="conFgAcc1" presStyleIdx="1" presStyleCnt="2">
        <dgm:presLayoutVars>
          <dgm:bulletEnabled val="1"/>
        </dgm:presLayoutVars>
      </dgm:prSet>
      <dgm:spPr/>
    </dgm:pt>
  </dgm:ptLst>
  <dgm:cxnLst>
    <dgm:cxn modelId="{13B5CB19-A413-BB40-93E2-2336A470249D}" srcId="{679E46E5-D5C2-454A-87DA-CA05A42DBA3E}" destId="{174B49A0-113A-2C44-8E0B-AD58E265DBC0}" srcOrd="1" destOrd="0" parTransId="{A3E6B8AD-AA35-4A4E-BA29-969F7FF680AE}" sibTransId="{4275A9AC-3BF4-F64D-940B-942830B0F54D}"/>
    <dgm:cxn modelId="{5B3733C2-AF9C-DF4F-8E1D-958A6583F853}" srcId="{679E46E5-D5C2-454A-87DA-CA05A42DBA3E}" destId="{51CFDC47-3F64-894E-ACA4-E379D54364DE}" srcOrd="0" destOrd="0" parTransId="{8D6803E5-3B88-F746-9BB0-57031BC3CF64}" sibTransId="{1F4F8D2A-FDD7-6D42-9855-0A4A4474754A}"/>
    <dgm:cxn modelId="{360B5065-EC09-6941-A173-AC5F9B1F51A2}" type="presOf" srcId="{51CFDC47-3F64-894E-ACA4-E379D54364DE}" destId="{C1017370-D29E-2A46-A661-470E6EAD52D9}" srcOrd="1" destOrd="0" presId="urn:microsoft.com/office/officeart/2005/8/layout/list1"/>
    <dgm:cxn modelId="{B3907078-6B07-1B42-8566-DC0489EAF354}" type="presOf" srcId="{174B49A0-113A-2C44-8E0B-AD58E265DBC0}" destId="{19E8E232-7EF1-BC4C-B6F9-36289C15F007}" srcOrd="1" destOrd="0" presId="urn:microsoft.com/office/officeart/2005/8/layout/list1"/>
    <dgm:cxn modelId="{74CE0B54-BC5E-0D4B-9801-E72E11978860}" type="presOf" srcId="{679E46E5-D5C2-454A-87DA-CA05A42DBA3E}" destId="{1549C33D-BE09-F245-9B24-1C2A50D3E379}" srcOrd="0" destOrd="0" presId="urn:microsoft.com/office/officeart/2005/8/layout/list1"/>
    <dgm:cxn modelId="{C269CA61-49DA-3949-AEA7-3028ACF44D86}" type="presOf" srcId="{51CFDC47-3F64-894E-ACA4-E379D54364DE}" destId="{42FDF38B-D6F6-F740-955B-5132916268C5}" srcOrd="0" destOrd="0" presId="urn:microsoft.com/office/officeart/2005/8/layout/list1"/>
    <dgm:cxn modelId="{8A9E4253-50AA-EC42-8B12-1BF0446ED64D}" type="presOf" srcId="{174B49A0-113A-2C44-8E0B-AD58E265DBC0}" destId="{B78F1411-4B73-BF4C-95E1-BE435DCD389F}" srcOrd="0" destOrd="0" presId="urn:microsoft.com/office/officeart/2005/8/layout/list1"/>
    <dgm:cxn modelId="{BB24DE23-CDF0-7648-A5A3-DEBB5F3664A5}" type="presParOf" srcId="{1549C33D-BE09-F245-9B24-1C2A50D3E379}" destId="{F723177C-929A-8C4E-B8B2-9EF6E77B76D1}" srcOrd="0" destOrd="0" presId="urn:microsoft.com/office/officeart/2005/8/layout/list1"/>
    <dgm:cxn modelId="{F7EF93A5-A537-4D43-85DA-4FD0628F399F}" type="presParOf" srcId="{F723177C-929A-8C4E-B8B2-9EF6E77B76D1}" destId="{42FDF38B-D6F6-F740-955B-5132916268C5}" srcOrd="0" destOrd="0" presId="urn:microsoft.com/office/officeart/2005/8/layout/list1"/>
    <dgm:cxn modelId="{E70D1354-261A-EB42-AF19-BC18A68D81CD}" type="presParOf" srcId="{F723177C-929A-8C4E-B8B2-9EF6E77B76D1}" destId="{C1017370-D29E-2A46-A661-470E6EAD52D9}" srcOrd="1" destOrd="0" presId="urn:microsoft.com/office/officeart/2005/8/layout/list1"/>
    <dgm:cxn modelId="{FA0647D9-B614-2641-ADCC-460F4801256A}" type="presParOf" srcId="{1549C33D-BE09-F245-9B24-1C2A50D3E379}" destId="{46F1881F-0549-D040-AB06-67F419F2331A}" srcOrd="1" destOrd="0" presId="urn:microsoft.com/office/officeart/2005/8/layout/list1"/>
    <dgm:cxn modelId="{FD5856D2-D19F-D349-BEF5-FF5AE1930E43}" type="presParOf" srcId="{1549C33D-BE09-F245-9B24-1C2A50D3E379}" destId="{073820BC-BF33-F843-84EA-5C0D48396F86}" srcOrd="2" destOrd="0" presId="urn:microsoft.com/office/officeart/2005/8/layout/list1"/>
    <dgm:cxn modelId="{F6F28333-37AA-834D-B1D0-FDA65773249D}" type="presParOf" srcId="{1549C33D-BE09-F245-9B24-1C2A50D3E379}" destId="{5C455948-92DB-A040-B64E-B07605CFD616}" srcOrd="3" destOrd="0" presId="urn:microsoft.com/office/officeart/2005/8/layout/list1"/>
    <dgm:cxn modelId="{A759E006-5FE3-C245-8F35-DE015FB5CECF}" type="presParOf" srcId="{1549C33D-BE09-F245-9B24-1C2A50D3E379}" destId="{64D14B65-F8D4-824D-91CF-DAB948D94563}" srcOrd="4" destOrd="0" presId="urn:microsoft.com/office/officeart/2005/8/layout/list1"/>
    <dgm:cxn modelId="{959E6679-A628-5F43-ACC2-35430E2C10BC}" type="presParOf" srcId="{64D14B65-F8D4-824D-91CF-DAB948D94563}" destId="{B78F1411-4B73-BF4C-95E1-BE435DCD389F}" srcOrd="0" destOrd="0" presId="urn:microsoft.com/office/officeart/2005/8/layout/list1"/>
    <dgm:cxn modelId="{6C1E8DC9-77A5-8949-9156-AEEBBB4FDDC8}" type="presParOf" srcId="{64D14B65-F8D4-824D-91CF-DAB948D94563}" destId="{19E8E232-7EF1-BC4C-B6F9-36289C15F007}" srcOrd="1" destOrd="0" presId="urn:microsoft.com/office/officeart/2005/8/layout/list1"/>
    <dgm:cxn modelId="{D9AAC713-C5CB-4940-9E43-1B4B854F7546}" type="presParOf" srcId="{1549C33D-BE09-F245-9B24-1C2A50D3E379}" destId="{6385C8BD-96FF-C940-BC8E-3AB9A57296C4}" srcOrd="5" destOrd="0" presId="urn:microsoft.com/office/officeart/2005/8/layout/list1"/>
    <dgm:cxn modelId="{A588E1B1-E80F-8448-84B1-0449823FD662}" type="presParOf" srcId="{1549C33D-BE09-F245-9B24-1C2A50D3E379}" destId="{EEB90C7F-AD1B-8E4E-BDEB-6A5F7140ADA7}"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679E46E5-D5C2-454A-87DA-CA05A42DBA3E}"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1C279649-8BF5-104B-81B0-3ABB64ECE62A}">
      <dgm:prSet custT="1"/>
      <dgm:spPr/>
      <dgm:t>
        <a:bodyPr/>
        <a:lstStyle/>
        <a:p>
          <a:r>
            <a:rPr lang="en-US" sz="1800" dirty="0" smtClean="0">
              <a:solidFill>
                <a:schemeClr val="bg1"/>
              </a:solidFill>
              <a:latin typeface="Century Gothic"/>
              <a:cs typeface="Century Gothic"/>
            </a:rPr>
            <a:t>The prospect of “monopoly” profits induces risky investment and innovation. Even though most efforts fail, firms race to come up with the next great idea. </a:t>
          </a:r>
          <a:endParaRPr lang="en-US" sz="1800" dirty="0">
            <a:solidFill>
              <a:schemeClr val="bg1"/>
            </a:solidFill>
            <a:latin typeface="Century Gothic"/>
            <a:cs typeface="Century Gothic"/>
          </a:endParaRPr>
        </a:p>
      </dgm:t>
    </dgm:pt>
    <dgm:pt modelId="{44A005AC-19B5-CE43-8F22-0FEC62053B57}" type="parTrans" cxnId="{86EC754D-54E1-6C4B-A55C-7F5F88538683}">
      <dgm:prSet/>
      <dgm:spPr/>
      <dgm:t>
        <a:bodyPr/>
        <a:lstStyle/>
        <a:p>
          <a:endParaRPr lang="en-US"/>
        </a:p>
      </dgm:t>
    </dgm:pt>
    <dgm:pt modelId="{ECF3D137-2934-C44A-AC3B-AEDEC908992B}" type="sibTrans" cxnId="{86EC754D-54E1-6C4B-A55C-7F5F88538683}">
      <dgm:prSet/>
      <dgm:spPr/>
      <dgm:t>
        <a:bodyPr/>
        <a:lstStyle/>
        <a:p>
          <a:endParaRPr lang="en-US"/>
        </a:p>
      </dgm:t>
    </dgm:pt>
    <dgm:pt modelId="{886DD859-C348-1341-A442-77DB4C75DAC4}">
      <dgm:prSet custT="1"/>
      <dgm:spPr/>
      <dgm:t>
        <a:bodyPr/>
        <a:lstStyle/>
        <a:p>
          <a:r>
            <a:rPr lang="en-US" sz="1800" dirty="0" smtClean="0">
              <a:solidFill>
                <a:schemeClr val="bg1"/>
              </a:solidFill>
              <a:latin typeface="Century Gothic"/>
              <a:cs typeface="Century Gothic"/>
            </a:rPr>
            <a:t>Society benefits enormously from new products and services that come from these efforts. </a:t>
          </a:r>
          <a:endParaRPr lang="en-US" sz="1800" dirty="0">
            <a:solidFill>
              <a:schemeClr val="bg1"/>
            </a:solidFill>
            <a:latin typeface="Century Gothic"/>
            <a:cs typeface="Century Gothic"/>
          </a:endParaRPr>
        </a:p>
      </dgm:t>
    </dgm:pt>
    <dgm:pt modelId="{D48ED67A-E9B6-4B46-B333-04671D4F6FDB}" type="parTrans" cxnId="{D57D5D25-C40E-9B47-ACBF-FC3995FFF6A4}">
      <dgm:prSet/>
      <dgm:spPr/>
      <dgm:t>
        <a:bodyPr/>
        <a:lstStyle/>
        <a:p>
          <a:endParaRPr lang="en-US"/>
        </a:p>
      </dgm:t>
    </dgm:pt>
    <dgm:pt modelId="{0C1F46AB-D593-5341-B087-FC7D99D39376}" type="sibTrans" cxnId="{D57D5D25-C40E-9B47-ACBF-FC3995FFF6A4}">
      <dgm:prSet/>
      <dgm:spPr/>
      <dgm:t>
        <a:bodyPr/>
        <a:lstStyle/>
        <a:p>
          <a:endParaRPr lang="en-US"/>
        </a:p>
      </dgm:t>
    </dgm:pt>
    <dgm:pt modelId="{BF59F1F4-B129-5F41-A378-D8F4AC13D300}">
      <dgm:prSet custT="1"/>
      <dgm:spPr/>
      <dgm:t>
        <a:bodyPr/>
        <a:lstStyle/>
        <a:p>
          <a:r>
            <a:rPr lang="en-US" sz="1800" dirty="0" smtClean="0">
              <a:solidFill>
                <a:schemeClr val="bg1"/>
              </a:solidFill>
              <a:latin typeface="Century Gothic"/>
              <a:cs typeface="Century Gothic"/>
            </a:rPr>
            <a:t>Society also benefits when firms come up with innovations that enables them to produce things more cheaply.</a:t>
          </a:r>
          <a:endParaRPr lang="en-US" sz="1800" dirty="0">
            <a:solidFill>
              <a:schemeClr val="bg1"/>
            </a:solidFill>
            <a:latin typeface="Century Gothic"/>
            <a:cs typeface="Century Gothic"/>
          </a:endParaRPr>
        </a:p>
      </dgm:t>
    </dgm:pt>
    <dgm:pt modelId="{B85801A5-2D66-664B-8193-EBC8D255449A}" type="parTrans" cxnId="{DEC516E9-9D69-254E-AD5D-BA1A355FC29F}">
      <dgm:prSet/>
      <dgm:spPr/>
      <dgm:t>
        <a:bodyPr/>
        <a:lstStyle/>
        <a:p>
          <a:endParaRPr lang="en-US"/>
        </a:p>
      </dgm:t>
    </dgm:pt>
    <dgm:pt modelId="{95BC09B5-124B-D244-A172-CE15B77ABB68}" type="sibTrans" cxnId="{DEC516E9-9D69-254E-AD5D-BA1A355FC29F}">
      <dgm:prSet/>
      <dgm:spPr/>
      <dgm:t>
        <a:bodyPr/>
        <a:lstStyle/>
        <a:p>
          <a:endParaRPr lang="en-US"/>
        </a:p>
      </dgm:t>
    </dgm:pt>
    <dgm:pt modelId="{4E050931-59BD-0341-916F-47593DCE25B8}">
      <dgm:prSet custT="1"/>
      <dgm:spPr/>
      <dgm:t>
        <a:bodyPr/>
        <a:lstStyle/>
        <a:p>
          <a:r>
            <a:rPr lang="en-US" sz="1800" dirty="0" smtClean="0">
              <a:latin typeface="Century Gothic"/>
              <a:ea typeface="ＭＳ Ｐゴシック" pitchFamily="34" charset="-128"/>
              <a:cs typeface="Century Gothic"/>
            </a:rPr>
            <a:t>More competition </a:t>
          </a:r>
          <a:r>
            <a:rPr lang="en-US" sz="1800" b="0" i="1" dirty="0" smtClean="0">
              <a:latin typeface="Century Gothic"/>
              <a:ea typeface="ＭＳ Ｐゴシック" pitchFamily="34" charset="-128"/>
              <a:cs typeface="Century Gothic"/>
            </a:rPr>
            <a:t> for the market</a:t>
          </a:r>
          <a:r>
            <a:rPr lang="en-US" sz="1800" dirty="0" smtClean="0">
              <a:latin typeface="Century Gothic"/>
              <a:ea typeface="ＭＳ Ｐゴシック" pitchFamily="34" charset="-128"/>
              <a:cs typeface="Century Gothic"/>
            </a:rPr>
            <a:t> </a:t>
          </a:r>
          <a:r>
            <a:rPr lang="en-US" sz="1800" dirty="0" smtClean="0">
              <a:solidFill>
                <a:schemeClr val="bg1"/>
              </a:solidFill>
              <a:latin typeface="Century Gothic"/>
              <a:ea typeface="ＭＳ Ｐゴシック" pitchFamily="34" charset="-128"/>
              <a:cs typeface="Century Gothic"/>
            </a:rPr>
            <a:t>leads to more innovation and greater efficiency in the long run</a:t>
          </a:r>
          <a:endParaRPr lang="en-US" sz="1800" dirty="0">
            <a:solidFill>
              <a:schemeClr val="bg1"/>
            </a:solidFill>
            <a:latin typeface="Century Gothic"/>
            <a:cs typeface="Century Gothic"/>
          </a:endParaRPr>
        </a:p>
      </dgm:t>
    </dgm:pt>
    <dgm:pt modelId="{78CA761A-F74B-ED40-9C6F-E9E4C9AF6ECB}" type="parTrans" cxnId="{E260EAE5-8D9F-A54E-9A13-913483C7F24B}">
      <dgm:prSet/>
      <dgm:spPr/>
      <dgm:t>
        <a:bodyPr/>
        <a:lstStyle/>
        <a:p>
          <a:endParaRPr lang="en-US"/>
        </a:p>
      </dgm:t>
    </dgm:pt>
    <dgm:pt modelId="{96B0951F-C9DB-704C-89E4-23673FD17744}" type="sibTrans" cxnId="{E260EAE5-8D9F-A54E-9A13-913483C7F24B}">
      <dgm:prSet/>
      <dgm:spPr/>
      <dgm:t>
        <a:bodyPr/>
        <a:lstStyle/>
        <a:p>
          <a:endParaRPr lang="en-US"/>
        </a:p>
      </dgm:t>
    </dgm:pt>
    <dgm:pt modelId="{1549C33D-BE09-F245-9B24-1C2A50D3E379}" type="pres">
      <dgm:prSet presAssocID="{679E46E5-D5C2-454A-87DA-CA05A42DBA3E}" presName="linear" presStyleCnt="0">
        <dgm:presLayoutVars>
          <dgm:dir/>
          <dgm:animLvl val="lvl"/>
          <dgm:resizeHandles val="exact"/>
        </dgm:presLayoutVars>
      </dgm:prSet>
      <dgm:spPr/>
      <dgm:t>
        <a:bodyPr/>
        <a:lstStyle/>
        <a:p>
          <a:endParaRPr lang="en-US"/>
        </a:p>
      </dgm:t>
    </dgm:pt>
    <dgm:pt modelId="{D2A42E9F-1A40-E243-A105-4BC65F5A9216}" type="pres">
      <dgm:prSet presAssocID="{4E050931-59BD-0341-916F-47593DCE25B8}" presName="parentLin" presStyleCnt="0"/>
      <dgm:spPr/>
    </dgm:pt>
    <dgm:pt modelId="{E22BE560-084C-5C49-A413-908498FB4B53}" type="pres">
      <dgm:prSet presAssocID="{4E050931-59BD-0341-916F-47593DCE25B8}" presName="parentLeftMargin" presStyleLbl="node1" presStyleIdx="0" presStyleCnt="4"/>
      <dgm:spPr/>
      <dgm:t>
        <a:bodyPr/>
        <a:lstStyle/>
        <a:p>
          <a:endParaRPr lang="en-US"/>
        </a:p>
      </dgm:t>
    </dgm:pt>
    <dgm:pt modelId="{BC2D3B16-CBAC-7C4E-AB15-30F457936BAA}" type="pres">
      <dgm:prSet presAssocID="{4E050931-59BD-0341-916F-47593DCE25B8}" presName="parentText" presStyleLbl="node1" presStyleIdx="0" presStyleCnt="4" custScaleX="142857">
        <dgm:presLayoutVars>
          <dgm:chMax val="0"/>
          <dgm:bulletEnabled val="1"/>
        </dgm:presLayoutVars>
      </dgm:prSet>
      <dgm:spPr/>
      <dgm:t>
        <a:bodyPr/>
        <a:lstStyle/>
        <a:p>
          <a:endParaRPr lang="en-US"/>
        </a:p>
      </dgm:t>
    </dgm:pt>
    <dgm:pt modelId="{01545489-F6EE-AE46-97E6-BCDEB113A8FE}" type="pres">
      <dgm:prSet presAssocID="{4E050931-59BD-0341-916F-47593DCE25B8}" presName="negativeSpace" presStyleCnt="0"/>
      <dgm:spPr/>
    </dgm:pt>
    <dgm:pt modelId="{026AA5EC-381C-C646-9102-10FA10986142}" type="pres">
      <dgm:prSet presAssocID="{4E050931-59BD-0341-916F-47593DCE25B8}" presName="childText" presStyleLbl="conFgAcc1" presStyleIdx="0" presStyleCnt="4">
        <dgm:presLayoutVars>
          <dgm:bulletEnabled val="1"/>
        </dgm:presLayoutVars>
      </dgm:prSet>
      <dgm:spPr/>
    </dgm:pt>
    <dgm:pt modelId="{A55E1513-AB47-DF4F-AD95-4DE12A209FFF}" type="pres">
      <dgm:prSet presAssocID="{96B0951F-C9DB-704C-89E4-23673FD17744}" presName="spaceBetweenRectangles" presStyleCnt="0"/>
      <dgm:spPr/>
    </dgm:pt>
    <dgm:pt modelId="{03F7F27B-3FEA-2940-9B63-7F6520FBB687}" type="pres">
      <dgm:prSet presAssocID="{1C279649-8BF5-104B-81B0-3ABB64ECE62A}" presName="parentLin" presStyleCnt="0"/>
      <dgm:spPr/>
    </dgm:pt>
    <dgm:pt modelId="{D30A5A31-DFA8-0E41-9788-D1D3B0B41079}" type="pres">
      <dgm:prSet presAssocID="{1C279649-8BF5-104B-81B0-3ABB64ECE62A}" presName="parentLeftMargin" presStyleLbl="node1" presStyleIdx="0" presStyleCnt="4"/>
      <dgm:spPr/>
      <dgm:t>
        <a:bodyPr/>
        <a:lstStyle/>
        <a:p>
          <a:endParaRPr lang="en-US"/>
        </a:p>
      </dgm:t>
    </dgm:pt>
    <dgm:pt modelId="{B7559995-44E6-1743-820D-478B89EFC700}" type="pres">
      <dgm:prSet presAssocID="{1C279649-8BF5-104B-81B0-3ABB64ECE62A}" presName="parentText" presStyleLbl="node1" presStyleIdx="1" presStyleCnt="4" custScaleX="142857">
        <dgm:presLayoutVars>
          <dgm:chMax val="0"/>
          <dgm:bulletEnabled val="1"/>
        </dgm:presLayoutVars>
      </dgm:prSet>
      <dgm:spPr/>
      <dgm:t>
        <a:bodyPr/>
        <a:lstStyle/>
        <a:p>
          <a:endParaRPr lang="en-US"/>
        </a:p>
      </dgm:t>
    </dgm:pt>
    <dgm:pt modelId="{FBCD36F1-0EB1-A84D-93E8-0C8627123462}" type="pres">
      <dgm:prSet presAssocID="{1C279649-8BF5-104B-81B0-3ABB64ECE62A}" presName="negativeSpace" presStyleCnt="0"/>
      <dgm:spPr/>
    </dgm:pt>
    <dgm:pt modelId="{0B4F0E6D-9E2D-0E44-9D41-1C0A158FCD58}" type="pres">
      <dgm:prSet presAssocID="{1C279649-8BF5-104B-81B0-3ABB64ECE62A}" presName="childText" presStyleLbl="conFgAcc1" presStyleIdx="1" presStyleCnt="4">
        <dgm:presLayoutVars>
          <dgm:bulletEnabled val="1"/>
        </dgm:presLayoutVars>
      </dgm:prSet>
      <dgm:spPr/>
    </dgm:pt>
    <dgm:pt modelId="{1D17150E-4E58-3A40-AC88-8E909AC57C42}" type="pres">
      <dgm:prSet presAssocID="{ECF3D137-2934-C44A-AC3B-AEDEC908992B}" presName="spaceBetweenRectangles" presStyleCnt="0"/>
      <dgm:spPr/>
    </dgm:pt>
    <dgm:pt modelId="{B63F2D6E-D465-954D-8BD3-FFF18A400A35}" type="pres">
      <dgm:prSet presAssocID="{886DD859-C348-1341-A442-77DB4C75DAC4}" presName="parentLin" presStyleCnt="0"/>
      <dgm:spPr/>
    </dgm:pt>
    <dgm:pt modelId="{D64FC272-CCDC-AF4A-9A0A-1A217876C7F3}" type="pres">
      <dgm:prSet presAssocID="{886DD859-C348-1341-A442-77DB4C75DAC4}" presName="parentLeftMargin" presStyleLbl="node1" presStyleIdx="1" presStyleCnt="4"/>
      <dgm:spPr/>
      <dgm:t>
        <a:bodyPr/>
        <a:lstStyle/>
        <a:p>
          <a:endParaRPr lang="en-US"/>
        </a:p>
      </dgm:t>
    </dgm:pt>
    <dgm:pt modelId="{BD95BBBB-65CC-8541-AFF7-747AAF9CEA89}" type="pres">
      <dgm:prSet presAssocID="{886DD859-C348-1341-A442-77DB4C75DAC4}" presName="parentText" presStyleLbl="node1" presStyleIdx="2" presStyleCnt="4" custScaleX="142857">
        <dgm:presLayoutVars>
          <dgm:chMax val="0"/>
          <dgm:bulletEnabled val="1"/>
        </dgm:presLayoutVars>
      </dgm:prSet>
      <dgm:spPr/>
      <dgm:t>
        <a:bodyPr/>
        <a:lstStyle/>
        <a:p>
          <a:endParaRPr lang="en-US"/>
        </a:p>
      </dgm:t>
    </dgm:pt>
    <dgm:pt modelId="{A4CCEE54-5446-0249-971B-FEA39F737D89}" type="pres">
      <dgm:prSet presAssocID="{886DD859-C348-1341-A442-77DB4C75DAC4}" presName="negativeSpace" presStyleCnt="0"/>
      <dgm:spPr/>
    </dgm:pt>
    <dgm:pt modelId="{F41A229B-BBBB-9A4A-B5E2-E435B1105068}" type="pres">
      <dgm:prSet presAssocID="{886DD859-C348-1341-A442-77DB4C75DAC4}" presName="childText" presStyleLbl="conFgAcc1" presStyleIdx="2" presStyleCnt="4">
        <dgm:presLayoutVars>
          <dgm:bulletEnabled val="1"/>
        </dgm:presLayoutVars>
      </dgm:prSet>
      <dgm:spPr/>
    </dgm:pt>
    <dgm:pt modelId="{3F6AB1F3-B834-6C4C-9895-A903B704D085}" type="pres">
      <dgm:prSet presAssocID="{0C1F46AB-D593-5341-B087-FC7D99D39376}" presName="spaceBetweenRectangles" presStyleCnt="0"/>
      <dgm:spPr/>
    </dgm:pt>
    <dgm:pt modelId="{D15DBAC2-7B87-8141-B265-8A9E4C0CC94D}" type="pres">
      <dgm:prSet presAssocID="{BF59F1F4-B129-5F41-A378-D8F4AC13D300}" presName="parentLin" presStyleCnt="0"/>
      <dgm:spPr/>
    </dgm:pt>
    <dgm:pt modelId="{0A11E2C7-90DB-3041-91E7-6B3B27B47408}" type="pres">
      <dgm:prSet presAssocID="{BF59F1F4-B129-5F41-A378-D8F4AC13D300}" presName="parentLeftMargin" presStyleLbl="node1" presStyleIdx="2" presStyleCnt="4"/>
      <dgm:spPr/>
      <dgm:t>
        <a:bodyPr/>
        <a:lstStyle/>
        <a:p>
          <a:endParaRPr lang="en-US"/>
        </a:p>
      </dgm:t>
    </dgm:pt>
    <dgm:pt modelId="{C03CE9B4-B3FC-834F-B623-A324952B15C0}" type="pres">
      <dgm:prSet presAssocID="{BF59F1F4-B129-5F41-A378-D8F4AC13D300}" presName="parentText" presStyleLbl="node1" presStyleIdx="3" presStyleCnt="4" custScaleX="142857">
        <dgm:presLayoutVars>
          <dgm:chMax val="0"/>
          <dgm:bulletEnabled val="1"/>
        </dgm:presLayoutVars>
      </dgm:prSet>
      <dgm:spPr/>
      <dgm:t>
        <a:bodyPr/>
        <a:lstStyle/>
        <a:p>
          <a:endParaRPr lang="en-US"/>
        </a:p>
      </dgm:t>
    </dgm:pt>
    <dgm:pt modelId="{95E3BE45-DDB0-1042-ADBA-C3D3C0BB720F}" type="pres">
      <dgm:prSet presAssocID="{BF59F1F4-B129-5F41-A378-D8F4AC13D300}" presName="negativeSpace" presStyleCnt="0"/>
      <dgm:spPr/>
    </dgm:pt>
    <dgm:pt modelId="{332A1423-BCE8-BB42-8FCA-14E03BC25F43}" type="pres">
      <dgm:prSet presAssocID="{BF59F1F4-B129-5F41-A378-D8F4AC13D300}" presName="childText" presStyleLbl="conFgAcc1" presStyleIdx="3" presStyleCnt="4">
        <dgm:presLayoutVars>
          <dgm:bulletEnabled val="1"/>
        </dgm:presLayoutVars>
      </dgm:prSet>
      <dgm:spPr/>
    </dgm:pt>
  </dgm:ptLst>
  <dgm:cxnLst>
    <dgm:cxn modelId="{76E2FCA2-C89D-0946-A09F-60C72CE9D4FB}" type="presOf" srcId="{679E46E5-D5C2-454A-87DA-CA05A42DBA3E}" destId="{1549C33D-BE09-F245-9B24-1C2A50D3E379}" srcOrd="0" destOrd="0" presId="urn:microsoft.com/office/officeart/2005/8/layout/list1"/>
    <dgm:cxn modelId="{6E3ED522-DA83-054C-9A92-C1DBC6840F7B}" type="presOf" srcId="{BF59F1F4-B129-5F41-A378-D8F4AC13D300}" destId="{0A11E2C7-90DB-3041-91E7-6B3B27B47408}" srcOrd="0" destOrd="0" presId="urn:microsoft.com/office/officeart/2005/8/layout/list1"/>
    <dgm:cxn modelId="{22156F4A-1EC4-0743-8534-D5BE17B6C1EF}" type="presOf" srcId="{886DD859-C348-1341-A442-77DB4C75DAC4}" destId="{BD95BBBB-65CC-8541-AFF7-747AAF9CEA89}" srcOrd="1" destOrd="0" presId="urn:microsoft.com/office/officeart/2005/8/layout/list1"/>
    <dgm:cxn modelId="{26D0BD4D-F5E6-5F47-9406-D05B0DC592D0}" type="presOf" srcId="{4E050931-59BD-0341-916F-47593DCE25B8}" destId="{BC2D3B16-CBAC-7C4E-AB15-30F457936BAA}" srcOrd="1" destOrd="0" presId="urn:microsoft.com/office/officeart/2005/8/layout/list1"/>
    <dgm:cxn modelId="{E260EAE5-8D9F-A54E-9A13-913483C7F24B}" srcId="{679E46E5-D5C2-454A-87DA-CA05A42DBA3E}" destId="{4E050931-59BD-0341-916F-47593DCE25B8}" srcOrd="0" destOrd="0" parTransId="{78CA761A-F74B-ED40-9C6F-E9E4C9AF6ECB}" sibTransId="{96B0951F-C9DB-704C-89E4-23673FD17744}"/>
    <dgm:cxn modelId="{86EC754D-54E1-6C4B-A55C-7F5F88538683}" srcId="{679E46E5-D5C2-454A-87DA-CA05A42DBA3E}" destId="{1C279649-8BF5-104B-81B0-3ABB64ECE62A}" srcOrd="1" destOrd="0" parTransId="{44A005AC-19B5-CE43-8F22-0FEC62053B57}" sibTransId="{ECF3D137-2934-C44A-AC3B-AEDEC908992B}"/>
    <dgm:cxn modelId="{DEC516E9-9D69-254E-AD5D-BA1A355FC29F}" srcId="{679E46E5-D5C2-454A-87DA-CA05A42DBA3E}" destId="{BF59F1F4-B129-5F41-A378-D8F4AC13D300}" srcOrd="3" destOrd="0" parTransId="{B85801A5-2D66-664B-8193-EBC8D255449A}" sibTransId="{95BC09B5-124B-D244-A172-CE15B77ABB68}"/>
    <dgm:cxn modelId="{7DD4FFFB-0972-F04F-A3C0-32160B75847D}" type="presOf" srcId="{1C279649-8BF5-104B-81B0-3ABB64ECE62A}" destId="{D30A5A31-DFA8-0E41-9788-D1D3B0B41079}" srcOrd="0" destOrd="0" presId="urn:microsoft.com/office/officeart/2005/8/layout/list1"/>
    <dgm:cxn modelId="{D57D5D25-C40E-9B47-ACBF-FC3995FFF6A4}" srcId="{679E46E5-D5C2-454A-87DA-CA05A42DBA3E}" destId="{886DD859-C348-1341-A442-77DB4C75DAC4}" srcOrd="2" destOrd="0" parTransId="{D48ED67A-E9B6-4B46-B333-04671D4F6FDB}" sibTransId="{0C1F46AB-D593-5341-B087-FC7D99D39376}"/>
    <dgm:cxn modelId="{30AD6B69-0C96-FB48-89FD-311CED3E1DA9}" type="presOf" srcId="{4E050931-59BD-0341-916F-47593DCE25B8}" destId="{E22BE560-084C-5C49-A413-908498FB4B53}" srcOrd="0" destOrd="0" presId="urn:microsoft.com/office/officeart/2005/8/layout/list1"/>
    <dgm:cxn modelId="{B72E0A82-5736-3748-AF98-BDC900A85608}" type="presOf" srcId="{BF59F1F4-B129-5F41-A378-D8F4AC13D300}" destId="{C03CE9B4-B3FC-834F-B623-A324952B15C0}" srcOrd="1" destOrd="0" presId="urn:microsoft.com/office/officeart/2005/8/layout/list1"/>
    <dgm:cxn modelId="{E915E6D6-0519-224B-9117-D5C0EBD43468}" type="presOf" srcId="{1C279649-8BF5-104B-81B0-3ABB64ECE62A}" destId="{B7559995-44E6-1743-820D-478B89EFC700}" srcOrd="1" destOrd="0" presId="urn:microsoft.com/office/officeart/2005/8/layout/list1"/>
    <dgm:cxn modelId="{C7BE1BF0-15E9-664B-A52B-DD6474901F73}" type="presOf" srcId="{886DD859-C348-1341-A442-77DB4C75DAC4}" destId="{D64FC272-CCDC-AF4A-9A0A-1A217876C7F3}" srcOrd="0" destOrd="0" presId="urn:microsoft.com/office/officeart/2005/8/layout/list1"/>
    <dgm:cxn modelId="{3C17F26C-876F-D742-809B-936AA176D21F}" type="presParOf" srcId="{1549C33D-BE09-F245-9B24-1C2A50D3E379}" destId="{D2A42E9F-1A40-E243-A105-4BC65F5A9216}" srcOrd="0" destOrd="0" presId="urn:microsoft.com/office/officeart/2005/8/layout/list1"/>
    <dgm:cxn modelId="{564756D3-997B-0840-AC5E-F24D9E9E0873}" type="presParOf" srcId="{D2A42E9F-1A40-E243-A105-4BC65F5A9216}" destId="{E22BE560-084C-5C49-A413-908498FB4B53}" srcOrd="0" destOrd="0" presId="urn:microsoft.com/office/officeart/2005/8/layout/list1"/>
    <dgm:cxn modelId="{ADBEE609-BD92-1447-9439-75B65FD230E4}" type="presParOf" srcId="{D2A42E9F-1A40-E243-A105-4BC65F5A9216}" destId="{BC2D3B16-CBAC-7C4E-AB15-30F457936BAA}" srcOrd="1" destOrd="0" presId="urn:microsoft.com/office/officeart/2005/8/layout/list1"/>
    <dgm:cxn modelId="{FFAA1153-4675-354E-BAA2-CD8020FC3CF0}" type="presParOf" srcId="{1549C33D-BE09-F245-9B24-1C2A50D3E379}" destId="{01545489-F6EE-AE46-97E6-BCDEB113A8FE}" srcOrd="1" destOrd="0" presId="urn:microsoft.com/office/officeart/2005/8/layout/list1"/>
    <dgm:cxn modelId="{8FEC7A9D-CCBC-FE45-882B-DE26DCAA0E48}" type="presParOf" srcId="{1549C33D-BE09-F245-9B24-1C2A50D3E379}" destId="{026AA5EC-381C-C646-9102-10FA10986142}" srcOrd="2" destOrd="0" presId="urn:microsoft.com/office/officeart/2005/8/layout/list1"/>
    <dgm:cxn modelId="{42802D14-5124-AA4E-B38B-D5B17E08A113}" type="presParOf" srcId="{1549C33D-BE09-F245-9B24-1C2A50D3E379}" destId="{A55E1513-AB47-DF4F-AD95-4DE12A209FFF}" srcOrd="3" destOrd="0" presId="urn:microsoft.com/office/officeart/2005/8/layout/list1"/>
    <dgm:cxn modelId="{C1649C38-93B9-924C-8D1F-94F60AEAAA34}" type="presParOf" srcId="{1549C33D-BE09-F245-9B24-1C2A50D3E379}" destId="{03F7F27B-3FEA-2940-9B63-7F6520FBB687}" srcOrd="4" destOrd="0" presId="urn:microsoft.com/office/officeart/2005/8/layout/list1"/>
    <dgm:cxn modelId="{3717AD3B-C183-C64A-BCA0-1BF4B81A9ECA}" type="presParOf" srcId="{03F7F27B-3FEA-2940-9B63-7F6520FBB687}" destId="{D30A5A31-DFA8-0E41-9788-D1D3B0B41079}" srcOrd="0" destOrd="0" presId="urn:microsoft.com/office/officeart/2005/8/layout/list1"/>
    <dgm:cxn modelId="{3204CBF0-8FD8-9044-BABF-6CDBD4FDADD3}" type="presParOf" srcId="{03F7F27B-3FEA-2940-9B63-7F6520FBB687}" destId="{B7559995-44E6-1743-820D-478B89EFC700}" srcOrd="1" destOrd="0" presId="urn:microsoft.com/office/officeart/2005/8/layout/list1"/>
    <dgm:cxn modelId="{CD32B321-6066-B74F-84D8-143A3140F57C}" type="presParOf" srcId="{1549C33D-BE09-F245-9B24-1C2A50D3E379}" destId="{FBCD36F1-0EB1-A84D-93E8-0C8627123462}" srcOrd="5" destOrd="0" presId="urn:microsoft.com/office/officeart/2005/8/layout/list1"/>
    <dgm:cxn modelId="{90B91043-0E43-8042-8B24-F9A0C9A5E201}" type="presParOf" srcId="{1549C33D-BE09-F245-9B24-1C2A50D3E379}" destId="{0B4F0E6D-9E2D-0E44-9D41-1C0A158FCD58}" srcOrd="6" destOrd="0" presId="urn:microsoft.com/office/officeart/2005/8/layout/list1"/>
    <dgm:cxn modelId="{A9B32F21-DC29-684F-B9E6-00EA5743D04D}" type="presParOf" srcId="{1549C33D-BE09-F245-9B24-1C2A50D3E379}" destId="{1D17150E-4E58-3A40-AC88-8E909AC57C42}" srcOrd="7" destOrd="0" presId="urn:microsoft.com/office/officeart/2005/8/layout/list1"/>
    <dgm:cxn modelId="{7D48FCD6-CA59-DF46-AF19-9001FE4661C3}" type="presParOf" srcId="{1549C33D-BE09-F245-9B24-1C2A50D3E379}" destId="{B63F2D6E-D465-954D-8BD3-FFF18A400A35}" srcOrd="8" destOrd="0" presId="urn:microsoft.com/office/officeart/2005/8/layout/list1"/>
    <dgm:cxn modelId="{4CD26B9C-59EB-A44B-BF26-F5D35935F5AF}" type="presParOf" srcId="{B63F2D6E-D465-954D-8BD3-FFF18A400A35}" destId="{D64FC272-CCDC-AF4A-9A0A-1A217876C7F3}" srcOrd="0" destOrd="0" presId="urn:microsoft.com/office/officeart/2005/8/layout/list1"/>
    <dgm:cxn modelId="{8198F2C6-A03D-E441-9ADE-49B7462C7598}" type="presParOf" srcId="{B63F2D6E-D465-954D-8BD3-FFF18A400A35}" destId="{BD95BBBB-65CC-8541-AFF7-747AAF9CEA89}" srcOrd="1" destOrd="0" presId="urn:microsoft.com/office/officeart/2005/8/layout/list1"/>
    <dgm:cxn modelId="{85812921-1BDC-8A4A-A704-325670267CA0}" type="presParOf" srcId="{1549C33D-BE09-F245-9B24-1C2A50D3E379}" destId="{A4CCEE54-5446-0249-971B-FEA39F737D89}" srcOrd="9" destOrd="0" presId="urn:microsoft.com/office/officeart/2005/8/layout/list1"/>
    <dgm:cxn modelId="{B5B2A4FA-AB27-A74F-96B1-0F4A5DAA7DAD}" type="presParOf" srcId="{1549C33D-BE09-F245-9B24-1C2A50D3E379}" destId="{F41A229B-BBBB-9A4A-B5E2-E435B1105068}" srcOrd="10" destOrd="0" presId="urn:microsoft.com/office/officeart/2005/8/layout/list1"/>
    <dgm:cxn modelId="{17FD5C68-0F67-D046-B931-BF60D15673C2}" type="presParOf" srcId="{1549C33D-BE09-F245-9B24-1C2A50D3E379}" destId="{3F6AB1F3-B834-6C4C-9895-A903B704D085}" srcOrd="11" destOrd="0" presId="urn:microsoft.com/office/officeart/2005/8/layout/list1"/>
    <dgm:cxn modelId="{B136E5E8-82A5-8241-B298-860D9AC2060A}" type="presParOf" srcId="{1549C33D-BE09-F245-9B24-1C2A50D3E379}" destId="{D15DBAC2-7B87-8141-B265-8A9E4C0CC94D}" srcOrd="12" destOrd="0" presId="urn:microsoft.com/office/officeart/2005/8/layout/list1"/>
    <dgm:cxn modelId="{CB8D490D-B933-9740-95EC-C61F5795A4B2}" type="presParOf" srcId="{D15DBAC2-7B87-8141-B265-8A9E4C0CC94D}" destId="{0A11E2C7-90DB-3041-91E7-6B3B27B47408}" srcOrd="0" destOrd="0" presId="urn:microsoft.com/office/officeart/2005/8/layout/list1"/>
    <dgm:cxn modelId="{1DC074EF-0133-AF4E-8FF8-A32B5B108463}" type="presParOf" srcId="{D15DBAC2-7B87-8141-B265-8A9E4C0CC94D}" destId="{C03CE9B4-B3FC-834F-B623-A324952B15C0}" srcOrd="1" destOrd="0" presId="urn:microsoft.com/office/officeart/2005/8/layout/list1"/>
    <dgm:cxn modelId="{7DF8205B-0D04-0C44-9DEE-6888BFA33682}" type="presParOf" srcId="{1549C33D-BE09-F245-9B24-1C2A50D3E379}" destId="{95E3BE45-DDB0-1042-ADBA-C3D3C0BB720F}" srcOrd="13" destOrd="0" presId="urn:microsoft.com/office/officeart/2005/8/layout/list1"/>
    <dgm:cxn modelId="{470BC31B-3620-6A4F-98A5-126957B83270}" type="presParOf" srcId="{1549C33D-BE09-F245-9B24-1C2A50D3E379}" destId="{332A1423-BCE8-BB42-8FCA-14E03BC25F43}"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246436-190B-C043-B624-2367FFD151E1}"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53C38150-BFFA-964C-AB0F-91416B2E3117}">
      <dgm:prSet custT="1"/>
      <dgm:spPr/>
      <dgm:t>
        <a:bodyPr/>
        <a:lstStyle/>
        <a:p>
          <a:pPr rtl="0"/>
          <a:r>
            <a:rPr lang="en-US" sz="1800" dirty="0" smtClean="0">
              <a:latin typeface="Century Gothic"/>
              <a:cs typeface="Century Gothic"/>
            </a:rPr>
            <a:t>Antitrust</a:t>
          </a:r>
          <a:r>
            <a:rPr lang="en-US" sz="1800" baseline="0" dirty="0" smtClean="0">
              <a:latin typeface="Century Gothic"/>
              <a:cs typeface="Century Gothic"/>
            </a:rPr>
            <a:t> involves the application of economic concepts such as markets, substitution, competition, market power, vertical restraints, and so forth.</a:t>
          </a:r>
          <a:endParaRPr lang="en-US" sz="1800" dirty="0">
            <a:latin typeface="Century Gothic"/>
            <a:cs typeface="Century Gothic"/>
          </a:endParaRPr>
        </a:p>
      </dgm:t>
    </dgm:pt>
    <dgm:pt modelId="{D6AFCB33-5E67-6840-B6E6-683747C6C7E8}" type="parTrans" cxnId="{CA6399E2-54F2-9749-810B-EEAB40519520}">
      <dgm:prSet/>
      <dgm:spPr/>
      <dgm:t>
        <a:bodyPr/>
        <a:lstStyle/>
        <a:p>
          <a:endParaRPr lang="en-US"/>
        </a:p>
      </dgm:t>
    </dgm:pt>
    <dgm:pt modelId="{90C83909-0064-0247-B714-12E3EBE790B9}" type="sibTrans" cxnId="{CA6399E2-54F2-9749-810B-EEAB40519520}">
      <dgm:prSet/>
      <dgm:spPr/>
      <dgm:t>
        <a:bodyPr/>
        <a:lstStyle/>
        <a:p>
          <a:endParaRPr lang="en-US"/>
        </a:p>
      </dgm:t>
    </dgm:pt>
    <dgm:pt modelId="{DA9D2BB1-1375-3D4B-875F-0EB33F2498A4}">
      <dgm:prSet custT="1"/>
      <dgm:spPr/>
      <dgm:t>
        <a:bodyPr/>
        <a:lstStyle/>
        <a:p>
          <a:pPr rtl="0"/>
          <a:r>
            <a:rPr lang="en-US" sz="1800" baseline="0" dirty="0" smtClean="0">
              <a:latin typeface="Century Gothic"/>
              <a:cs typeface="Century Gothic"/>
            </a:rPr>
            <a:t> </a:t>
          </a:r>
          <a:r>
            <a:rPr lang="en-US" sz="1800" dirty="0" smtClean="0">
              <a:latin typeface="Century Gothic"/>
              <a:cs typeface="Century Gothic"/>
            </a:rPr>
            <a:t>These are the subjects of a branch of economics known as industrial organization and of microeconomics more generally. </a:t>
          </a:r>
          <a:endParaRPr lang="en-US" sz="1800" i="0" dirty="0">
            <a:latin typeface="Century Gothic"/>
            <a:cs typeface="Century Gothic"/>
          </a:endParaRPr>
        </a:p>
      </dgm:t>
    </dgm:pt>
    <dgm:pt modelId="{1A11E355-C031-D042-9C03-F8614738510A}" type="parTrans" cxnId="{94C3638B-45DF-BA46-9311-F5160FA8EBF0}">
      <dgm:prSet/>
      <dgm:spPr/>
      <dgm:t>
        <a:bodyPr/>
        <a:lstStyle/>
        <a:p>
          <a:endParaRPr lang="en-US"/>
        </a:p>
      </dgm:t>
    </dgm:pt>
    <dgm:pt modelId="{FD4C9CF1-DD75-B24E-A66A-53627E25CEE3}" type="sibTrans" cxnId="{94C3638B-45DF-BA46-9311-F5160FA8EBF0}">
      <dgm:prSet/>
      <dgm:spPr/>
      <dgm:t>
        <a:bodyPr/>
        <a:lstStyle/>
        <a:p>
          <a:endParaRPr lang="en-US"/>
        </a:p>
      </dgm:t>
    </dgm:pt>
    <dgm:pt modelId="{BF3E825C-133B-4A4A-BE45-D89E7FEB1F47}">
      <dgm:prSet phldrT="[Text]" custT="1"/>
      <dgm:spPr/>
      <dgm:t>
        <a:bodyPr/>
        <a:lstStyle/>
        <a:p>
          <a:r>
            <a:rPr lang="en-US" sz="1800" dirty="0" smtClean="0">
              <a:latin typeface="Century Gothic"/>
              <a:cs typeface="Century Gothic"/>
            </a:rPr>
            <a:t>Most areas of the law, by contrast, involve the application of legal reasoning and principles to a set of facts.</a:t>
          </a:r>
          <a:endParaRPr lang="en-US" sz="1800" dirty="0">
            <a:latin typeface="Century Gothic"/>
            <a:cs typeface="Century Gothic"/>
          </a:endParaRPr>
        </a:p>
      </dgm:t>
    </dgm:pt>
    <dgm:pt modelId="{951DE5CA-C296-FA4A-9DDD-A4630030CB0E}" type="parTrans" cxnId="{D8F46E44-2132-4347-8375-2B189DA3F4F8}">
      <dgm:prSet/>
      <dgm:spPr/>
      <dgm:t>
        <a:bodyPr/>
        <a:lstStyle/>
        <a:p>
          <a:endParaRPr lang="en-US"/>
        </a:p>
      </dgm:t>
    </dgm:pt>
    <dgm:pt modelId="{306C27AD-AF5B-E940-A815-956DDD340957}" type="sibTrans" cxnId="{D8F46E44-2132-4347-8375-2B189DA3F4F8}">
      <dgm:prSet/>
      <dgm:spPr/>
      <dgm:t>
        <a:bodyPr/>
        <a:lstStyle/>
        <a:p>
          <a:endParaRPr lang="en-US"/>
        </a:p>
      </dgm:t>
    </dgm:pt>
    <dgm:pt modelId="{E24D8B52-2C52-8948-92C1-49DD33729A00}">
      <dgm:prSet phldrT="[Text]" custT="1"/>
      <dgm:spPr/>
      <dgm:t>
        <a:bodyPr/>
        <a:lstStyle/>
        <a:p>
          <a:r>
            <a:rPr lang="en-US" sz="1800" dirty="0" smtClean="0">
              <a:latin typeface="Century Gothic"/>
              <a:cs typeface="Century Gothic"/>
            </a:rPr>
            <a:t> A court examining a breach of contract for the construction of a bridge applies contract law and not bridge engineering.</a:t>
          </a:r>
          <a:endParaRPr lang="en-US" sz="1800" dirty="0">
            <a:latin typeface="Century Gothic"/>
            <a:cs typeface="Century Gothic"/>
          </a:endParaRPr>
        </a:p>
      </dgm:t>
    </dgm:pt>
    <dgm:pt modelId="{DF01BF17-7A71-7249-B249-FBB89B6241C1}" type="parTrans" cxnId="{D38ECF0C-D063-0F49-803B-72E84EBE1AAF}">
      <dgm:prSet/>
      <dgm:spPr/>
      <dgm:t>
        <a:bodyPr/>
        <a:lstStyle/>
        <a:p>
          <a:endParaRPr lang="en-US"/>
        </a:p>
      </dgm:t>
    </dgm:pt>
    <dgm:pt modelId="{BEAF00C3-7400-5143-A86D-BAB87B4A11C6}" type="sibTrans" cxnId="{D38ECF0C-D063-0F49-803B-72E84EBE1AAF}">
      <dgm:prSet/>
      <dgm:spPr/>
      <dgm:t>
        <a:bodyPr/>
        <a:lstStyle/>
        <a:p>
          <a:endParaRPr lang="en-US"/>
        </a:p>
      </dgm:t>
    </dgm:pt>
    <dgm:pt modelId="{F76870CB-55F8-204D-8099-E85FB282498D}">
      <dgm:prSet phldrT="[Text]" custT="1"/>
      <dgm:spPr/>
      <dgm:t>
        <a:bodyPr/>
        <a:lstStyle/>
        <a:p>
          <a:endParaRPr lang="en-US" sz="1800" dirty="0">
            <a:latin typeface="Century Gothic"/>
            <a:cs typeface="Century Gothic"/>
          </a:endParaRPr>
        </a:p>
      </dgm:t>
    </dgm:pt>
    <dgm:pt modelId="{F4EDFBAB-7E6D-584B-9CAB-2CF854F617EA}" type="parTrans" cxnId="{CB494A12-D913-AB4C-980B-B4A7E7AB2CB9}">
      <dgm:prSet/>
      <dgm:spPr/>
      <dgm:t>
        <a:bodyPr/>
        <a:lstStyle/>
        <a:p>
          <a:endParaRPr lang="en-US"/>
        </a:p>
      </dgm:t>
    </dgm:pt>
    <dgm:pt modelId="{2E030FB3-1712-B340-80AA-4CD23FDB5B6D}" type="sibTrans" cxnId="{CB494A12-D913-AB4C-980B-B4A7E7AB2CB9}">
      <dgm:prSet/>
      <dgm:spPr/>
      <dgm:t>
        <a:bodyPr/>
        <a:lstStyle/>
        <a:p>
          <a:endParaRPr lang="en-US"/>
        </a:p>
      </dgm:t>
    </dgm:pt>
    <dgm:pt modelId="{AE5E0F38-F17C-2548-975F-7AA43CF5EFCC}" type="pres">
      <dgm:prSet presAssocID="{BE246436-190B-C043-B624-2367FFD151E1}" presName="linear" presStyleCnt="0">
        <dgm:presLayoutVars>
          <dgm:dir/>
          <dgm:animLvl val="lvl"/>
          <dgm:resizeHandles val="exact"/>
        </dgm:presLayoutVars>
      </dgm:prSet>
      <dgm:spPr/>
      <dgm:t>
        <a:bodyPr/>
        <a:lstStyle/>
        <a:p>
          <a:endParaRPr lang="en-US"/>
        </a:p>
      </dgm:t>
    </dgm:pt>
    <dgm:pt modelId="{8C139F1F-C693-FA4C-9C3F-82C925758D73}" type="pres">
      <dgm:prSet presAssocID="{53C38150-BFFA-964C-AB0F-91416B2E3117}" presName="parentLin" presStyleCnt="0"/>
      <dgm:spPr/>
      <dgm:t>
        <a:bodyPr/>
        <a:lstStyle/>
        <a:p>
          <a:endParaRPr lang="en-US"/>
        </a:p>
      </dgm:t>
    </dgm:pt>
    <dgm:pt modelId="{7BFBB581-108E-624E-9A82-54FDCD3A7DF1}" type="pres">
      <dgm:prSet presAssocID="{53C38150-BFFA-964C-AB0F-91416B2E3117}" presName="parentLeftMargin" presStyleLbl="node1" presStyleIdx="0" presStyleCnt="2"/>
      <dgm:spPr/>
      <dgm:t>
        <a:bodyPr/>
        <a:lstStyle/>
        <a:p>
          <a:endParaRPr lang="en-US"/>
        </a:p>
      </dgm:t>
    </dgm:pt>
    <dgm:pt modelId="{9514EDE9-45DB-A04D-93D4-CB8C956199C1}" type="pres">
      <dgm:prSet presAssocID="{53C38150-BFFA-964C-AB0F-91416B2E3117}" presName="parentText" presStyleLbl="node1" presStyleIdx="0" presStyleCnt="2" custScaleX="150037">
        <dgm:presLayoutVars>
          <dgm:chMax val="0"/>
          <dgm:bulletEnabled val="1"/>
        </dgm:presLayoutVars>
      </dgm:prSet>
      <dgm:spPr/>
      <dgm:t>
        <a:bodyPr/>
        <a:lstStyle/>
        <a:p>
          <a:endParaRPr lang="en-US"/>
        </a:p>
      </dgm:t>
    </dgm:pt>
    <dgm:pt modelId="{4EF86513-B7E8-C84C-9614-4891A667CC98}" type="pres">
      <dgm:prSet presAssocID="{53C38150-BFFA-964C-AB0F-91416B2E3117}" presName="negativeSpace" presStyleCnt="0"/>
      <dgm:spPr/>
      <dgm:t>
        <a:bodyPr/>
        <a:lstStyle/>
        <a:p>
          <a:endParaRPr lang="en-US"/>
        </a:p>
      </dgm:t>
    </dgm:pt>
    <dgm:pt modelId="{D15AFA3C-46C9-3E49-B115-304369B5D8C1}" type="pres">
      <dgm:prSet presAssocID="{53C38150-BFFA-964C-AB0F-91416B2E3117}" presName="childText" presStyleLbl="conFgAcc1" presStyleIdx="0" presStyleCnt="2">
        <dgm:presLayoutVars>
          <dgm:bulletEnabled val="1"/>
        </dgm:presLayoutVars>
      </dgm:prSet>
      <dgm:spPr/>
      <dgm:t>
        <a:bodyPr/>
        <a:lstStyle/>
        <a:p>
          <a:endParaRPr lang="en-US"/>
        </a:p>
      </dgm:t>
    </dgm:pt>
    <dgm:pt modelId="{99718E86-112B-8045-A7C9-6BFF9E7A051F}" type="pres">
      <dgm:prSet presAssocID="{90C83909-0064-0247-B714-12E3EBE790B9}" presName="spaceBetweenRectangles" presStyleCnt="0"/>
      <dgm:spPr/>
      <dgm:t>
        <a:bodyPr/>
        <a:lstStyle/>
        <a:p>
          <a:endParaRPr lang="en-US"/>
        </a:p>
      </dgm:t>
    </dgm:pt>
    <dgm:pt modelId="{8F52DC7A-896D-E846-B578-4A2DA2EC5285}" type="pres">
      <dgm:prSet presAssocID="{BF3E825C-133B-4A4A-BE45-D89E7FEB1F47}" presName="parentLin" presStyleCnt="0"/>
      <dgm:spPr/>
      <dgm:t>
        <a:bodyPr/>
        <a:lstStyle/>
        <a:p>
          <a:endParaRPr lang="en-US"/>
        </a:p>
      </dgm:t>
    </dgm:pt>
    <dgm:pt modelId="{1D5C082F-0033-4C41-B24A-E5A1B8051D57}" type="pres">
      <dgm:prSet presAssocID="{BF3E825C-133B-4A4A-BE45-D89E7FEB1F47}" presName="parentLeftMargin" presStyleLbl="node1" presStyleIdx="0" presStyleCnt="2" custScaleX="142857"/>
      <dgm:spPr/>
      <dgm:t>
        <a:bodyPr/>
        <a:lstStyle/>
        <a:p>
          <a:endParaRPr lang="en-US"/>
        </a:p>
      </dgm:t>
    </dgm:pt>
    <dgm:pt modelId="{E5D96196-86D0-DE45-A98A-A423BC6DC7E0}" type="pres">
      <dgm:prSet presAssocID="{BF3E825C-133B-4A4A-BE45-D89E7FEB1F47}" presName="parentText" presStyleLbl="node1" presStyleIdx="1" presStyleCnt="2" custScaleX="153179" custScaleY="72807">
        <dgm:presLayoutVars>
          <dgm:chMax val="0"/>
          <dgm:bulletEnabled val="1"/>
        </dgm:presLayoutVars>
      </dgm:prSet>
      <dgm:spPr/>
      <dgm:t>
        <a:bodyPr/>
        <a:lstStyle/>
        <a:p>
          <a:endParaRPr lang="en-US"/>
        </a:p>
      </dgm:t>
    </dgm:pt>
    <dgm:pt modelId="{2B635F6A-9304-9343-A357-2F9D89DF48AA}" type="pres">
      <dgm:prSet presAssocID="{BF3E825C-133B-4A4A-BE45-D89E7FEB1F47}" presName="negativeSpace" presStyleCnt="0"/>
      <dgm:spPr/>
      <dgm:t>
        <a:bodyPr/>
        <a:lstStyle/>
        <a:p>
          <a:endParaRPr lang="en-US"/>
        </a:p>
      </dgm:t>
    </dgm:pt>
    <dgm:pt modelId="{9BB55DA5-65AA-224B-B7FE-0536DFB72909}" type="pres">
      <dgm:prSet presAssocID="{BF3E825C-133B-4A4A-BE45-D89E7FEB1F47}" presName="childText" presStyleLbl="conFgAcc1" presStyleIdx="1" presStyleCnt="2" custLinFactNeighborX="6422" custLinFactNeighborY="-53800">
        <dgm:presLayoutVars>
          <dgm:bulletEnabled val="1"/>
        </dgm:presLayoutVars>
      </dgm:prSet>
      <dgm:spPr/>
      <dgm:t>
        <a:bodyPr/>
        <a:lstStyle/>
        <a:p>
          <a:endParaRPr lang="en-US"/>
        </a:p>
      </dgm:t>
    </dgm:pt>
  </dgm:ptLst>
  <dgm:cxnLst>
    <dgm:cxn modelId="{4B0E2E78-A964-D544-ACF0-C042250BE57A}" type="presOf" srcId="{E24D8B52-2C52-8948-92C1-49DD33729A00}" destId="{9BB55DA5-65AA-224B-B7FE-0536DFB72909}" srcOrd="0" destOrd="1" presId="urn:microsoft.com/office/officeart/2005/8/layout/list1"/>
    <dgm:cxn modelId="{CB494A12-D913-AB4C-980B-B4A7E7AB2CB9}" srcId="{BF3E825C-133B-4A4A-BE45-D89E7FEB1F47}" destId="{F76870CB-55F8-204D-8099-E85FB282498D}" srcOrd="0" destOrd="0" parTransId="{F4EDFBAB-7E6D-584B-9CAB-2CF854F617EA}" sibTransId="{2E030FB3-1712-B340-80AA-4CD23FDB5B6D}"/>
    <dgm:cxn modelId="{72EF8A1B-1E18-E047-9437-235E58BCAA5A}" type="presOf" srcId="{53C38150-BFFA-964C-AB0F-91416B2E3117}" destId="{9514EDE9-45DB-A04D-93D4-CB8C956199C1}" srcOrd="1" destOrd="0" presId="urn:microsoft.com/office/officeart/2005/8/layout/list1"/>
    <dgm:cxn modelId="{94C3638B-45DF-BA46-9311-F5160FA8EBF0}" srcId="{53C38150-BFFA-964C-AB0F-91416B2E3117}" destId="{DA9D2BB1-1375-3D4B-875F-0EB33F2498A4}" srcOrd="0" destOrd="0" parTransId="{1A11E355-C031-D042-9C03-F8614738510A}" sibTransId="{FD4C9CF1-DD75-B24E-A66A-53627E25CEE3}"/>
    <dgm:cxn modelId="{4182C3E5-33FD-CB44-9606-6AA584A5FCD9}" type="presOf" srcId="{BF3E825C-133B-4A4A-BE45-D89E7FEB1F47}" destId="{E5D96196-86D0-DE45-A98A-A423BC6DC7E0}" srcOrd="1" destOrd="0" presId="urn:microsoft.com/office/officeart/2005/8/layout/list1"/>
    <dgm:cxn modelId="{BBE0361F-3E9C-8A4B-B900-2DDC72CA41AD}" type="presOf" srcId="{BE246436-190B-C043-B624-2367FFD151E1}" destId="{AE5E0F38-F17C-2548-975F-7AA43CF5EFCC}" srcOrd="0" destOrd="0" presId="urn:microsoft.com/office/officeart/2005/8/layout/list1"/>
    <dgm:cxn modelId="{EBCF2137-A268-3A4E-BAA9-999EBAB4D442}" type="presOf" srcId="{53C38150-BFFA-964C-AB0F-91416B2E3117}" destId="{7BFBB581-108E-624E-9A82-54FDCD3A7DF1}" srcOrd="0" destOrd="0" presId="urn:microsoft.com/office/officeart/2005/8/layout/list1"/>
    <dgm:cxn modelId="{2F28C6C8-3251-5F4F-A073-D23196F69E49}" type="presOf" srcId="{F76870CB-55F8-204D-8099-E85FB282498D}" destId="{9BB55DA5-65AA-224B-B7FE-0536DFB72909}" srcOrd="0" destOrd="0" presId="urn:microsoft.com/office/officeart/2005/8/layout/list1"/>
    <dgm:cxn modelId="{FF503655-F9D5-F844-83BE-49A020905570}" type="presOf" srcId="{DA9D2BB1-1375-3D4B-875F-0EB33F2498A4}" destId="{D15AFA3C-46C9-3E49-B115-304369B5D8C1}" srcOrd="0" destOrd="0" presId="urn:microsoft.com/office/officeart/2005/8/layout/list1"/>
    <dgm:cxn modelId="{D38ECF0C-D063-0F49-803B-72E84EBE1AAF}" srcId="{BF3E825C-133B-4A4A-BE45-D89E7FEB1F47}" destId="{E24D8B52-2C52-8948-92C1-49DD33729A00}" srcOrd="1" destOrd="0" parTransId="{DF01BF17-7A71-7249-B249-FBB89B6241C1}" sibTransId="{BEAF00C3-7400-5143-A86D-BAB87B4A11C6}"/>
    <dgm:cxn modelId="{CA6399E2-54F2-9749-810B-EEAB40519520}" srcId="{BE246436-190B-C043-B624-2367FFD151E1}" destId="{53C38150-BFFA-964C-AB0F-91416B2E3117}" srcOrd="0" destOrd="0" parTransId="{D6AFCB33-5E67-6840-B6E6-683747C6C7E8}" sibTransId="{90C83909-0064-0247-B714-12E3EBE790B9}"/>
    <dgm:cxn modelId="{49BA62F5-D444-FC40-8C89-78CAC441222E}" type="presOf" srcId="{BF3E825C-133B-4A4A-BE45-D89E7FEB1F47}" destId="{1D5C082F-0033-4C41-B24A-E5A1B8051D57}" srcOrd="0" destOrd="0" presId="urn:microsoft.com/office/officeart/2005/8/layout/list1"/>
    <dgm:cxn modelId="{D8F46E44-2132-4347-8375-2B189DA3F4F8}" srcId="{BE246436-190B-C043-B624-2367FFD151E1}" destId="{BF3E825C-133B-4A4A-BE45-D89E7FEB1F47}" srcOrd="1" destOrd="0" parTransId="{951DE5CA-C296-FA4A-9DDD-A4630030CB0E}" sibTransId="{306C27AD-AF5B-E940-A815-956DDD340957}"/>
    <dgm:cxn modelId="{1FE01289-0080-DF40-A8A9-77546C02FE4C}" type="presParOf" srcId="{AE5E0F38-F17C-2548-975F-7AA43CF5EFCC}" destId="{8C139F1F-C693-FA4C-9C3F-82C925758D73}" srcOrd="0" destOrd="0" presId="urn:microsoft.com/office/officeart/2005/8/layout/list1"/>
    <dgm:cxn modelId="{2C78A2B6-0856-C548-B1CE-F13E29C40725}" type="presParOf" srcId="{8C139F1F-C693-FA4C-9C3F-82C925758D73}" destId="{7BFBB581-108E-624E-9A82-54FDCD3A7DF1}" srcOrd="0" destOrd="0" presId="urn:microsoft.com/office/officeart/2005/8/layout/list1"/>
    <dgm:cxn modelId="{A034F984-9457-E14E-ADAF-29562A5BAA8A}" type="presParOf" srcId="{8C139F1F-C693-FA4C-9C3F-82C925758D73}" destId="{9514EDE9-45DB-A04D-93D4-CB8C956199C1}" srcOrd="1" destOrd="0" presId="urn:microsoft.com/office/officeart/2005/8/layout/list1"/>
    <dgm:cxn modelId="{930393BD-E03F-2245-BB8E-078B1DA9EC02}" type="presParOf" srcId="{AE5E0F38-F17C-2548-975F-7AA43CF5EFCC}" destId="{4EF86513-B7E8-C84C-9614-4891A667CC98}" srcOrd="1" destOrd="0" presId="urn:microsoft.com/office/officeart/2005/8/layout/list1"/>
    <dgm:cxn modelId="{17FF6264-A846-2A44-BDB9-275D7BCB81E7}" type="presParOf" srcId="{AE5E0F38-F17C-2548-975F-7AA43CF5EFCC}" destId="{D15AFA3C-46C9-3E49-B115-304369B5D8C1}" srcOrd="2" destOrd="0" presId="urn:microsoft.com/office/officeart/2005/8/layout/list1"/>
    <dgm:cxn modelId="{2D5778F9-4DF0-5C45-B2FE-BD65A3943AEE}" type="presParOf" srcId="{AE5E0F38-F17C-2548-975F-7AA43CF5EFCC}" destId="{99718E86-112B-8045-A7C9-6BFF9E7A051F}" srcOrd="3" destOrd="0" presId="urn:microsoft.com/office/officeart/2005/8/layout/list1"/>
    <dgm:cxn modelId="{861EBA1C-DDC8-2747-9185-7FC8DBA58375}" type="presParOf" srcId="{AE5E0F38-F17C-2548-975F-7AA43CF5EFCC}" destId="{8F52DC7A-896D-E846-B578-4A2DA2EC5285}" srcOrd="4" destOrd="0" presId="urn:microsoft.com/office/officeart/2005/8/layout/list1"/>
    <dgm:cxn modelId="{4509D69A-5B85-B540-B13A-4720325E6229}" type="presParOf" srcId="{8F52DC7A-896D-E846-B578-4A2DA2EC5285}" destId="{1D5C082F-0033-4C41-B24A-E5A1B8051D57}" srcOrd="0" destOrd="0" presId="urn:microsoft.com/office/officeart/2005/8/layout/list1"/>
    <dgm:cxn modelId="{A79FD5C4-2B23-6D4C-85FC-4E76F286EACE}" type="presParOf" srcId="{8F52DC7A-896D-E846-B578-4A2DA2EC5285}" destId="{E5D96196-86D0-DE45-A98A-A423BC6DC7E0}" srcOrd="1" destOrd="0" presId="urn:microsoft.com/office/officeart/2005/8/layout/list1"/>
    <dgm:cxn modelId="{24D08386-29D5-2B47-AAB5-CD55B6B45F52}" type="presParOf" srcId="{AE5E0F38-F17C-2548-975F-7AA43CF5EFCC}" destId="{2B635F6A-9304-9343-A357-2F9D89DF48AA}" srcOrd="5" destOrd="0" presId="urn:microsoft.com/office/officeart/2005/8/layout/list1"/>
    <dgm:cxn modelId="{AEC1E783-0324-0D4E-B86C-60D8021FC817}" type="presParOf" srcId="{AE5E0F38-F17C-2548-975F-7AA43CF5EFCC}" destId="{9BB55DA5-65AA-224B-B7FE-0536DFB72909}"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679E46E5-D5C2-454A-87DA-CA05A42DBA3E}"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4E050931-59BD-0341-916F-47593DCE25B8}">
      <dgm:prSet custT="1"/>
      <dgm:spPr/>
      <dgm:t>
        <a:bodyPr/>
        <a:lstStyle/>
        <a:p>
          <a:r>
            <a:rPr lang="en-US" sz="1800" dirty="0" smtClean="0">
              <a:solidFill>
                <a:schemeClr val="bg1"/>
              </a:solidFill>
              <a:latin typeface="Century Gothic"/>
              <a:cs typeface="Century Gothic"/>
            </a:rPr>
            <a:t>Like lotteries most entrepreneurs who play the dynamic game of competition lose.</a:t>
          </a:r>
          <a:endParaRPr lang="en-US" sz="1800" dirty="0">
            <a:solidFill>
              <a:schemeClr val="bg1"/>
            </a:solidFill>
            <a:latin typeface="Century Gothic"/>
            <a:cs typeface="Century Gothic"/>
          </a:endParaRPr>
        </a:p>
      </dgm:t>
    </dgm:pt>
    <dgm:pt modelId="{78CA761A-F74B-ED40-9C6F-E9E4C9AF6ECB}" type="parTrans" cxnId="{E260EAE5-8D9F-A54E-9A13-913483C7F24B}">
      <dgm:prSet/>
      <dgm:spPr/>
      <dgm:t>
        <a:bodyPr/>
        <a:lstStyle/>
        <a:p>
          <a:endParaRPr lang="en-US"/>
        </a:p>
      </dgm:t>
    </dgm:pt>
    <dgm:pt modelId="{96B0951F-C9DB-704C-89E4-23673FD17744}" type="sibTrans" cxnId="{E260EAE5-8D9F-A54E-9A13-913483C7F24B}">
      <dgm:prSet/>
      <dgm:spPr/>
      <dgm:t>
        <a:bodyPr/>
        <a:lstStyle/>
        <a:p>
          <a:endParaRPr lang="en-US"/>
        </a:p>
      </dgm:t>
    </dgm:pt>
    <dgm:pt modelId="{AE3C1711-78DB-3544-99A5-D91E323A5730}">
      <dgm:prSet custT="1"/>
      <dgm:spPr/>
      <dgm:t>
        <a:bodyPr/>
        <a:lstStyle/>
        <a:p>
          <a:r>
            <a:rPr lang="en-US" sz="1800" dirty="0" smtClean="0">
              <a:solidFill>
                <a:schemeClr val="bg1"/>
              </a:solidFill>
              <a:latin typeface="Century Gothic"/>
              <a:cs typeface="Century Gothic"/>
            </a:rPr>
            <a:t>There has to be a (large) prize for those who win to get entrepreneurs to play the game.</a:t>
          </a:r>
          <a:endParaRPr lang="en-US" sz="1800" dirty="0">
            <a:solidFill>
              <a:schemeClr val="bg1"/>
            </a:solidFill>
            <a:latin typeface="Century Gothic"/>
            <a:cs typeface="Century Gothic"/>
          </a:endParaRPr>
        </a:p>
      </dgm:t>
    </dgm:pt>
    <dgm:pt modelId="{B4C2F548-FA2B-A640-8D52-79F3A6AB1D45}" type="parTrans" cxnId="{A0DC7F1D-6BC3-0549-B555-275DF426BBAF}">
      <dgm:prSet/>
      <dgm:spPr/>
      <dgm:t>
        <a:bodyPr/>
        <a:lstStyle/>
        <a:p>
          <a:endParaRPr lang="en-US"/>
        </a:p>
      </dgm:t>
    </dgm:pt>
    <dgm:pt modelId="{CCD8928E-DCC8-9F41-9B48-7E1A4E1A1992}" type="sibTrans" cxnId="{A0DC7F1D-6BC3-0549-B555-275DF426BBAF}">
      <dgm:prSet/>
      <dgm:spPr/>
      <dgm:t>
        <a:bodyPr/>
        <a:lstStyle/>
        <a:p>
          <a:endParaRPr lang="en-US"/>
        </a:p>
      </dgm:t>
    </dgm:pt>
    <dgm:pt modelId="{1549C33D-BE09-F245-9B24-1C2A50D3E379}" type="pres">
      <dgm:prSet presAssocID="{679E46E5-D5C2-454A-87DA-CA05A42DBA3E}" presName="linear" presStyleCnt="0">
        <dgm:presLayoutVars>
          <dgm:dir/>
          <dgm:animLvl val="lvl"/>
          <dgm:resizeHandles val="exact"/>
        </dgm:presLayoutVars>
      </dgm:prSet>
      <dgm:spPr/>
      <dgm:t>
        <a:bodyPr/>
        <a:lstStyle/>
        <a:p>
          <a:endParaRPr lang="en-US"/>
        </a:p>
      </dgm:t>
    </dgm:pt>
    <dgm:pt modelId="{D2A42E9F-1A40-E243-A105-4BC65F5A9216}" type="pres">
      <dgm:prSet presAssocID="{4E050931-59BD-0341-916F-47593DCE25B8}" presName="parentLin" presStyleCnt="0"/>
      <dgm:spPr/>
    </dgm:pt>
    <dgm:pt modelId="{E22BE560-084C-5C49-A413-908498FB4B53}" type="pres">
      <dgm:prSet presAssocID="{4E050931-59BD-0341-916F-47593DCE25B8}" presName="parentLeftMargin" presStyleLbl="node1" presStyleIdx="0" presStyleCnt="2"/>
      <dgm:spPr/>
      <dgm:t>
        <a:bodyPr/>
        <a:lstStyle/>
        <a:p>
          <a:endParaRPr lang="en-US"/>
        </a:p>
      </dgm:t>
    </dgm:pt>
    <dgm:pt modelId="{BC2D3B16-CBAC-7C4E-AB15-30F457936BAA}" type="pres">
      <dgm:prSet presAssocID="{4E050931-59BD-0341-916F-47593DCE25B8}" presName="parentText" presStyleLbl="node1" presStyleIdx="0" presStyleCnt="2" custScaleX="142857">
        <dgm:presLayoutVars>
          <dgm:chMax val="0"/>
          <dgm:bulletEnabled val="1"/>
        </dgm:presLayoutVars>
      </dgm:prSet>
      <dgm:spPr/>
      <dgm:t>
        <a:bodyPr/>
        <a:lstStyle/>
        <a:p>
          <a:endParaRPr lang="en-US"/>
        </a:p>
      </dgm:t>
    </dgm:pt>
    <dgm:pt modelId="{01545489-F6EE-AE46-97E6-BCDEB113A8FE}" type="pres">
      <dgm:prSet presAssocID="{4E050931-59BD-0341-916F-47593DCE25B8}" presName="negativeSpace" presStyleCnt="0"/>
      <dgm:spPr/>
    </dgm:pt>
    <dgm:pt modelId="{026AA5EC-381C-C646-9102-10FA10986142}" type="pres">
      <dgm:prSet presAssocID="{4E050931-59BD-0341-916F-47593DCE25B8}" presName="childText" presStyleLbl="conFgAcc1" presStyleIdx="0" presStyleCnt="2">
        <dgm:presLayoutVars>
          <dgm:bulletEnabled val="1"/>
        </dgm:presLayoutVars>
      </dgm:prSet>
      <dgm:spPr/>
    </dgm:pt>
    <dgm:pt modelId="{A55E1513-AB47-DF4F-AD95-4DE12A209FFF}" type="pres">
      <dgm:prSet presAssocID="{96B0951F-C9DB-704C-89E4-23673FD17744}" presName="spaceBetweenRectangles" presStyleCnt="0"/>
      <dgm:spPr/>
    </dgm:pt>
    <dgm:pt modelId="{5820680A-59FD-244C-AE40-F3D1D51198A9}" type="pres">
      <dgm:prSet presAssocID="{AE3C1711-78DB-3544-99A5-D91E323A5730}" presName="parentLin" presStyleCnt="0"/>
      <dgm:spPr/>
    </dgm:pt>
    <dgm:pt modelId="{3D714887-7FB3-924E-89FD-11F22B1E9289}" type="pres">
      <dgm:prSet presAssocID="{AE3C1711-78DB-3544-99A5-D91E323A5730}" presName="parentLeftMargin" presStyleLbl="node1" presStyleIdx="0" presStyleCnt="2"/>
      <dgm:spPr/>
      <dgm:t>
        <a:bodyPr/>
        <a:lstStyle/>
        <a:p>
          <a:endParaRPr lang="en-US"/>
        </a:p>
      </dgm:t>
    </dgm:pt>
    <dgm:pt modelId="{441024D5-AC10-3544-AA7F-6FD2B57DE77F}" type="pres">
      <dgm:prSet presAssocID="{AE3C1711-78DB-3544-99A5-D91E323A5730}" presName="parentText" presStyleLbl="node1" presStyleIdx="1" presStyleCnt="2" custScaleX="142857">
        <dgm:presLayoutVars>
          <dgm:chMax val="0"/>
          <dgm:bulletEnabled val="1"/>
        </dgm:presLayoutVars>
      </dgm:prSet>
      <dgm:spPr/>
      <dgm:t>
        <a:bodyPr/>
        <a:lstStyle/>
        <a:p>
          <a:endParaRPr lang="en-US"/>
        </a:p>
      </dgm:t>
    </dgm:pt>
    <dgm:pt modelId="{5A4B61E3-2EB4-3B4E-A78D-B38EA842E623}" type="pres">
      <dgm:prSet presAssocID="{AE3C1711-78DB-3544-99A5-D91E323A5730}" presName="negativeSpace" presStyleCnt="0"/>
      <dgm:spPr/>
    </dgm:pt>
    <dgm:pt modelId="{CE12C3DF-767F-F241-BAFB-5E32FACAA8ED}" type="pres">
      <dgm:prSet presAssocID="{AE3C1711-78DB-3544-99A5-D91E323A5730}" presName="childText" presStyleLbl="conFgAcc1" presStyleIdx="1" presStyleCnt="2">
        <dgm:presLayoutVars>
          <dgm:bulletEnabled val="1"/>
        </dgm:presLayoutVars>
      </dgm:prSet>
      <dgm:spPr/>
    </dgm:pt>
  </dgm:ptLst>
  <dgm:cxnLst>
    <dgm:cxn modelId="{DC0DD4F8-2593-E34F-91AF-BD3433646700}" type="presOf" srcId="{AE3C1711-78DB-3544-99A5-D91E323A5730}" destId="{441024D5-AC10-3544-AA7F-6FD2B57DE77F}" srcOrd="1" destOrd="0" presId="urn:microsoft.com/office/officeart/2005/8/layout/list1"/>
    <dgm:cxn modelId="{4C7355C9-BF22-A54F-A045-E612F895DB56}" type="presOf" srcId="{679E46E5-D5C2-454A-87DA-CA05A42DBA3E}" destId="{1549C33D-BE09-F245-9B24-1C2A50D3E379}" srcOrd="0" destOrd="0" presId="urn:microsoft.com/office/officeart/2005/8/layout/list1"/>
    <dgm:cxn modelId="{E260EAE5-8D9F-A54E-9A13-913483C7F24B}" srcId="{679E46E5-D5C2-454A-87DA-CA05A42DBA3E}" destId="{4E050931-59BD-0341-916F-47593DCE25B8}" srcOrd="0" destOrd="0" parTransId="{78CA761A-F74B-ED40-9C6F-E9E4C9AF6ECB}" sibTransId="{96B0951F-C9DB-704C-89E4-23673FD17744}"/>
    <dgm:cxn modelId="{495F15DE-41B6-F943-AE6D-12C8B0575353}" type="presOf" srcId="{AE3C1711-78DB-3544-99A5-D91E323A5730}" destId="{3D714887-7FB3-924E-89FD-11F22B1E9289}" srcOrd="0" destOrd="0" presId="urn:microsoft.com/office/officeart/2005/8/layout/list1"/>
    <dgm:cxn modelId="{A0DC7F1D-6BC3-0549-B555-275DF426BBAF}" srcId="{679E46E5-D5C2-454A-87DA-CA05A42DBA3E}" destId="{AE3C1711-78DB-3544-99A5-D91E323A5730}" srcOrd="1" destOrd="0" parTransId="{B4C2F548-FA2B-A640-8D52-79F3A6AB1D45}" sibTransId="{CCD8928E-DCC8-9F41-9B48-7E1A4E1A1992}"/>
    <dgm:cxn modelId="{AAC3E7F9-8B04-0544-80BF-7083DC3D2544}" type="presOf" srcId="{4E050931-59BD-0341-916F-47593DCE25B8}" destId="{BC2D3B16-CBAC-7C4E-AB15-30F457936BAA}" srcOrd="1" destOrd="0" presId="urn:microsoft.com/office/officeart/2005/8/layout/list1"/>
    <dgm:cxn modelId="{98B7DBAE-CE1A-3049-B4F6-9CCC6252875B}" type="presOf" srcId="{4E050931-59BD-0341-916F-47593DCE25B8}" destId="{E22BE560-084C-5C49-A413-908498FB4B53}" srcOrd="0" destOrd="0" presId="urn:microsoft.com/office/officeart/2005/8/layout/list1"/>
    <dgm:cxn modelId="{57E4C049-7EC7-AB49-984A-BACB5DD8C9E6}" type="presParOf" srcId="{1549C33D-BE09-F245-9B24-1C2A50D3E379}" destId="{D2A42E9F-1A40-E243-A105-4BC65F5A9216}" srcOrd="0" destOrd="0" presId="urn:microsoft.com/office/officeart/2005/8/layout/list1"/>
    <dgm:cxn modelId="{A844D70D-12DA-9E48-B0EE-09D21BA7348F}" type="presParOf" srcId="{D2A42E9F-1A40-E243-A105-4BC65F5A9216}" destId="{E22BE560-084C-5C49-A413-908498FB4B53}" srcOrd="0" destOrd="0" presId="urn:microsoft.com/office/officeart/2005/8/layout/list1"/>
    <dgm:cxn modelId="{954BBD8E-AAAA-614E-B181-75C63BBCFA29}" type="presParOf" srcId="{D2A42E9F-1A40-E243-A105-4BC65F5A9216}" destId="{BC2D3B16-CBAC-7C4E-AB15-30F457936BAA}" srcOrd="1" destOrd="0" presId="urn:microsoft.com/office/officeart/2005/8/layout/list1"/>
    <dgm:cxn modelId="{EF21895A-1BF6-DB4A-BBE1-3A7EA9BE7AA2}" type="presParOf" srcId="{1549C33D-BE09-F245-9B24-1C2A50D3E379}" destId="{01545489-F6EE-AE46-97E6-BCDEB113A8FE}" srcOrd="1" destOrd="0" presId="urn:microsoft.com/office/officeart/2005/8/layout/list1"/>
    <dgm:cxn modelId="{2C33FA90-901C-9E46-9950-1DF9DCE205E0}" type="presParOf" srcId="{1549C33D-BE09-F245-9B24-1C2A50D3E379}" destId="{026AA5EC-381C-C646-9102-10FA10986142}" srcOrd="2" destOrd="0" presId="urn:microsoft.com/office/officeart/2005/8/layout/list1"/>
    <dgm:cxn modelId="{8EDA4360-9A7C-604A-83C0-0705DA1FD967}" type="presParOf" srcId="{1549C33D-BE09-F245-9B24-1C2A50D3E379}" destId="{A55E1513-AB47-DF4F-AD95-4DE12A209FFF}" srcOrd="3" destOrd="0" presId="urn:microsoft.com/office/officeart/2005/8/layout/list1"/>
    <dgm:cxn modelId="{EA0D07DE-89DD-EC40-8AF3-8BECCFA94703}" type="presParOf" srcId="{1549C33D-BE09-F245-9B24-1C2A50D3E379}" destId="{5820680A-59FD-244C-AE40-F3D1D51198A9}" srcOrd="4" destOrd="0" presId="urn:microsoft.com/office/officeart/2005/8/layout/list1"/>
    <dgm:cxn modelId="{0DB7F694-C676-D043-8127-2EAFCE450C7B}" type="presParOf" srcId="{5820680A-59FD-244C-AE40-F3D1D51198A9}" destId="{3D714887-7FB3-924E-89FD-11F22B1E9289}" srcOrd="0" destOrd="0" presId="urn:microsoft.com/office/officeart/2005/8/layout/list1"/>
    <dgm:cxn modelId="{B640F400-2F3E-1848-971E-CED4F1389D26}" type="presParOf" srcId="{5820680A-59FD-244C-AE40-F3D1D51198A9}" destId="{441024D5-AC10-3544-AA7F-6FD2B57DE77F}" srcOrd="1" destOrd="0" presId="urn:microsoft.com/office/officeart/2005/8/layout/list1"/>
    <dgm:cxn modelId="{CB90D8CF-B646-BF45-B4AD-531FF0C44C27}" type="presParOf" srcId="{1549C33D-BE09-F245-9B24-1C2A50D3E379}" destId="{5A4B61E3-2EB4-3B4E-A78D-B38EA842E623}" srcOrd="5" destOrd="0" presId="urn:microsoft.com/office/officeart/2005/8/layout/list1"/>
    <dgm:cxn modelId="{0C9D141F-E853-9941-A688-577F90E0AE1A}" type="presParOf" srcId="{1549C33D-BE09-F245-9B24-1C2A50D3E379}" destId="{CE12C3DF-767F-F241-BAFB-5E32FACAA8ED}"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8E47CA47-5976-3E41-A801-C3E9F2AD3C15}" type="doc">
      <dgm:prSet loTypeId="urn:microsoft.com/office/officeart/2005/8/layout/hierarchy3" loCatId="" qsTypeId="urn:microsoft.com/office/officeart/2005/8/quickstyle/simple4" qsCatId="simple" csTypeId="urn:microsoft.com/office/officeart/2005/8/colors/accent1_2" csCatId="accent1" phldr="1"/>
      <dgm:spPr/>
      <dgm:t>
        <a:bodyPr/>
        <a:lstStyle/>
        <a:p>
          <a:endParaRPr lang="en-US"/>
        </a:p>
      </dgm:t>
    </dgm:pt>
    <dgm:pt modelId="{49050571-DDEE-FD49-9FA9-E09E7B5B3D61}" type="pres">
      <dgm:prSet presAssocID="{8E47CA47-5976-3E41-A801-C3E9F2AD3C15}" presName="diagram" presStyleCnt="0">
        <dgm:presLayoutVars>
          <dgm:chPref val="1"/>
          <dgm:dir/>
          <dgm:animOne val="branch"/>
          <dgm:animLvl val="lvl"/>
          <dgm:resizeHandles/>
        </dgm:presLayoutVars>
      </dgm:prSet>
      <dgm:spPr/>
      <dgm:t>
        <a:bodyPr/>
        <a:lstStyle/>
        <a:p>
          <a:endParaRPr lang="en-US"/>
        </a:p>
      </dgm:t>
    </dgm:pt>
  </dgm:ptLst>
  <dgm:cxnLst>
    <dgm:cxn modelId="{216B1E3B-79DC-47F1-A109-423C3A109AAC}" type="presOf" srcId="{8E47CA47-5976-3E41-A801-C3E9F2AD3C15}" destId="{49050571-DDEE-FD49-9FA9-E09E7B5B3D61}" srcOrd="0"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031F82D4-D383-8E41-B614-8356EEA3D407}" type="doc">
      <dgm:prSet loTypeId="urn:microsoft.com/office/officeart/2005/8/layout/hierarchy3" loCatId="" qsTypeId="urn:microsoft.com/office/officeart/2005/8/quickstyle/simple1" qsCatId="simple" csTypeId="urn:microsoft.com/office/officeart/2005/8/colors/accent1_2" csCatId="accent1" phldr="1"/>
      <dgm:spPr/>
      <dgm:t>
        <a:bodyPr/>
        <a:lstStyle/>
        <a:p>
          <a:endParaRPr lang="en-US"/>
        </a:p>
      </dgm:t>
    </dgm:pt>
    <dgm:pt modelId="{33374B61-E668-014A-A3DF-9BB78176F36C}">
      <dgm:prSet phldrT="[Text]" custT="1"/>
      <dgm:spPr/>
      <dgm:t>
        <a:bodyPr/>
        <a:lstStyle/>
        <a:p>
          <a:r>
            <a:rPr lang="en-US" sz="1800" b="1" dirty="0" smtClean="0">
              <a:latin typeface="Century Gothic" pitchFamily="34" charset="0"/>
            </a:rPr>
            <a:t>Part 1</a:t>
          </a:r>
          <a:endParaRPr lang="en-US" sz="1800" b="1" dirty="0">
            <a:latin typeface="Century Gothic" pitchFamily="34" charset="0"/>
          </a:endParaRPr>
        </a:p>
      </dgm:t>
    </dgm:pt>
    <dgm:pt modelId="{A37EEE69-86B6-C44A-BD44-6B4275759B84}" type="parTrans" cxnId="{4BF72FC1-1D03-F04C-A528-DC5FFBA9B927}">
      <dgm:prSet/>
      <dgm:spPr/>
      <dgm:t>
        <a:bodyPr/>
        <a:lstStyle/>
        <a:p>
          <a:endParaRPr lang="en-US"/>
        </a:p>
      </dgm:t>
    </dgm:pt>
    <dgm:pt modelId="{47A7CAE8-43C0-0248-8C3B-7600A9D18DE6}" type="sibTrans" cxnId="{4BF72FC1-1D03-F04C-A528-DC5FFBA9B927}">
      <dgm:prSet/>
      <dgm:spPr/>
      <dgm:t>
        <a:bodyPr/>
        <a:lstStyle/>
        <a:p>
          <a:endParaRPr lang="en-US"/>
        </a:p>
      </dgm:t>
    </dgm:pt>
    <dgm:pt modelId="{5711D63C-AFE8-814A-A55B-7D3ED56A974C}">
      <dgm:prSet/>
      <dgm:spPr>
        <a:noFill/>
        <a:ln w="12700">
          <a:solidFill>
            <a:srgbClr val="467012"/>
          </a:solidFill>
        </a:ln>
      </dgm:spPr>
      <dgm:t>
        <a:bodyPr/>
        <a:lstStyle/>
        <a:p>
          <a:r>
            <a:rPr lang="en-US" dirty="0" smtClean="0">
              <a:latin typeface="Century Gothic" pitchFamily="34" charset="0"/>
            </a:rPr>
            <a:t>The importance of economics to the practice of antitrust</a:t>
          </a:r>
        </a:p>
      </dgm:t>
    </dgm:pt>
    <dgm:pt modelId="{07CA8667-C3F7-FA48-AD77-4095F74C8D61}" type="parTrans" cxnId="{A64513F0-36F5-A547-8432-BC4EA336D1E3}">
      <dgm:prSet/>
      <dgm:spPr>
        <a:ln w="12700">
          <a:solidFill>
            <a:srgbClr val="467012"/>
          </a:solidFill>
        </a:ln>
      </dgm:spPr>
      <dgm:t>
        <a:bodyPr/>
        <a:lstStyle/>
        <a:p>
          <a:endParaRPr lang="en-US"/>
        </a:p>
      </dgm:t>
    </dgm:pt>
    <dgm:pt modelId="{5A901D2C-E562-8347-9A3F-AC9164794E6D}" type="sibTrans" cxnId="{A64513F0-36F5-A547-8432-BC4EA336D1E3}">
      <dgm:prSet/>
      <dgm:spPr/>
      <dgm:t>
        <a:bodyPr/>
        <a:lstStyle/>
        <a:p>
          <a:endParaRPr lang="en-US"/>
        </a:p>
      </dgm:t>
    </dgm:pt>
    <dgm:pt modelId="{D835BA77-D52F-8041-8EE6-561AF3CE696E}">
      <dgm:prSet/>
      <dgm:spPr>
        <a:noFill/>
        <a:ln w="12700">
          <a:solidFill>
            <a:srgbClr val="467012"/>
          </a:solidFill>
        </a:ln>
      </dgm:spPr>
      <dgm:t>
        <a:bodyPr/>
        <a:lstStyle/>
        <a:p>
          <a:r>
            <a:rPr lang="en-US" dirty="0" smtClean="0">
              <a:latin typeface="Century Gothic" pitchFamily="34" charset="0"/>
            </a:rPr>
            <a:t>How is the course going to help you learn antitrust economics</a:t>
          </a:r>
        </a:p>
      </dgm:t>
    </dgm:pt>
    <dgm:pt modelId="{D7CE6370-EE2E-EF4B-9A64-1949E190ECDD}" type="parTrans" cxnId="{13766F54-6F57-714C-B0E5-298CF3B2A1A0}">
      <dgm:prSet/>
      <dgm:spPr>
        <a:ln w="12700">
          <a:solidFill>
            <a:srgbClr val="467012"/>
          </a:solidFill>
        </a:ln>
      </dgm:spPr>
      <dgm:t>
        <a:bodyPr/>
        <a:lstStyle/>
        <a:p>
          <a:endParaRPr lang="en-US"/>
        </a:p>
      </dgm:t>
    </dgm:pt>
    <dgm:pt modelId="{340CA1D1-0954-EC4C-96F1-B3DC09277BB8}" type="sibTrans" cxnId="{13766F54-6F57-714C-B0E5-298CF3B2A1A0}">
      <dgm:prSet/>
      <dgm:spPr/>
      <dgm:t>
        <a:bodyPr/>
        <a:lstStyle/>
        <a:p>
          <a:endParaRPr lang="en-US"/>
        </a:p>
      </dgm:t>
    </dgm:pt>
    <dgm:pt modelId="{15690521-3F04-984C-A4D1-E0F768760DF3}">
      <dgm:prSet/>
      <dgm:spPr>
        <a:noFill/>
        <a:ln w="12700">
          <a:solidFill>
            <a:srgbClr val="467012"/>
          </a:solidFill>
        </a:ln>
      </dgm:spPr>
      <dgm:t>
        <a:bodyPr/>
        <a:lstStyle/>
        <a:p>
          <a:r>
            <a:rPr lang="en-US" dirty="0" smtClean="0">
              <a:latin typeface="Century Gothic" pitchFamily="34" charset="0"/>
            </a:rPr>
            <a:t>Competition and why we care about it</a:t>
          </a:r>
        </a:p>
      </dgm:t>
    </dgm:pt>
    <dgm:pt modelId="{C4E7B4C1-7376-3548-8DAC-CA5D15F141EE}" type="parTrans" cxnId="{490BBF5B-E19C-5B47-A5D4-670F39D2A740}">
      <dgm:prSet/>
      <dgm:spPr>
        <a:ln w="12700">
          <a:solidFill>
            <a:srgbClr val="467012"/>
          </a:solidFill>
        </a:ln>
      </dgm:spPr>
      <dgm:t>
        <a:bodyPr/>
        <a:lstStyle/>
        <a:p>
          <a:endParaRPr lang="en-US"/>
        </a:p>
      </dgm:t>
    </dgm:pt>
    <dgm:pt modelId="{6CB593B2-A39E-0045-A890-565EB30E8588}" type="sibTrans" cxnId="{490BBF5B-E19C-5B47-A5D4-670F39D2A740}">
      <dgm:prSet/>
      <dgm:spPr/>
      <dgm:t>
        <a:bodyPr/>
        <a:lstStyle/>
        <a:p>
          <a:endParaRPr lang="en-US"/>
        </a:p>
      </dgm:t>
    </dgm:pt>
    <dgm:pt modelId="{BA3C6DBF-76C3-7341-AD35-643D0F307281}">
      <dgm:prSet custT="1"/>
      <dgm:spPr/>
      <dgm:t>
        <a:bodyPr/>
        <a:lstStyle/>
        <a:p>
          <a:r>
            <a:rPr lang="en-US" sz="1800" b="1" dirty="0" smtClean="0">
              <a:latin typeface="Century Gothic" pitchFamily="34" charset="0"/>
            </a:rPr>
            <a:t>Part 2</a:t>
          </a:r>
        </a:p>
      </dgm:t>
    </dgm:pt>
    <dgm:pt modelId="{6EAC5E74-CE25-6541-9FA3-69F3C0B79201}" type="parTrans" cxnId="{0C1219DF-938F-AC4E-AD93-43BF83B8658B}">
      <dgm:prSet/>
      <dgm:spPr/>
      <dgm:t>
        <a:bodyPr/>
        <a:lstStyle/>
        <a:p>
          <a:endParaRPr lang="en-US"/>
        </a:p>
      </dgm:t>
    </dgm:pt>
    <dgm:pt modelId="{DEB37107-3254-554C-AA58-72300E12F144}" type="sibTrans" cxnId="{0C1219DF-938F-AC4E-AD93-43BF83B8658B}">
      <dgm:prSet/>
      <dgm:spPr/>
      <dgm:t>
        <a:bodyPr/>
        <a:lstStyle/>
        <a:p>
          <a:endParaRPr lang="en-US"/>
        </a:p>
      </dgm:t>
    </dgm:pt>
    <dgm:pt modelId="{CA5BBD32-7524-834F-96C8-AD912B55A04B}">
      <dgm:prSet/>
      <dgm:spPr>
        <a:solidFill>
          <a:schemeClr val="accent2">
            <a:alpha val="90000"/>
          </a:schemeClr>
        </a:solidFill>
        <a:ln w="12700">
          <a:solidFill>
            <a:srgbClr val="467012"/>
          </a:solidFill>
        </a:ln>
      </dgm:spPr>
      <dgm:t>
        <a:bodyPr/>
        <a:lstStyle/>
        <a:p>
          <a:r>
            <a:rPr lang="en-US" dirty="0" smtClean="0">
              <a:latin typeface="Century Gothic" pitchFamily="34" charset="0"/>
            </a:rPr>
            <a:t>The basic economics of competition policy</a:t>
          </a:r>
        </a:p>
      </dgm:t>
    </dgm:pt>
    <dgm:pt modelId="{AF9C491E-2E1B-EA48-B528-291089BF6E4C}" type="parTrans" cxnId="{D8919A39-B682-0F45-9A88-0580153EA0B5}">
      <dgm:prSet/>
      <dgm:spPr>
        <a:ln w="12700">
          <a:solidFill>
            <a:srgbClr val="467012"/>
          </a:solidFill>
        </a:ln>
      </dgm:spPr>
      <dgm:t>
        <a:bodyPr/>
        <a:lstStyle/>
        <a:p>
          <a:endParaRPr lang="en-US"/>
        </a:p>
      </dgm:t>
    </dgm:pt>
    <dgm:pt modelId="{2ECED3E6-9B34-5040-8C9C-1479ADDF5CE7}" type="sibTrans" cxnId="{D8919A39-B682-0F45-9A88-0580153EA0B5}">
      <dgm:prSet/>
      <dgm:spPr/>
      <dgm:t>
        <a:bodyPr/>
        <a:lstStyle/>
        <a:p>
          <a:endParaRPr lang="en-US"/>
        </a:p>
      </dgm:t>
    </dgm:pt>
    <dgm:pt modelId="{BDA2C585-5BB5-024E-A87B-E603407A5931}">
      <dgm:prSet/>
      <dgm:spPr>
        <a:solidFill>
          <a:schemeClr val="accent2">
            <a:alpha val="90000"/>
          </a:schemeClr>
        </a:solidFill>
        <a:ln w="12700">
          <a:solidFill>
            <a:srgbClr val="467012"/>
          </a:solidFill>
        </a:ln>
      </dgm:spPr>
      <dgm:t>
        <a:bodyPr/>
        <a:lstStyle/>
        <a:p>
          <a:r>
            <a:rPr lang="en-US" dirty="0" smtClean="0">
              <a:latin typeface="Century Gothic" pitchFamily="34" charset="0"/>
            </a:rPr>
            <a:t>The design of competition rule</a:t>
          </a:r>
          <a:endParaRPr lang="en-US" dirty="0">
            <a:latin typeface="Century Gothic" pitchFamily="34" charset="0"/>
          </a:endParaRPr>
        </a:p>
      </dgm:t>
    </dgm:pt>
    <dgm:pt modelId="{CD284AE0-799C-654A-81F7-71CD6329448A}" type="parTrans" cxnId="{788D9126-4D39-9B40-9751-0CDC7C376544}">
      <dgm:prSet/>
      <dgm:spPr>
        <a:ln w="12700">
          <a:solidFill>
            <a:srgbClr val="467012"/>
          </a:solidFill>
        </a:ln>
      </dgm:spPr>
      <dgm:t>
        <a:bodyPr/>
        <a:lstStyle/>
        <a:p>
          <a:endParaRPr lang="en-US"/>
        </a:p>
      </dgm:t>
    </dgm:pt>
    <dgm:pt modelId="{80AA9183-B769-5E47-BF89-C11E32F44A10}" type="sibTrans" cxnId="{788D9126-4D39-9B40-9751-0CDC7C376544}">
      <dgm:prSet/>
      <dgm:spPr/>
      <dgm:t>
        <a:bodyPr/>
        <a:lstStyle/>
        <a:p>
          <a:endParaRPr lang="en-US"/>
        </a:p>
      </dgm:t>
    </dgm:pt>
    <dgm:pt modelId="{60ADD78F-3454-D04A-883A-711D3406B5E1}" type="pres">
      <dgm:prSet presAssocID="{031F82D4-D383-8E41-B614-8356EEA3D407}" presName="diagram" presStyleCnt="0">
        <dgm:presLayoutVars>
          <dgm:chPref val="1"/>
          <dgm:dir/>
          <dgm:animOne val="branch"/>
          <dgm:animLvl val="lvl"/>
          <dgm:resizeHandles/>
        </dgm:presLayoutVars>
      </dgm:prSet>
      <dgm:spPr/>
      <dgm:t>
        <a:bodyPr/>
        <a:lstStyle/>
        <a:p>
          <a:endParaRPr lang="en-US"/>
        </a:p>
      </dgm:t>
    </dgm:pt>
    <dgm:pt modelId="{B15C25E0-E304-E046-8A5C-61034FA200F2}" type="pres">
      <dgm:prSet presAssocID="{33374B61-E668-014A-A3DF-9BB78176F36C}" presName="root" presStyleCnt="0"/>
      <dgm:spPr/>
      <dgm:t>
        <a:bodyPr/>
        <a:lstStyle/>
        <a:p>
          <a:endParaRPr lang="en-US"/>
        </a:p>
      </dgm:t>
    </dgm:pt>
    <dgm:pt modelId="{E405EE43-65F6-F64E-9E46-73AE1713E5BF}" type="pres">
      <dgm:prSet presAssocID="{33374B61-E668-014A-A3DF-9BB78176F36C}" presName="rootComposite" presStyleCnt="0"/>
      <dgm:spPr/>
      <dgm:t>
        <a:bodyPr/>
        <a:lstStyle/>
        <a:p>
          <a:endParaRPr lang="en-US"/>
        </a:p>
      </dgm:t>
    </dgm:pt>
    <dgm:pt modelId="{915DC507-0F6C-AA45-88C8-E5EF2DE3D987}" type="pres">
      <dgm:prSet presAssocID="{33374B61-E668-014A-A3DF-9BB78176F36C}" presName="rootText" presStyleLbl="node1" presStyleIdx="0" presStyleCnt="2"/>
      <dgm:spPr/>
      <dgm:t>
        <a:bodyPr/>
        <a:lstStyle/>
        <a:p>
          <a:endParaRPr lang="en-US"/>
        </a:p>
      </dgm:t>
    </dgm:pt>
    <dgm:pt modelId="{221E17C5-EA1E-764F-ADFE-2FB688BCB5D5}" type="pres">
      <dgm:prSet presAssocID="{33374B61-E668-014A-A3DF-9BB78176F36C}" presName="rootConnector" presStyleLbl="node1" presStyleIdx="0" presStyleCnt="2"/>
      <dgm:spPr/>
      <dgm:t>
        <a:bodyPr/>
        <a:lstStyle/>
        <a:p>
          <a:endParaRPr lang="en-US"/>
        </a:p>
      </dgm:t>
    </dgm:pt>
    <dgm:pt modelId="{EF13A95D-BA86-7A42-A569-2E657C186342}" type="pres">
      <dgm:prSet presAssocID="{33374B61-E668-014A-A3DF-9BB78176F36C}" presName="childShape" presStyleCnt="0"/>
      <dgm:spPr/>
      <dgm:t>
        <a:bodyPr/>
        <a:lstStyle/>
        <a:p>
          <a:endParaRPr lang="en-US"/>
        </a:p>
      </dgm:t>
    </dgm:pt>
    <dgm:pt modelId="{76ED8D30-E6DF-2749-8A78-7B1917E23B1A}" type="pres">
      <dgm:prSet presAssocID="{07CA8667-C3F7-FA48-AD77-4095F74C8D61}" presName="Name13" presStyleLbl="parChTrans1D2" presStyleIdx="0" presStyleCnt="5"/>
      <dgm:spPr/>
      <dgm:t>
        <a:bodyPr/>
        <a:lstStyle/>
        <a:p>
          <a:endParaRPr lang="en-US"/>
        </a:p>
      </dgm:t>
    </dgm:pt>
    <dgm:pt modelId="{9B521CCF-1EDF-A649-B8D4-052044156013}" type="pres">
      <dgm:prSet presAssocID="{5711D63C-AFE8-814A-A55B-7D3ED56A974C}" presName="childText" presStyleLbl="bgAcc1" presStyleIdx="0" presStyleCnt="5" custLinFactNeighborX="-93" custLinFactNeighborY="-7847">
        <dgm:presLayoutVars>
          <dgm:bulletEnabled val="1"/>
        </dgm:presLayoutVars>
      </dgm:prSet>
      <dgm:spPr/>
      <dgm:t>
        <a:bodyPr/>
        <a:lstStyle/>
        <a:p>
          <a:endParaRPr lang="en-US"/>
        </a:p>
      </dgm:t>
    </dgm:pt>
    <dgm:pt modelId="{3A2A5880-A6C2-264B-BDCF-DBD0AF929D89}" type="pres">
      <dgm:prSet presAssocID="{D7CE6370-EE2E-EF4B-9A64-1949E190ECDD}" presName="Name13" presStyleLbl="parChTrans1D2" presStyleIdx="1" presStyleCnt="5"/>
      <dgm:spPr/>
      <dgm:t>
        <a:bodyPr/>
        <a:lstStyle/>
        <a:p>
          <a:endParaRPr lang="en-US"/>
        </a:p>
      </dgm:t>
    </dgm:pt>
    <dgm:pt modelId="{07332C6F-C99A-3646-8C91-2C2832DEF557}" type="pres">
      <dgm:prSet presAssocID="{D835BA77-D52F-8041-8EE6-561AF3CE696E}" presName="childText" presStyleLbl="bgAcc1" presStyleIdx="1" presStyleCnt="5" custLinFactNeighborX="-93" custLinFactNeighborY="-9414">
        <dgm:presLayoutVars>
          <dgm:bulletEnabled val="1"/>
        </dgm:presLayoutVars>
      </dgm:prSet>
      <dgm:spPr/>
      <dgm:t>
        <a:bodyPr/>
        <a:lstStyle/>
        <a:p>
          <a:endParaRPr lang="en-US"/>
        </a:p>
      </dgm:t>
    </dgm:pt>
    <dgm:pt modelId="{CE9AD014-96A0-EB4A-BEBA-4247F67C390E}" type="pres">
      <dgm:prSet presAssocID="{C4E7B4C1-7376-3548-8DAC-CA5D15F141EE}" presName="Name13" presStyleLbl="parChTrans1D2" presStyleIdx="2" presStyleCnt="5"/>
      <dgm:spPr/>
      <dgm:t>
        <a:bodyPr/>
        <a:lstStyle/>
        <a:p>
          <a:endParaRPr lang="en-US"/>
        </a:p>
      </dgm:t>
    </dgm:pt>
    <dgm:pt modelId="{5214EF00-0EFA-BE4E-8B5E-0862F1245995}" type="pres">
      <dgm:prSet presAssocID="{15690521-3F04-984C-A4D1-E0F768760DF3}" presName="childText" presStyleLbl="bgAcc1" presStyleIdx="2" presStyleCnt="5" custLinFactNeighborX="-93" custLinFactNeighborY="-10981">
        <dgm:presLayoutVars>
          <dgm:bulletEnabled val="1"/>
        </dgm:presLayoutVars>
      </dgm:prSet>
      <dgm:spPr/>
      <dgm:t>
        <a:bodyPr/>
        <a:lstStyle/>
        <a:p>
          <a:endParaRPr lang="en-US"/>
        </a:p>
      </dgm:t>
    </dgm:pt>
    <dgm:pt modelId="{E9248DD6-F6BD-284C-8E8F-E581D2432249}" type="pres">
      <dgm:prSet presAssocID="{BA3C6DBF-76C3-7341-AD35-643D0F307281}" presName="root" presStyleCnt="0"/>
      <dgm:spPr/>
      <dgm:t>
        <a:bodyPr/>
        <a:lstStyle/>
        <a:p>
          <a:endParaRPr lang="en-US"/>
        </a:p>
      </dgm:t>
    </dgm:pt>
    <dgm:pt modelId="{FD7BB768-A401-0945-B1DE-B51AD3F215DB}" type="pres">
      <dgm:prSet presAssocID="{BA3C6DBF-76C3-7341-AD35-643D0F307281}" presName="rootComposite" presStyleCnt="0"/>
      <dgm:spPr/>
      <dgm:t>
        <a:bodyPr/>
        <a:lstStyle/>
        <a:p>
          <a:endParaRPr lang="en-US"/>
        </a:p>
      </dgm:t>
    </dgm:pt>
    <dgm:pt modelId="{5DB592F2-5BA2-E54D-AD87-72ABDB967F93}" type="pres">
      <dgm:prSet presAssocID="{BA3C6DBF-76C3-7341-AD35-643D0F307281}" presName="rootText" presStyleLbl="node1" presStyleIdx="1" presStyleCnt="2"/>
      <dgm:spPr/>
      <dgm:t>
        <a:bodyPr/>
        <a:lstStyle/>
        <a:p>
          <a:endParaRPr lang="en-US"/>
        </a:p>
      </dgm:t>
    </dgm:pt>
    <dgm:pt modelId="{00055DB3-2C3F-E044-A1A3-A6A021BEA85E}" type="pres">
      <dgm:prSet presAssocID="{BA3C6DBF-76C3-7341-AD35-643D0F307281}" presName="rootConnector" presStyleLbl="node1" presStyleIdx="1" presStyleCnt="2"/>
      <dgm:spPr/>
      <dgm:t>
        <a:bodyPr/>
        <a:lstStyle/>
        <a:p>
          <a:endParaRPr lang="en-US"/>
        </a:p>
      </dgm:t>
    </dgm:pt>
    <dgm:pt modelId="{63E00A1F-D333-8740-9EAC-184D958823A2}" type="pres">
      <dgm:prSet presAssocID="{BA3C6DBF-76C3-7341-AD35-643D0F307281}" presName="childShape" presStyleCnt="0"/>
      <dgm:spPr/>
      <dgm:t>
        <a:bodyPr/>
        <a:lstStyle/>
        <a:p>
          <a:endParaRPr lang="en-US"/>
        </a:p>
      </dgm:t>
    </dgm:pt>
    <dgm:pt modelId="{B9550C60-A2BE-9D4C-BA47-715FBDE04285}" type="pres">
      <dgm:prSet presAssocID="{AF9C491E-2E1B-EA48-B528-291089BF6E4C}" presName="Name13" presStyleLbl="parChTrans1D2" presStyleIdx="3" presStyleCnt="5"/>
      <dgm:spPr/>
      <dgm:t>
        <a:bodyPr/>
        <a:lstStyle/>
        <a:p>
          <a:endParaRPr lang="en-US"/>
        </a:p>
      </dgm:t>
    </dgm:pt>
    <dgm:pt modelId="{4E164526-A5B5-A94E-8A36-16FFA39ECABE}" type="pres">
      <dgm:prSet presAssocID="{CA5BBD32-7524-834F-96C8-AD912B55A04B}" presName="childText" presStyleLbl="bgAcc1" presStyleIdx="3" presStyleCnt="5">
        <dgm:presLayoutVars>
          <dgm:bulletEnabled val="1"/>
        </dgm:presLayoutVars>
      </dgm:prSet>
      <dgm:spPr/>
      <dgm:t>
        <a:bodyPr/>
        <a:lstStyle/>
        <a:p>
          <a:endParaRPr lang="en-US"/>
        </a:p>
      </dgm:t>
    </dgm:pt>
    <dgm:pt modelId="{B4569151-AB96-3247-A8BE-ECA3F0E12D6E}" type="pres">
      <dgm:prSet presAssocID="{CD284AE0-799C-654A-81F7-71CD6329448A}" presName="Name13" presStyleLbl="parChTrans1D2" presStyleIdx="4" presStyleCnt="5"/>
      <dgm:spPr/>
      <dgm:t>
        <a:bodyPr/>
        <a:lstStyle/>
        <a:p>
          <a:endParaRPr lang="en-US"/>
        </a:p>
      </dgm:t>
    </dgm:pt>
    <dgm:pt modelId="{A884EC45-DFDE-2E42-9F42-C0DF7050579A}" type="pres">
      <dgm:prSet presAssocID="{BDA2C585-5BB5-024E-A87B-E603407A5931}" presName="childText" presStyleLbl="bgAcc1" presStyleIdx="4" presStyleCnt="5">
        <dgm:presLayoutVars>
          <dgm:bulletEnabled val="1"/>
        </dgm:presLayoutVars>
      </dgm:prSet>
      <dgm:spPr/>
      <dgm:t>
        <a:bodyPr/>
        <a:lstStyle/>
        <a:p>
          <a:endParaRPr lang="en-US"/>
        </a:p>
      </dgm:t>
    </dgm:pt>
  </dgm:ptLst>
  <dgm:cxnLst>
    <dgm:cxn modelId="{0EE20CB2-EB81-47B4-8CE2-0110CCE61E83}" type="presOf" srcId="{BA3C6DBF-76C3-7341-AD35-643D0F307281}" destId="{00055DB3-2C3F-E044-A1A3-A6A021BEA85E}" srcOrd="1" destOrd="0" presId="urn:microsoft.com/office/officeart/2005/8/layout/hierarchy3"/>
    <dgm:cxn modelId="{BB7561C2-F819-4CB8-B270-2C88829F2B06}" type="presOf" srcId="{D835BA77-D52F-8041-8EE6-561AF3CE696E}" destId="{07332C6F-C99A-3646-8C91-2C2832DEF557}" srcOrd="0" destOrd="0" presId="urn:microsoft.com/office/officeart/2005/8/layout/hierarchy3"/>
    <dgm:cxn modelId="{5DF77075-2ECA-4E62-8BEA-F3B684464DEE}" type="presOf" srcId="{5711D63C-AFE8-814A-A55B-7D3ED56A974C}" destId="{9B521CCF-1EDF-A649-B8D4-052044156013}" srcOrd="0" destOrd="0" presId="urn:microsoft.com/office/officeart/2005/8/layout/hierarchy3"/>
    <dgm:cxn modelId="{516398B1-62D5-4E20-A1D5-DF10BB089B27}" type="presOf" srcId="{AF9C491E-2E1B-EA48-B528-291089BF6E4C}" destId="{B9550C60-A2BE-9D4C-BA47-715FBDE04285}" srcOrd="0" destOrd="0" presId="urn:microsoft.com/office/officeart/2005/8/layout/hierarchy3"/>
    <dgm:cxn modelId="{13766F54-6F57-714C-B0E5-298CF3B2A1A0}" srcId="{33374B61-E668-014A-A3DF-9BB78176F36C}" destId="{D835BA77-D52F-8041-8EE6-561AF3CE696E}" srcOrd="1" destOrd="0" parTransId="{D7CE6370-EE2E-EF4B-9A64-1949E190ECDD}" sibTransId="{340CA1D1-0954-EC4C-96F1-B3DC09277BB8}"/>
    <dgm:cxn modelId="{A64513F0-36F5-A547-8432-BC4EA336D1E3}" srcId="{33374B61-E668-014A-A3DF-9BB78176F36C}" destId="{5711D63C-AFE8-814A-A55B-7D3ED56A974C}" srcOrd="0" destOrd="0" parTransId="{07CA8667-C3F7-FA48-AD77-4095F74C8D61}" sibTransId="{5A901D2C-E562-8347-9A3F-AC9164794E6D}"/>
    <dgm:cxn modelId="{6B016DB2-F60E-42F6-A627-8F6DE9A1A748}" type="presOf" srcId="{C4E7B4C1-7376-3548-8DAC-CA5D15F141EE}" destId="{CE9AD014-96A0-EB4A-BEBA-4247F67C390E}" srcOrd="0" destOrd="0" presId="urn:microsoft.com/office/officeart/2005/8/layout/hierarchy3"/>
    <dgm:cxn modelId="{4BF72FC1-1D03-F04C-A528-DC5FFBA9B927}" srcId="{031F82D4-D383-8E41-B614-8356EEA3D407}" destId="{33374B61-E668-014A-A3DF-9BB78176F36C}" srcOrd="0" destOrd="0" parTransId="{A37EEE69-86B6-C44A-BD44-6B4275759B84}" sibTransId="{47A7CAE8-43C0-0248-8C3B-7600A9D18DE6}"/>
    <dgm:cxn modelId="{D8919A39-B682-0F45-9A88-0580153EA0B5}" srcId="{BA3C6DBF-76C3-7341-AD35-643D0F307281}" destId="{CA5BBD32-7524-834F-96C8-AD912B55A04B}" srcOrd="0" destOrd="0" parTransId="{AF9C491E-2E1B-EA48-B528-291089BF6E4C}" sibTransId="{2ECED3E6-9B34-5040-8C9C-1479ADDF5CE7}"/>
    <dgm:cxn modelId="{0C1219DF-938F-AC4E-AD93-43BF83B8658B}" srcId="{031F82D4-D383-8E41-B614-8356EEA3D407}" destId="{BA3C6DBF-76C3-7341-AD35-643D0F307281}" srcOrd="1" destOrd="0" parTransId="{6EAC5E74-CE25-6541-9FA3-69F3C0B79201}" sibTransId="{DEB37107-3254-554C-AA58-72300E12F144}"/>
    <dgm:cxn modelId="{B88E55C3-084C-4365-81BC-8D8E5F25B084}" type="presOf" srcId="{07CA8667-C3F7-FA48-AD77-4095F74C8D61}" destId="{76ED8D30-E6DF-2749-8A78-7B1917E23B1A}" srcOrd="0" destOrd="0" presId="urn:microsoft.com/office/officeart/2005/8/layout/hierarchy3"/>
    <dgm:cxn modelId="{81839188-949D-4B12-8D70-C0B3F54DF0D2}" type="presOf" srcId="{33374B61-E668-014A-A3DF-9BB78176F36C}" destId="{221E17C5-EA1E-764F-ADFE-2FB688BCB5D5}" srcOrd="1" destOrd="0" presId="urn:microsoft.com/office/officeart/2005/8/layout/hierarchy3"/>
    <dgm:cxn modelId="{C3502864-780B-4239-B152-14CAEB263C71}" type="presOf" srcId="{15690521-3F04-984C-A4D1-E0F768760DF3}" destId="{5214EF00-0EFA-BE4E-8B5E-0862F1245995}" srcOrd="0" destOrd="0" presId="urn:microsoft.com/office/officeart/2005/8/layout/hierarchy3"/>
    <dgm:cxn modelId="{9AA49A8A-F57B-49DE-852F-F6089ABFF3D7}" type="presOf" srcId="{CD284AE0-799C-654A-81F7-71CD6329448A}" destId="{B4569151-AB96-3247-A8BE-ECA3F0E12D6E}" srcOrd="0" destOrd="0" presId="urn:microsoft.com/office/officeart/2005/8/layout/hierarchy3"/>
    <dgm:cxn modelId="{490BBF5B-E19C-5B47-A5D4-670F39D2A740}" srcId="{33374B61-E668-014A-A3DF-9BB78176F36C}" destId="{15690521-3F04-984C-A4D1-E0F768760DF3}" srcOrd="2" destOrd="0" parTransId="{C4E7B4C1-7376-3548-8DAC-CA5D15F141EE}" sibTransId="{6CB593B2-A39E-0045-A890-565EB30E8588}"/>
    <dgm:cxn modelId="{0A5462E5-4BA0-426D-BDAD-BF8A8318C03F}" type="presOf" srcId="{33374B61-E668-014A-A3DF-9BB78176F36C}" destId="{915DC507-0F6C-AA45-88C8-E5EF2DE3D987}" srcOrd="0" destOrd="0" presId="urn:microsoft.com/office/officeart/2005/8/layout/hierarchy3"/>
    <dgm:cxn modelId="{E2E37D6D-3A34-4E36-91CA-FFD3D4C88D38}" type="presOf" srcId="{D7CE6370-EE2E-EF4B-9A64-1949E190ECDD}" destId="{3A2A5880-A6C2-264B-BDCF-DBD0AF929D89}" srcOrd="0" destOrd="0" presId="urn:microsoft.com/office/officeart/2005/8/layout/hierarchy3"/>
    <dgm:cxn modelId="{0637C5AB-541F-4AD0-9098-74A15ACDF152}" type="presOf" srcId="{BDA2C585-5BB5-024E-A87B-E603407A5931}" destId="{A884EC45-DFDE-2E42-9F42-C0DF7050579A}" srcOrd="0" destOrd="0" presId="urn:microsoft.com/office/officeart/2005/8/layout/hierarchy3"/>
    <dgm:cxn modelId="{28679FDD-8597-4DC5-AC66-1217EBAE1EAC}" type="presOf" srcId="{CA5BBD32-7524-834F-96C8-AD912B55A04B}" destId="{4E164526-A5B5-A94E-8A36-16FFA39ECABE}" srcOrd="0" destOrd="0" presId="urn:microsoft.com/office/officeart/2005/8/layout/hierarchy3"/>
    <dgm:cxn modelId="{788D9126-4D39-9B40-9751-0CDC7C376544}" srcId="{BA3C6DBF-76C3-7341-AD35-643D0F307281}" destId="{BDA2C585-5BB5-024E-A87B-E603407A5931}" srcOrd="1" destOrd="0" parTransId="{CD284AE0-799C-654A-81F7-71CD6329448A}" sibTransId="{80AA9183-B769-5E47-BF89-C11E32F44A10}"/>
    <dgm:cxn modelId="{FE1DB426-4DD0-42C2-9C2B-FC5EDF557626}" type="presOf" srcId="{BA3C6DBF-76C3-7341-AD35-643D0F307281}" destId="{5DB592F2-5BA2-E54D-AD87-72ABDB967F93}" srcOrd="0" destOrd="0" presId="urn:microsoft.com/office/officeart/2005/8/layout/hierarchy3"/>
    <dgm:cxn modelId="{A4A6FF26-4BA8-4994-B92F-72402D01C629}" type="presOf" srcId="{031F82D4-D383-8E41-B614-8356EEA3D407}" destId="{60ADD78F-3454-D04A-883A-711D3406B5E1}" srcOrd="0" destOrd="0" presId="urn:microsoft.com/office/officeart/2005/8/layout/hierarchy3"/>
    <dgm:cxn modelId="{AE0271F9-7768-431D-87E8-1BDAFAEEDE0A}" type="presParOf" srcId="{60ADD78F-3454-D04A-883A-711D3406B5E1}" destId="{B15C25E0-E304-E046-8A5C-61034FA200F2}" srcOrd="0" destOrd="0" presId="urn:microsoft.com/office/officeart/2005/8/layout/hierarchy3"/>
    <dgm:cxn modelId="{E8AB417A-8278-48F9-9B36-E938B2BF9688}" type="presParOf" srcId="{B15C25E0-E304-E046-8A5C-61034FA200F2}" destId="{E405EE43-65F6-F64E-9E46-73AE1713E5BF}" srcOrd="0" destOrd="0" presId="urn:microsoft.com/office/officeart/2005/8/layout/hierarchy3"/>
    <dgm:cxn modelId="{83F15CD9-8439-4131-8702-A6A2DFF90BF8}" type="presParOf" srcId="{E405EE43-65F6-F64E-9E46-73AE1713E5BF}" destId="{915DC507-0F6C-AA45-88C8-E5EF2DE3D987}" srcOrd="0" destOrd="0" presId="urn:microsoft.com/office/officeart/2005/8/layout/hierarchy3"/>
    <dgm:cxn modelId="{0D5FCA84-2227-4C0F-AAF2-FF06C23FEB58}" type="presParOf" srcId="{E405EE43-65F6-F64E-9E46-73AE1713E5BF}" destId="{221E17C5-EA1E-764F-ADFE-2FB688BCB5D5}" srcOrd="1" destOrd="0" presId="urn:microsoft.com/office/officeart/2005/8/layout/hierarchy3"/>
    <dgm:cxn modelId="{C3829DF2-8211-4B85-B4C3-62C3DA50FC7E}" type="presParOf" srcId="{B15C25E0-E304-E046-8A5C-61034FA200F2}" destId="{EF13A95D-BA86-7A42-A569-2E657C186342}" srcOrd="1" destOrd="0" presId="urn:microsoft.com/office/officeart/2005/8/layout/hierarchy3"/>
    <dgm:cxn modelId="{DD10B98A-4803-4D73-9146-AE16DFA018A4}" type="presParOf" srcId="{EF13A95D-BA86-7A42-A569-2E657C186342}" destId="{76ED8D30-E6DF-2749-8A78-7B1917E23B1A}" srcOrd="0" destOrd="0" presId="urn:microsoft.com/office/officeart/2005/8/layout/hierarchy3"/>
    <dgm:cxn modelId="{2BF076F4-D413-4A60-9B87-04948463A669}" type="presParOf" srcId="{EF13A95D-BA86-7A42-A569-2E657C186342}" destId="{9B521CCF-1EDF-A649-B8D4-052044156013}" srcOrd="1" destOrd="0" presId="urn:microsoft.com/office/officeart/2005/8/layout/hierarchy3"/>
    <dgm:cxn modelId="{BCCA9BCC-4BA3-4DC0-92F8-5ACD1A94F183}" type="presParOf" srcId="{EF13A95D-BA86-7A42-A569-2E657C186342}" destId="{3A2A5880-A6C2-264B-BDCF-DBD0AF929D89}" srcOrd="2" destOrd="0" presId="urn:microsoft.com/office/officeart/2005/8/layout/hierarchy3"/>
    <dgm:cxn modelId="{CC4414E1-AEC8-49AB-B0DB-D60975E5E098}" type="presParOf" srcId="{EF13A95D-BA86-7A42-A569-2E657C186342}" destId="{07332C6F-C99A-3646-8C91-2C2832DEF557}" srcOrd="3" destOrd="0" presId="urn:microsoft.com/office/officeart/2005/8/layout/hierarchy3"/>
    <dgm:cxn modelId="{E26B2E4E-F256-4AF3-9919-B19A720CC9D8}" type="presParOf" srcId="{EF13A95D-BA86-7A42-A569-2E657C186342}" destId="{CE9AD014-96A0-EB4A-BEBA-4247F67C390E}" srcOrd="4" destOrd="0" presId="urn:microsoft.com/office/officeart/2005/8/layout/hierarchy3"/>
    <dgm:cxn modelId="{E819F73F-9F8E-441E-9A54-59377F1BACAE}" type="presParOf" srcId="{EF13A95D-BA86-7A42-A569-2E657C186342}" destId="{5214EF00-0EFA-BE4E-8B5E-0862F1245995}" srcOrd="5" destOrd="0" presId="urn:microsoft.com/office/officeart/2005/8/layout/hierarchy3"/>
    <dgm:cxn modelId="{6581A2D6-966E-4414-B60A-1E624D2AEC59}" type="presParOf" srcId="{60ADD78F-3454-D04A-883A-711D3406B5E1}" destId="{E9248DD6-F6BD-284C-8E8F-E581D2432249}" srcOrd="1" destOrd="0" presId="urn:microsoft.com/office/officeart/2005/8/layout/hierarchy3"/>
    <dgm:cxn modelId="{736D5818-4AE6-4806-BAFF-AE174F43E4C1}" type="presParOf" srcId="{E9248DD6-F6BD-284C-8E8F-E581D2432249}" destId="{FD7BB768-A401-0945-B1DE-B51AD3F215DB}" srcOrd="0" destOrd="0" presId="urn:microsoft.com/office/officeart/2005/8/layout/hierarchy3"/>
    <dgm:cxn modelId="{DA473EF7-DB0B-4958-AFA0-8C084DDC0F34}" type="presParOf" srcId="{FD7BB768-A401-0945-B1DE-B51AD3F215DB}" destId="{5DB592F2-5BA2-E54D-AD87-72ABDB967F93}" srcOrd="0" destOrd="0" presId="urn:microsoft.com/office/officeart/2005/8/layout/hierarchy3"/>
    <dgm:cxn modelId="{E138775C-7551-4290-9254-89EEBBC3AD2F}" type="presParOf" srcId="{FD7BB768-A401-0945-B1DE-B51AD3F215DB}" destId="{00055DB3-2C3F-E044-A1A3-A6A021BEA85E}" srcOrd="1" destOrd="0" presId="urn:microsoft.com/office/officeart/2005/8/layout/hierarchy3"/>
    <dgm:cxn modelId="{4742A55D-0398-41CE-BC6F-C39475025F4B}" type="presParOf" srcId="{E9248DD6-F6BD-284C-8E8F-E581D2432249}" destId="{63E00A1F-D333-8740-9EAC-184D958823A2}" srcOrd="1" destOrd="0" presId="urn:microsoft.com/office/officeart/2005/8/layout/hierarchy3"/>
    <dgm:cxn modelId="{B7001FFC-5A3B-4801-8210-0F2388903EF3}" type="presParOf" srcId="{63E00A1F-D333-8740-9EAC-184D958823A2}" destId="{B9550C60-A2BE-9D4C-BA47-715FBDE04285}" srcOrd="0" destOrd="0" presId="urn:microsoft.com/office/officeart/2005/8/layout/hierarchy3"/>
    <dgm:cxn modelId="{5261A074-158A-4419-A51C-53B59805444E}" type="presParOf" srcId="{63E00A1F-D333-8740-9EAC-184D958823A2}" destId="{4E164526-A5B5-A94E-8A36-16FFA39ECABE}" srcOrd="1" destOrd="0" presId="urn:microsoft.com/office/officeart/2005/8/layout/hierarchy3"/>
    <dgm:cxn modelId="{06946712-CFB2-4EA2-89F6-166199AA9550}" type="presParOf" srcId="{63E00A1F-D333-8740-9EAC-184D958823A2}" destId="{B4569151-AB96-3247-A8BE-ECA3F0E12D6E}" srcOrd="2" destOrd="0" presId="urn:microsoft.com/office/officeart/2005/8/layout/hierarchy3"/>
    <dgm:cxn modelId="{61AA0E63-BCC9-4EC6-98BE-5CDC0E3F3FE0}" type="presParOf" srcId="{63E00A1F-D333-8740-9EAC-184D958823A2}" destId="{A884EC45-DFDE-2E42-9F42-C0DF7050579A}" srcOrd="3" destOrd="0" presId="urn:microsoft.com/office/officeart/2005/8/layout/hierarchy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246436-190B-C043-B624-2367FFD151E1}"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6579F3D7-002B-E04B-AF0B-51D5991E6CCF}">
      <dgm:prSet custT="1"/>
      <dgm:spPr/>
      <dgm:t>
        <a:bodyPr/>
        <a:lstStyle/>
        <a:p>
          <a:pPr rtl="0"/>
          <a:r>
            <a:rPr lang="en-US" sz="1800" dirty="0" smtClean="0">
              <a:latin typeface="Century Gothic"/>
              <a:cs typeface="Century Gothic"/>
            </a:rPr>
            <a:t>The case law and decisional practice have focused increasingly on economic questions.</a:t>
          </a:r>
          <a:endParaRPr lang="en-US" sz="1800" i="0" dirty="0">
            <a:latin typeface="Century Gothic"/>
            <a:cs typeface="Century Gothic"/>
          </a:endParaRPr>
        </a:p>
      </dgm:t>
    </dgm:pt>
    <dgm:pt modelId="{A2ADCC2A-E3E1-9440-9675-78736614448B}" type="parTrans" cxnId="{F8A4B21D-51E9-7F4F-934F-F18A269377B6}">
      <dgm:prSet/>
      <dgm:spPr/>
      <dgm:t>
        <a:bodyPr/>
        <a:lstStyle/>
        <a:p>
          <a:endParaRPr lang="en-US"/>
        </a:p>
      </dgm:t>
    </dgm:pt>
    <dgm:pt modelId="{A14C580C-32DD-7649-A626-0977CA6FCB0A}" type="sibTrans" cxnId="{F8A4B21D-51E9-7F4F-934F-F18A269377B6}">
      <dgm:prSet/>
      <dgm:spPr/>
      <dgm:t>
        <a:bodyPr/>
        <a:lstStyle/>
        <a:p>
          <a:endParaRPr lang="en-US"/>
        </a:p>
      </dgm:t>
    </dgm:pt>
    <dgm:pt modelId="{1529BBD3-97E9-8C49-AF20-03D1B6AFADA6}">
      <dgm:prSet phldrT="[Text]" custT="1"/>
      <dgm:spPr/>
      <dgm:t>
        <a:bodyPr/>
        <a:lstStyle/>
        <a:p>
          <a:r>
            <a:rPr lang="en-US" sz="1800" dirty="0" smtClean="0">
              <a:latin typeface="Century Gothic"/>
              <a:cs typeface="Century Gothic"/>
            </a:rPr>
            <a:t>Economic theory and empirical methods can help answer those questions and economists are often called on to do so by the agencies, the parties, and sometimes even the courts.</a:t>
          </a:r>
          <a:endParaRPr lang="en-US" sz="1800" dirty="0">
            <a:latin typeface="Century Gothic"/>
            <a:cs typeface="Century Gothic"/>
          </a:endParaRPr>
        </a:p>
      </dgm:t>
    </dgm:pt>
    <dgm:pt modelId="{62B0C5A7-8A71-4E4C-91D5-AFE5C60659E1}" type="parTrans" cxnId="{15079A0F-BFF6-A64A-B0E7-5D5B19D847E2}">
      <dgm:prSet/>
      <dgm:spPr/>
      <dgm:t>
        <a:bodyPr/>
        <a:lstStyle/>
        <a:p>
          <a:endParaRPr lang="en-US"/>
        </a:p>
      </dgm:t>
    </dgm:pt>
    <dgm:pt modelId="{0FF79B31-5254-B14D-9205-5DB1F2BD916F}" type="sibTrans" cxnId="{15079A0F-BFF6-A64A-B0E7-5D5B19D847E2}">
      <dgm:prSet/>
      <dgm:spPr/>
      <dgm:t>
        <a:bodyPr/>
        <a:lstStyle/>
        <a:p>
          <a:endParaRPr lang="en-US"/>
        </a:p>
      </dgm:t>
    </dgm:pt>
    <dgm:pt modelId="{1E2C759A-7F8A-6C43-A3E6-808012F922FC}">
      <dgm:prSet phldrT="[Text]" custT="1"/>
      <dgm:spPr/>
      <dgm:t>
        <a:bodyPr/>
        <a:lstStyle/>
        <a:p>
          <a:r>
            <a:rPr lang="en-US" sz="1800" dirty="0" smtClean="0">
              <a:latin typeface="Century Gothic"/>
              <a:cs typeface="Century Gothic"/>
            </a:rPr>
            <a:t>Globally, there is increasing faith in social benefits of markets. This has led to greater reliance on economics for understanding how markets work.</a:t>
          </a:r>
          <a:endParaRPr lang="en-US" sz="1800" dirty="0">
            <a:latin typeface="Century Gothic"/>
            <a:cs typeface="Century Gothic"/>
          </a:endParaRPr>
        </a:p>
      </dgm:t>
    </dgm:pt>
    <dgm:pt modelId="{9CF800BA-3E26-A047-B44F-BEB8BE769389}" type="parTrans" cxnId="{704F4C36-A938-EE40-B4CF-897963440FEE}">
      <dgm:prSet/>
      <dgm:spPr/>
      <dgm:t>
        <a:bodyPr/>
        <a:lstStyle/>
        <a:p>
          <a:endParaRPr lang="en-US"/>
        </a:p>
      </dgm:t>
    </dgm:pt>
    <dgm:pt modelId="{E2050AA4-AFA7-844F-8A34-41C1301E5F41}" type="sibTrans" cxnId="{704F4C36-A938-EE40-B4CF-897963440FEE}">
      <dgm:prSet/>
      <dgm:spPr/>
      <dgm:t>
        <a:bodyPr/>
        <a:lstStyle/>
        <a:p>
          <a:endParaRPr lang="en-US"/>
        </a:p>
      </dgm:t>
    </dgm:pt>
    <dgm:pt modelId="{AE5E0F38-F17C-2548-975F-7AA43CF5EFCC}" type="pres">
      <dgm:prSet presAssocID="{BE246436-190B-C043-B624-2367FFD151E1}" presName="linear" presStyleCnt="0">
        <dgm:presLayoutVars>
          <dgm:dir/>
          <dgm:animLvl val="lvl"/>
          <dgm:resizeHandles val="exact"/>
        </dgm:presLayoutVars>
      </dgm:prSet>
      <dgm:spPr/>
      <dgm:t>
        <a:bodyPr/>
        <a:lstStyle/>
        <a:p>
          <a:endParaRPr lang="en-US"/>
        </a:p>
      </dgm:t>
    </dgm:pt>
    <dgm:pt modelId="{15C2F317-CC65-1449-80BB-0EF0AAA412FF}" type="pres">
      <dgm:prSet presAssocID="{6579F3D7-002B-E04B-AF0B-51D5991E6CCF}" presName="parentLin" presStyleCnt="0"/>
      <dgm:spPr/>
    </dgm:pt>
    <dgm:pt modelId="{36CCB291-560D-FA48-A24B-52C3D14F134E}" type="pres">
      <dgm:prSet presAssocID="{6579F3D7-002B-E04B-AF0B-51D5991E6CCF}" presName="parentLeftMargin" presStyleLbl="node1" presStyleIdx="0" presStyleCnt="3" custScaleX="142857"/>
      <dgm:spPr/>
      <dgm:t>
        <a:bodyPr/>
        <a:lstStyle/>
        <a:p>
          <a:endParaRPr lang="en-US"/>
        </a:p>
      </dgm:t>
    </dgm:pt>
    <dgm:pt modelId="{E94B6862-D746-AB41-B140-3727A23C00AF}" type="pres">
      <dgm:prSet presAssocID="{6579F3D7-002B-E04B-AF0B-51D5991E6CCF}" presName="parentText" presStyleLbl="node1" presStyleIdx="0" presStyleCnt="3" custScaleX="142857">
        <dgm:presLayoutVars>
          <dgm:chMax val="0"/>
          <dgm:bulletEnabled val="1"/>
        </dgm:presLayoutVars>
      </dgm:prSet>
      <dgm:spPr/>
      <dgm:t>
        <a:bodyPr/>
        <a:lstStyle/>
        <a:p>
          <a:endParaRPr lang="en-US"/>
        </a:p>
      </dgm:t>
    </dgm:pt>
    <dgm:pt modelId="{663916ED-0030-F540-BBFF-D5FF6C3EA189}" type="pres">
      <dgm:prSet presAssocID="{6579F3D7-002B-E04B-AF0B-51D5991E6CCF}" presName="negativeSpace" presStyleCnt="0"/>
      <dgm:spPr/>
    </dgm:pt>
    <dgm:pt modelId="{5A7EB49A-6340-BA4F-B0EB-C487D1D6011F}" type="pres">
      <dgm:prSet presAssocID="{6579F3D7-002B-E04B-AF0B-51D5991E6CCF}" presName="childText" presStyleLbl="conFgAcc1" presStyleIdx="0" presStyleCnt="3">
        <dgm:presLayoutVars>
          <dgm:bulletEnabled val="1"/>
        </dgm:presLayoutVars>
      </dgm:prSet>
      <dgm:spPr/>
    </dgm:pt>
    <dgm:pt modelId="{80177D19-B704-BC47-8AA5-587FF12F4CC7}" type="pres">
      <dgm:prSet presAssocID="{A14C580C-32DD-7649-A626-0977CA6FCB0A}" presName="spaceBetweenRectangles" presStyleCnt="0"/>
      <dgm:spPr/>
    </dgm:pt>
    <dgm:pt modelId="{6CB25F5B-B35D-3B4E-8B66-48EB557D81BE}" type="pres">
      <dgm:prSet presAssocID="{1529BBD3-97E9-8C49-AF20-03D1B6AFADA6}" presName="parentLin" presStyleCnt="0"/>
      <dgm:spPr/>
    </dgm:pt>
    <dgm:pt modelId="{0D62017D-7EE9-EB44-AFBF-0D780CF675C0}" type="pres">
      <dgm:prSet presAssocID="{1529BBD3-97E9-8C49-AF20-03D1B6AFADA6}" presName="parentLeftMargin" presStyleLbl="node1" presStyleIdx="0" presStyleCnt="3" custScaleX="142857" custLinFactNeighborX="-7290" custLinFactNeighborY="-3525"/>
      <dgm:spPr/>
      <dgm:t>
        <a:bodyPr/>
        <a:lstStyle/>
        <a:p>
          <a:endParaRPr lang="en-US"/>
        </a:p>
      </dgm:t>
    </dgm:pt>
    <dgm:pt modelId="{6F7A5C4E-65E1-7E4B-9774-6199E28684BF}" type="pres">
      <dgm:prSet presAssocID="{1529BBD3-97E9-8C49-AF20-03D1B6AFADA6}" presName="parentText" presStyleLbl="node1" presStyleIdx="1" presStyleCnt="3" custScaleX="142857">
        <dgm:presLayoutVars>
          <dgm:chMax val="0"/>
          <dgm:bulletEnabled val="1"/>
        </dgm:presLayoutVars>
      </dgm:prSet>
      <dgm:spPr/>
      <dgm:t>
        <a:bodyPr/>
        <a:lstStyle/>
        <a:p>
          <a:endParaRPr lang="en-US"/>
        </a:p>
      </dgm:t>
    </dgm:pt>
    <dgm:pt modelId="{FFED8B1B-C352-BB40-B7D8-C3B713666863}" type="pres">
      <dgm:prSet presAssocID="{1529BBD3-97E9-8C49-AF20-03D1B6AFADA6}" presName="negativeSpace" presStyleCnt="0"/>
      <dgm:spPr/>
    </dgm:pt>
    <dgm:pt modelId="{AB4845F3-046E-F247-9373-ACB1CE6896E7}" type="pres">
      <dgm:prSet presAssocID="{1529BBD3-97E9-8C49-AF20-03D1B6AFADA6}" presName="childText" presStyleLbl="conFgAcc1" presStyleIdx="1" presStyleCnt="3">
        <dgm:presLayoutVars>
          <dgm:bulletEnabled val="1"/>
        </dgm:presLayoutVars>
      </dgm:prSet>
      <dgm:spPr/>
    </dgm:pt>
    <dgm:pt modelId="{B2CCBDA0-488A-624C-B0F6-07BE68A3E597}" type="pres">
      <dgm:prSet presAssocID="{0FF79B31-5254-B14D-9205-5DB1F2BD916F}" presName="spaceBetweenRectangles" presStyleCnt="0"/>
      <dgm:spPr/>
    </dgm:pt>
    <dgm:pt modelId="{CA60F6E5-A2A3-7F45-9E84-4178EBE19B2E}" type="pres">
      <dgm:prSet presAssocID="{1E2C759A-7F8A-6C43-A3E6-808012F922FC}" presName="parentLin" presStyleCnt="0"/>
      <dgm:spPr/>
    </dgm:pt>
    <dgm:pt modelId="{BF09CAF3-1171-E34E-99F5-AAD8D233899D}" type="pres">
      <dgm:prSet presAssocID="{1E2C759A-7F8A-6C43-A3E6-808012F922FC}" presName="parentLeftMargin" presStyleLbl="node1" presStyleIdx="1" presStyleCnt="3" custScaleX="142857"/>
      <dgm:spPr/>
      <dgm:t>
        <a:bodyPr/>
        <a:lstStyle/>
        <a:p>
          <a:endParaRPr lang="en-US"/>
        </a:p>
      </dgm:t>
    </dgm:pt>
    <dgm:pt modelId="{C351F7FF-7E1F-EC4E-A30B-44A3A8B3225D}" type="pres">
      <dgm:prSet presAssocID="{1E2C759A-7F8A-6C43-A3E6-808012F922FC}" presName="parentText" presStyleLbl="node1" presStyleIdx="2" presStyleCnt="3" custScaleX="142857">
        <dgm:presLayoutVars>
          <dgm:chMax val="0"/>
          <dgm:bulletEnabled val="1"/>
        </dgm:presLayoutVars>
      </dgm:prSet>
      <dgm:spPr/>
      <dgm:t>
        <a:bodyPr/>
        <a:lstStyle/>
        <a:p>
          <a:endParaRPr lang="en-US"/>
        </a:p>
      </dgm:t>
    </dgm:pt>
    <dgm:pt modelId="{6838D5B8-2625-4247-9F96-C094F3A8038C}" type="pres">
      <dgm:prSet presAssocID="{1E2C759A-7F8A-6C43-A3E6-808012F922FC}" presName="negativeSpace" presStyleCnt="0"/>
      <dgm:spPr/>
    </dgm:pt>
    <dgm:pt modelId="{D52349FC-1963-004B-990B-B885DC154BDF}" type="pres">
      <dgm:prSet presAssocID="{1E2C759A-7F8A-6C43-A3E6-808012F922FC}" presName="childText" presStyleLbl="conFgAcc1" presStyleIdx="2" presStyleCnt="3" custLinFactNeighborX="901" custLinFactNeighborY="-29954">
        <dgm:presLayoutVars>
          <dgm:bulletEnabled val="1"/>
        </dgm:presLayoutVars>
      </dgm:prSet>
      <dgm:spPr/>
    </dgm:pt>
  </dgm:ptLst>
  <dgm:cxnLst>
    <dgm:cxn modelId="{704F4C36-A938-EE40-B4CF-897963440FEE}" srcId="{BE246436-190B-C043-B624-2367FFD151E1}" destId="{1E2C759A-7F8A-6C43-A3E6-808012F922FC}" srcOrd="2" destOrd="0" parTransId="{9CF800BA-3E26-A047-B44F-BEB8BE769389}" sibTransId="{E2050AA4-AFA7-844F-8A34-41C1301E5F41}"/>
    <dgm:cxn modelId="{81DFC97B-C438-CB4A-88EC-5BC9C3490095}" type="presOf" srcId="{1E2C759A-7F8A-6C43-A3E6-808012F922FC}" destId="{C351F7FF-7E1F-EC4E-A30B-44A3A8B3225D}" srcOrd="1" destOrd="0" presId="urn:microsoft.com/office/officeart/2005/8/layout/list1"/>
    <dgm:cxn modelId="{4FA7A462-74DD-C64D-B320-66BFA54433A0}" type="presOf" srcId="{6579F3D7-002B-E04B-AF0B-51D5991E6CCF}" destId="{E94B6862-D746-AB41-B140-3727A23C00AF}" srcOrd="1" destOrd="0" presId="urn:microsoft.com/office/officeart/2005/8/layout/list1"/>
    <dgm:cxn modelId="{F8A4B21D-51E9-7F4F-934F-F18A269377B6}" srcId="{BE246436-190B-C043-B624-2367FFD151E1}" destId="{6579F3D7-002B-E04B-AF0B-51D5991E6CCF}" srcOrd="0" destOrd="0" parTransId="{A2ADCC2A-E3E1-9440-9675-78736614448B}" sibTransId="{A14C580C-32DD-7649-A626-0977CA6FCB0A}"/>
    <dgm:cxn modelId="{684002B2-562E-4D43-81EF-5A27562472C2}" type="presOf" srcId="{BE246436-190B-C043-B624-2367FFD151E1}" destId="{AE5E0F38-F17C-2548-975F-7AA43CF5EFCC}" srcOrd="0" destOrd="0" presId="urn:microsoft.com/office/officeart/2005/8/layout/list1"/>
    <dgm:cxn modelId="{C0124F9A-F87A-2240-A02C-B3B5650A6228}" type="presOf" srcId="{1529BBD3-97E9-8C49-AF20-03D1B6AFADA6}" destId="{6F7A5C4E-65E1-7E4B-9774-6199E28684BF}" srcOrd="1" destOrd="0" presId="urn:microsoft.com/office/officeart/2005/8/layout/list1"/>
    <dgm:cxn modelId="{7EDE253E-A097-E84D-9514-1841BA996E88}" type="presOf" srcId="{6579F3D7-002B-E04B-AF0B-51D5991E6CCF}" destId="{36CCB291-560D-FA48-A24B-52C3D14F134E}" srcOrd="0" destOrd="0" presId="urn:microsoft.com/office/officeart/2005/8/layout/list1"/>
    <dgm:cxn modelId="{15079A0F-BFF6-A64A-B0E7-5D5B19D847E2}" srcId="{BE246436-190B-C043-B624-2367FFD151E1}" destId="{1529BBD3-97E9-8C49-AF20-03D1B6AFADA6}" srcOrd="1" destOrd="0" parTransId="{62B0C5A7-8A71-4E4C-91D5-AFE5C60659E1}" sibTransId="{0FF79B31-5254-B14D-9205-5DB1F2BD916F}"/>
    <dgm:cxn modelId="{D55C75EB-2695-9449-A538-C0229E9F3A63}" type="presOf" srcId="{1E2C759A-7F8A-6C43-A3E6-808012F922FC}" destId="{BF09CAF3-1171-E34E-99F5-AAD8D233899D}" srcOrd="0" destOrd="0" presId="urn:microsoft.com/office/officeart/2005/8/layout/list1"/>
    <dgm:cxn modelId="{039FF32C-714B-294C-AF53-ADDF636CEE26}" type="presOf" srcId="{1529BBD3-97E9-8C49-AF20-03D1B6AFADA6}" destId="{0D62017D-7EE9-EB44-AFBF-0D780CF675C0}" srcOrd="0" destOrd="0" presId="urn:microsoft.com/office/officeart/2005/8/layout/list1"/>
    <dgm:cxn modelId="{C7594137-951A-C648-9813-E14E17609BC6}" type="presParOf" srcId="{AE5E0F38-F17C-2548-975F-7AA43CF5EFCC}" destId="{15C2F317-CC65-1449-80BB-0EF0AAA412FF}" srcOrd="0" destOrd="0" presId="urn:microsoft.com/office/officeart/2005/8/layout/list1"/>
    <dgm:cxn modelId="{F3D567C1-9B7D-3448-B1F2-DE1E8EBC5A99}" type="presParOf" srcId="{15C2F317-CC65-1449-80BB-0EF0AAA412FF}" destId="{36CCB291-560D-FA48-A24B-52C3D14F134E}" srcOrd="0" destOrd="0" presId="urn:microsoft.com/office/officeart/2005/8/layout/list1"/>
    <dgm:cxn modelId="{39F8B122-A4E7-1445-ACC6-36566221D2EC}" type="presParOf" srcId="{15C2F317-CC65-1449-80BB-0EF0AAA412FF}" destId="{E94B6862-D746-AB41-B140-3727A23C00AF}" srcOrd="1" destOrd="0" presId="urn:microsoft.com/office/officeart/2005/8/layout/list1"/>
    <dgm:cxn modelId="{EB99118F-C57A-C448-8675-12E3674A2034}" type="presParOf" srcId="{AE5E0F38-F17C-2548-975F-7AA43CF5EFCC}" destId="{663916ED-0030-F540-BBFF-D5FF6C3EA189}" srcOrd="1" destOrd="0" presId="urn:microsoft.com/office/officeart/2005/8/layout/list1"/>
    <dgm:cxn modelId="{EE2CE6E0-4842-994F-ABE9-1C7B336D127E}" type="presParOf" srcId="{AE5E0F38-F17C-2548-975F-7AA43CF5EFCC}" destId="{5A7EB49A-6340-BA4F-B0EB-C487D1D6011F}" srcOrd="2" destOrd="0" presId="urn:microsoft.com/office/officeart/2005/8/layout/list1"/>
    <dgm:cxn modelId="{58F50805-D133-0E41-9692-273D1C62F6F0}" type="presParOf" srcId="{AE5E0F38-F17C-2548-975F-7AA43CF5EFCC}" destId="{80177D19-B704-BC47-8AA5-587FF12F4CC7}" srcOrd="3" destOrd="0" presId="urn:microsoft.com/office/officeart/2005/8/layout/list1"/>
    <dgm:cxn modelId="{CCCFF50E-0A96-794C-B941-08B037306D47}" type="presParOf" srcId="{AE5E0F38-F17C-2548-975F-7AA43CF5EFCC}" destId="{6CB25F5B-B35D-3B4E-8B66-48EB557D81BE}" srcOrd="4" destOrd="0" presId="urn:microsoft.com/office/officeart/2005/8/layout/list1"/>
    <dgm:cxn modelId="{1B4C92AD-688D-D640-86D4-FDBFB50B7157}" type="presParOf" srcId="{6CB25F5B-B35D-3B4E-8B66-48EB557D81BE}" destId="{0D62017D-7EE9-EB44-AFBF-0D780CF675C0}" srcOrd="0" destOrd="0" presId="urn:microsoft.com/office/officeart/2005/8/layout/list1"/>
    <dgm:cxn modelId="{C892E8C9-7646-AA44-960A-ACEC0DD85C6C}" type="presParOf" srcId="{6CB25F5B-B35D-3B4E-8B66-48EB557D81BE}" destId="{6F7A5C4E-65E1-7E4B-9774-6199E28684BF}" srcOrd="1" destOrd="0" presId="urn:microsoft.com/office/officeart/2005/8/layout/list1"/>
    <dgm:cxn modelId="{69D62DC6-B378-9A43-A44C-4196BD36BADA}" type="presParOf" srcId="{AE5E0F38-F17C-2548-975F-7AA43CF5EFCC}" destId="{FFED8B1B-C352-BB40-B7D8-C3B713666863}" srcOrd="5" destOrd="0" presId="urn:microsoft.com/office/officeart/2005/8/layout/list1"/>
    <dgm:cxn modelId="{1326D06E-C38B-F444-A658-334B75AA5FAA}" type="presParOf" srcId="{AE5E0F38-F17C-2548-975F-7AA43CF5EFCC}" destId="{AB4845F3-046E-F247-9373-ACB1CE6896E7}" srcOrd="6" destOrd="0" presId="urn:microsoft.com/office/officeart/2005/8/layout/list1"/>
    <dgm:cxn modelId="{1EEBD805-4DE2-894B-A7B7-D6CC7AC6A221}" type="presParOf" srcId="{AE5E0F38-F17C-2548-975F-7AA43CF5EFCC}" destId="{B2CCBDA0-488A-624C-B0F6-07BE68A3E597}" srcOrd="7" destOrd="0" presId="urn:microsoft.com/office/officeart/2005/8/layout/list1"/>
    <dgm:cxn modelId="{E4724FF4-9408-5746-8B39-2BE04EB5F737}" type="presParOf" srcId="{AE5E0F38-F17C-2548-975F-7AA43CF5EFCC}" destId="{CA60F6E5-A2A3-7F45-9E84-4178EBE19B2E}" srcOrd="8" destOrd="0" presId="urn:microsoft.com/office/officeart/2005/8/layout/list1"/>
    <dgm:cxn modelId="{BAFE72D4-1847-7449-91E3-19FA035B356A}" type="presParOf" srcId="{CA60F6E5-A2A3-7F45-9E84-4178EBE19B2E}" destId="{BF09CAF3-1171-E34E-99F5-AAD8D233899D}" srcOrd="0" destOrd="0" presId="urn:microsoft.com/office/officeart/2005/8/layout/list1"/>
    <dgm:cxn modelId="{455438D0-6FBF-BA4E-9655-734F6EF40DC8}" type="presParOf" srcId="{CA60F6E5-A2A3-7F45-9E84-4178EBE19B2E}" destId="{C351F7FF-7E1F-EC4E-A30B-44A3A8B3225D}" srcOrd="1" destOrd="0" presId="urn:microsoft.com/office/officeart/2005/8/layout/list1"/>
    <dgm:cxn modelId="{13950E11-C934-D44C-8D8E-68C739E64774}" type="presParOf" srcId="{AE5E0F38-F17C-2548-975F-7AA43CF5EFCC}" destId="{6838D5B8-2625-4247-9F96-C094F3A8038C}" srcOrd="9" destOrd="0" presId="urn:microsoft.com/office/officeart/2005/8/layout/list1"/>
    <dgm:cxn modelId="{065D3346-D7DF-414F-A886-F58B5394A171}" type="presParOf" srcId="{AE5E0F38-F17C-2548-975F-7AA43CF5EFCC}" destId="{D52349FC-1963-004B-990B-B885DC154BD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E246436-190B-C043-B624-2367FFD151E1}"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FCDA231A-8FB8-1B4B-A63A-2EA889459E69}">
      <dgm:prSet custT="1"/>
      <dgm:spPr/>
      <dgm:t>
        <a:bodyPr/>
        <a:lstStyle/>
        <a:p>
          <a:r>
            <a:rPr lang="en-US" altLang="zh-CN" sz="1800" dirty="0" smtClean="0">
              <a:latin typeface="Century Gothic"/>
              <a:ea typeface="ＭＳ Ｐゴシック" pitchFamily="34" charset="-128"/>
              <a:cs typeface="Century Gothic"/>
            </a:rPr>
            <a:t>You will have to hire and interact with economists for your case and counter those working for your adversaries.</a:t>
          </a:r>
        </a:p>
      </dgm:t>
    </dgm:pt>
    <dgm:pt modelId="{F49B5FE9-E0FB-7240-B369-57B93FC76769}" type="parTrans" cxnId="{3CCEE382-251F-414B-85F9-4F92735AEB31}">
      <dgm:prSet/>
      <dgm:spPr/>
      <dgm:t>
        <a:bodyPr/>
        <a:lstStyle/>
        <a:p>
          <a:endParaRPr lang="en-US"/>
        </a:p>
      </dgm:t>
    </dgm:pt>
    <dgm:pt modelId="{69D366B6-1092-6C4E-AA98-A1721BC92C33}" type="sibTrans" cxnId="{3CCEE382-251F-414B-85F9-4F92735AEB31}">
      <dgm:prSet/>
      <dgm:spPr/>
      <dgm:t>
        <a:bodyPr/>
        <a:lstStyle/>
        <a:p>
          <a:endParaRPr lang="en-US"/>
        </a:p>
      </dgm:t>
    </dgm:pt>
    <dgm:pt modelId="{82E4EAB0-BF85-704B-B231-3262DC46E6C5}">
      <dgm:prSet custT="1"/>
      <dgm:spPr/>
      <dgm:t>
        <a:bodyPr/>
        <a:lstStyle/>
        <a:p>
          <a:r>
            <a:rPr lang="en-US" altLang="zh-CN" sz="1800" dirty="0" smtClean="0">
              <a:latin typeface="Century Gothic"/>
              <a:ea typeface="ＭＳ Ｐゴシック" pitchFamily="34" charset="-128"/>
              <a:cs typeface="Century Gothic"/>
            </a:rPr>
            <a:t>You will increasingly have to deal with economic arguments before the administrative and judicial courts.</a:t>
          </a:r>
        </a:p>
      </dgm:t>
    </dgm:pt>
    <dgm:pt modelId="{BDFC101F-80DD-1F4D-A1D5-F225583F5A6A}" type="parTrans" cxnId="{84ABDDCF-76FA-DC45-8646-43C26AB224C9}">
      <dgm:prSet/>
      <dgm:spPr/>
      <dgm:t>
        <a:bodyPr/>
        <a:lstStyle/>
        <a:p>
          <a:endParaRPr lang="en-US"/>
        </a:p>
      </dgm:t>
    </dgm:pt>
    <dgm:pt modelId="{7C910E6C-B2FA-A74F-BAC1-706BEFEDC438}" type="sibTrans" cxnId="{84ABDDCF-76FA-DC45-8646-43C26AB224C9}">
      <dgm:prSet/>
      <dgm:spPr/>
      <dgm:t>
        <a:bodyPr/>
        <a:lstStyle/>
        <a:p>
          <a:endParaRPr lang="en-US"/>
        </a:p>
      </dgm:t>
    </dgm:pt>
    <dgm:pt modelId="{718E3AA0-B56A-8649-842A-8B90BD6CAF71}">
      <dgm:prSet custT="1"/>
      <dgm:spPr/>
      <dgm:t>
        <a:bodyPr/>
        <a:lstStyle/>
        <a:p>
          <a:r>
            <a:rPr lang="en-US" altLang="zh-CN" sz="1800" dirty="0" smtClean="0">
              <a:latin typeface="Century Gothic"/>
              <a:ea typeface="ＭＳ Ｐゴシック" pitchFamily="34" charset="-128"/>
              <a:cs typeface="Century Gothic"/>
            </a:rPr>
            <a:t>Economics plays a critical role in helping develop the theory of the case and assembling evidence to support this theory.</a:t>
          </a:r>
        </a:p>
      </dgm:t>
    </dgm:pt>
    <dgm:pt modelId="{5575AC3E-9952-294B-B5BF-AEF2AC37B8C8}" type="parTrans" cxnId="{03A4DD1E-1C0C-9540-9171-ED6DB80FF1FE}">
      <dgm:prSet/>
      <dgm:spPr/>
      <dgm:t>
        <a:bodyPr/>
        <a:lstStyle/>
        <a:p>
          <a:endParaRPr lang="en-US"/>
        </a:p>
      </dgm:t>
    </dgm:pt>
    <dgm:pt modelId="{7F318B5E-F1F7-E44A-9189-02A35931AF32}" type="sibTrans" cxnId="{03A4DD1E-1C0C-9540-9171-ED6DB80FF1FE}">
      <dgm:prSet/>
      <dgm:spPr/>
      <dgm:t>
        <a:bodyPr/>
        <a:lstStyle/>
        <a:p>
          <a:endParaRPr lang="en-US"/>
        </a:p>
      </dgm:t>
    </dgm:pt>
    <dgm:pt modelId="{A8D7A0AF-BED4-8E4E-B5FB-C96E12A686EA}">
      <dgm:prSet custT="1"/>
      <dgm:spPr/>
      <dgm:t>
        <a:bodyPr/>
        <a:lstStyle/>
        <a:p>
          <a:pPr rtl="0"/>
          <a:r>
            <a:rPr lang="en-US" altLang="zh-CN" sz="1800" dirty="0" smtClean="0">
              <a:latin typeface="Century Gothic"/>
              <a:ea typeface="ＭＳ Ｐゴシック" pitchFamily="34" charset="-128"/>
              <a:cs typeface="Century Gothic"/>
            </a:rPr>
            <a:t>You will have to deal with economists at the main competition agencies: DG Comp, US DOJ, FTC, ACCC, CADE, MOFCOM, …</a:t>
          </a:r>
          <a:endParaRPr lang="en-US" sz="1800" i="0" dirty="0">
            <a:latin typeface="Century Gothic"/>
            <a:cs typeface="Century Gothic"/>
          </a:endParaRPr>
        </a:p>
      </dgm:t>
    </dgm:pt>
    <dgm:pt modelId="{4A86B4C0-2D9A-124D-984D-051BC660C1EF}" type="parTrans" cxnId="{BD2EEEAD-500E-BB49-908F-F11119AC4E58}">
      <dgm:prSet/>
      <dgm:spPr/>
      <dgm:t>
        <a:bodyPr/>
        <a:lstStyle/>
        <a:p>
          <a:endParaRPr lang="en-US"/>
        </a:p>
      </dgm:t>
    </dgm:pt>
    <dgm:pt modelId="{8D5D2999-49FF-1C49-A290-10C7672D3E5B}" type="sibTrans" cxnId="{BD2EEEAD-500E-BB49-908F-F11119AC4E58}">
      <dgm:prSet/>
      <dgm:spPr/>
      <dgm:t>
        <a:bodyPr/>
        <a:lstStyle/>
        <a:p>
          <a:endParaRPr lang="en-US"/>
        </a:p>
      </dgm:t>
    </dgm:pt>
    <dgm:pt modelId="{AE5E0F38-F17C-2548-975F-7AA43CF5EFCC}" type="pres">
      <dgm:prSet presAssocID="{BE246436-190B-C043-B624-2367FFD151E1}" presName="linear" presStyleCnt="0">
        <dgm:presLayoutVars>
          <dgm:dir/>
          <dgm:animLvl val="lvl"/>
          <dgm:resizeHandles val="exact"/>
        </dgm:presLayoutVars>
      </dgm:prSet>
      <dgm:spPr/>
      <dgm:t>
        <a:bodyPr/>
        <a:lstStyle/>
        <a:p>
          <a:endParaRPr lang="en-US"/>
        </a:p>
      </dgm:t>
    </dgm:pt>
    <dgm:pt modelId="{C37293E8-B1A2-D44E-8FB9-66645970B524}" type="pres">
      <dgm:prSet presAssocID="{A8D7A0AF-BED4-8E4E-B5FB-C96E12A686EA}" presName="parentLin" presStyleCnt="0"/>
      <dgm:spPr/>
    </dgm:pt>
    <dgm:pt modelId="{C0896536-D19B-B846-9E2B-1EEB0581C489}" type="pres">
      <dgm:prSet presAssocID="{A8D7A0AF-BED4-8E4E-B5FB-C96E12A686EA}" presName="parentLeftMargin" presStyleLbl="node1" presStyleIdx="0" presStyleCnt="4"/>
      <dgm:spPr/>
      <dgm:t>
        <a:bodyPr/>
        <a:lstStyle/>
        <a:p>
          <a:endParaRPr lang="en-US"/>
        </a:p>
      </dgm:t>
    </dgm:pt>
    <dgm:pt modelId="{290AB363-4F0C-014D-A425-5E23CA3D4397}" type="pres">
      <dgm:prSet presAssocID="{A8D7A0AF-BED4-8E4E-B5FB-C96E12A686EA}" presName="parentText" presStyleLbl="node1" presStyleIdx="0" presStyleCnt="4" custScaleX="142857">
        <dgm:presLayoutVars>
          <dgm:chMax val="0"/>
          <dgm:bulletEnabled val="1"/>
        </dgm:presLayoutVars>
      </dgm:prSet>
      <dgm:spPr/>
      <dgm:t>
        <a:bodyPr/>
        <a:lstStyle/>
        <a:p>
          <a:endParaRPr lang="en-US"/>
        </a:p>
      </dgm:t>
    </dgm:pt>
    <dgm:pt modelId="{C5F29EFA-4C81-7046-A739-2983AE73C0CE}" type="pres">
      <dgm:prSet presAssocID="{A8D7A0AF-BED4-8E4E-B5FB-C96E12A686EA}" presName="negativeSpace" presStyleCnt="0"/>
      <dgm:spPr/>
    </dgm:pt>
    <dgm:pt modelId="{9056653F-FA98-4948-AA3E-C99B3DC829AE}" type="pres">
      <dgm:prSet presAssocID="{A8D7A0AF-BED4-8E4E-B5FB-C96E12A686EA}" presName="childText" presStyleLbl="conFgAcc1" presStyleIdx="0" presStyleCnt="4">
        <dgm:presLayoutVars>
          <dgm:bulletEnabled val="1"/>
        </dgm:presLayoutVars>
      </dgm:prSet>
      <dgm:spPr/>
    </dgm:pt>
    <dgm:pt modelId="{E6AF28CC-141A-904E-BD3E-BAF9ECA6FE44}" type="pres">
      <dgm:prSet presAssocID="{8D5D2999-49FF-1C49-A290-10C7672D3E5B}" presName="spaceBetweenRectangles" presStyleCnt="0"/>
      <dgm:spPr/>
    </dgm:pt>
    <dgm:pt modelId="{BF83517B-C446-7D4C-9BA6-B635A39B5533}" type="pres">
      <dgm:prSet presAssocID="{FCDA231A-8FB8-1B4B-A63A-2EA889459E69}" presName="parentLin" presStyleCnt="0"/>
      <dgm:spPr/>
    </dgm:pt>
    <dgm:pt modelId="{7C107AE1-8879-B542-A2A7-AA9146798784}" type="pres">
      <dgm:prSet presAssocID="{FCDA231A-8FB8-1B4B-A63A-2EA889459E69}" presName="parentLeftMargin" presStyleLbl="node1" presStyleIdx="0" presStyleCnt="4"/>
      <dgm:spPr/>
      <dgm:t>
        <a:bodyPr/>
        <a:lstStyle/>
        <a:p>
          <a:endParaRPr lang="en-US"/>
        </a:p>
      </dgm:t>
    </dgm:pt>
    <dgm:pt modelId="{855FA99B-8390-DA49-96E6-BB89CD442718}" type="pres">
      <dgm:prSet presAssocID="{FCDA231A-8FB8-1B4B-A63A-2EA889459E69}" presName="parentText" presStyleLbl="node1" presStyleIdx="1" presStyleCnt="4" custScaleX="142857">
        <dgm:presLayoutVars>
          <dgm:chMax val="0"/>
          <dgm:bulletEnabled val="1"/>
        </dgm:presLayoutVars>
      </dgm:prSet>
      <dgm:spPr/>
      <dgm:t>
        <a:bodyPr/>
        <a:lstStyle/>
        <a:p>
          <a:endParaRPr lang="en-US"/>
        </a:p>
      </dgm:t>
    </dgm:pt>
    <dgm:pt modelId="{97D6AD27-12FF-F741-A977-DF8CDDE824E6}" type="pres">
      <dgm:prSet presAssocID="{FCDA231A-8FB8-1B4B-A63A-2EA889459E69}" presName="negativeSpace" presStyleCnt="0"/>
      <dgm:spPr/>
    </dgm:pt>
    <dgm:pt modelId="{7DB4377C-1DB4-654C-92E7-B6BAECAD908E}" type="pres">
      <dgm:prSet presAssocID="{FCDA231A-8FB8-1B4B-A63A-2EA889459E69}" presName="childText" presStyleLbl="conFgAcc1" presStyleIdx="1" presStyleCnt="4" custLinFactY="-24003" custLinFactNeighborX="5405" custLinFactNeighborY="-100000">
        <dgm:presLayoutVars>
          <dgm:bulletEnabled val="1"/>
        </dgm:presLayoutVars>
      </dgm:prSet>
      <dgm:spPr/>
    </dgm:pt>
    <dgm:pt modelId="{356BD452-0A2C-A242-8912-2254D6FAA231}" type="pres">
      <dgm:prSet presAssocID="{69D366B6-1092-6C4E-AA98-A1721BC92C33}" presName="spaceBetweenRectangles" presStyleCnt="0"/>
      <dgm:spPr/>
    </dgm:pt>
    <dgm:pt modelId="{6A147ABC-97B0-DF46-B5DF-63D41224F124}" type="pres">
      <dgm:prSet presAssocID="{82E4EAB0-BF85-704B-B231-3262DC46E6C5}" presName="parentLin" presStyleCnt="0"/>
      <dgm:spPr/>
    </dgm:pt>
    <dgm:pt modelId="{14AFC05A-C751-EA47-84CE-D7DEE14738F3}" type="pres">
      <dgm:prSet presAssocID="{82E4EAB0-BF85-704B-B231-3262DC46E6C5}" presName="parentLeftMargin" presStyleLbl="node1" presStyleIdx="1" presStyleCnt="4"/>
      <dgm:spPr/>
      <dgm:t>
        <a:bodyPr/>
        <a:lstStyle/>
        <a:p>
          <a:endParaRPr lang="en-US"/>
        </a:p>
      </dgm:t>
    </dgm:pt>
    <dgm:pt modelId="{06AE4CEA-E97D-7B4E-B3F4-4245D7F38CC9}" type="pres">
      <dgm:prSet presAssocID="{82E4EAB0-BF85-704B-B231-3262DC46E6C5}" presName="parentText" presStyleLbl="node1" presStyleIdx="2" presStyleCnt="4" custScaleX="142857">
        <dgm:presLayoutVars>
          <dgm:chMax val="0"/>
          <dgm:bulletEnabled val="1"/>
        </dgm:presLayoutVars>
      </dgm:prSet>
      <dgm:spPr/>
      <dgm:t>
        <a:bodyPr/>
        <a:lstStyle/>
        <a:p>
          <a:endParaRPr lang="en-US"/>
        </a:p>
      </dgm:t>
    </dgm:pt>
    <dgm:pt modelId="{678EFD2A-9790-6D4A-A3BB-CA98EE38A997}" type="pres">
      <dgm:prSet presAssocID="{82E4EAB0-BF85-704B-B231-3262DC46E6C5}" presName="negativeSpace" presStyleCnt="0"/>
      <dgm:spPr/>
    </dgm:pt>
    <dgm:pt modelId="{D204C19C-B1FD-7B40-8DB9-E77A0A93F188}" type="pres">
      <dgm:prSet presAssocID="{82E4EAB0-BF85-704B-B231-3262DC46E6C5}" presName="childText" presStyleLbl="conFgAcc1" presStyleIdx="2" presStyleCnt="4">
        <dgm:presLayoutVars>
          <dgm:bulletEnabled val="1"/>
        </dgm:presLayoutVars>
      </dgm:prSet>
      <dgm:spPr/>
    </dgm:pt>
    <dgm:pt modelId="{42ADDD40-7505-B546-BEA0-1B2F1C4C72BF}" type="pres">
      <dgm:prSet presAssocID="{7C910E6C-B2FA-A74F-BAC1-706BEFEDC438}" presName="spaceBetweenRectangles" presStyleCnt="0"/>
      <dgm:spPr/>
    </dgm:pt>
    <dgm:pt modelId="{0F5941C1-637F-9946-AB65-11E968209C58}" type="pres">
      <dgm:prSet presAssocID="{718E3AA0-B56A-8649-842A-8B90BD6CAF71}" presName="parentLin" presStyleCnt="0"/>
      <dgm:spPr/>
    </dgm:pt>
    <dgm:pt modelId="{21F62CA5-97B8-3942-96CB-DABCCB47B746}" type="pres">
      <dgm:prSet presAssocID="{718E3AA0-B56A-8649-842A-8B90BD6CAF71}" presName="parentLeftMargin" presStyleLbl="node1" presStyleIdx="2" presStyleCnt="4"/>
      <dgm:spPr/>
      <dgm:t>
        <a:bodyPr/>
        <a:lstStyle/>
        <a:p>
          <a:endParaRPr lang="en-US"/>
        </a:p>
      </dgm:t>
    </dgm:pt>
    <dgm:pt modelId="{22A4105B-B44C-E943-AE3C-18C96619CC59}" type="pres">
      <dgm:prSet presAssocID="{718E3AA0-B56A-8649-842A-8B90BD6CAF71}" presName="parentText" presStyleLbl="node1" presStyleIdx="3" presStyleCnt="4" custScaleX="142857">
        <dgm:presLayoutVars>
          <dgm:chMax val="0"/>
          <dgm:bulletEnabled val="1"/>
        </dgm:presLayoutVars>
      </dgm:prSet>
      <dgm:spPr/>
      <dgm:t>
        <a:bodyPr/>
        <a:lstStyle/>
        <a:p>
          <a:endParaRPr lang="en-US"/>
        </a:p>
      </dgm:t>
    </dgm:pt>
    <dgm:pt modelId="{71FF7EB2-058B-4A49-B405-083A1EAA286E}" type="pres">
      <dgm:prSet presAssocID="{718E3AA0-B56A-8649-842A-8B90BD6CAF71}" presName="negativeSpace" presStyleCnt="0"/>
      <dgm:spPr/>
    </dgm:pt>
    <dgm:pt modelId="{A83822F9-E034-3545-AD6D-B2A079CD090E}" type="pres">
      <dgm:prSet presAssocID="{718E3AA0-B56A-8649-842A-8B90BD6CAF71}" presName="childText" presStyleLbl="conFgAcc1" presStyleIdx="3" presStyleCnt="4">
        <dgm:presLayoutVars>
          <dgm:bulletEnabled val="1"/>
        </dgm:presLayoutVars>
      </dgm:prSet>
      <dgm:spPr/>
    </dgm:pt>
  </dgm:ptLst>
  <dgm:cxnLst>
    <dgm:cxn modelId="{9C38FD1A-5F95-A048-8E84-AEB27C889402}" type="presOf" srcId="{FCDA231A-8FB8-1B4B-A63A-2EA889459E69}" destId="{855FA99B-8390-DA49-96E6-BB89CD442718}" srcOrd="1" destOrd="0" presId="urn:microsoft.com/office/officeart/2005/8/layout/list1"/>
    <dgm:cxn modelId="{BD2EEEAD-500E-BB49-908F-F11119AC4E58}" srcId="{BE246436-190B-C043-B624-2367FFD151E1}" destId="{A8D7A0AF-BED4-8E4E-B5FB-C96E12A686EA}" srcOrd="0" destOrd="0" parTransId="{4A86B4C0-2D9A-124D-984D-051BC660C1EF}" sibTransId="{8D5D2999-49FF-1C49-A290-10C7672D3E5B}"/>
    <dgm:cxn modelId="{03A4DD1E-1C0C-9540-9171-ED6DB80FF1FE}" srcId="{BE246436-190B-C043-B624-2367FFD151E1}" destId="{718E3AA0-B56A-8649-842A-8B90BD6CAF71}" srcOrd="3" destOrd="0" parTransId="{5575AC3E-9952-294B-B5BF-AEF2AC37B8C8}" sibTransId="{7F318B5E-F1F7-E44A-9189-02A35931AF32}"/>
    <dgm:cxn modelId="{1DBF0E68-C811-F649-B25C-A8892973F9FA}" type="presOf" srcId="{82E4EAB0-BF85-704B-B231-3262DC46E6C5}" destId="{06AE4CEA-E97D-7B4E-B3F4-4245D7F38CC9}" srcOrd="1" destOrd="0" presId="urn:microsoft.com/office/officeart/2005/8/layout/list1"/>
    <dgm:cxn modelId="{4D3CF18E-0359-3B45-B35B-27AA014F77E3}" type="presOf" srcId="{718E3AA0-B56A-8649-842A-8B90BD6CAF71}" destId="{22A4105B-B44C-E943-AE3C-18C96619CC59}" srcOrd="1" destOrd="0" presId="urn:microsoft.com/office/officeart/2005/8/layout/list1"/>
    <dgm:cxn modelId="{3CCEE382-251F-414B-85F9-4F92735AEB31}" srcId="{BE246436-190B-C043-B624-2367FFD151E1}" destId="{FCDA231A-8FB8-1B4B-A63A-2EA889459E69}" srcOrd="1" destOrd="0" parTransId="{F49B5FE9-E0FB-7240-B369-57B93FC76769}" sibTransId="{69D366B6-1092-6C4E-AA98-A1721BC92C33}"/>
    <dgm:cxn modelId="{6B01EFBF-D5ED-244A-8EE0-6FB221B22C42}" type="presOf" srcId="{BE246436-190B-C043-B624-2367FFD151E1}" destId="{AE5E0F38-F17C-2548-975F-7AA43CF5EFCC}" srcOrd="0" destOrd="0" presId="urn:microsoft.com/office/officeart/2005/8/layout/list1"/>
    <dgm:cxn modelId="{3C9D6580-7013-4E4E-9DBD-4B7C79E0FCC5}" type="presOf" srcId="{718E3AA0-B56A-8649-842A-8B90BD6CAF71}" destId="{21F62CA5-97B8-3942-96CB-DABCCB47B746}" srcOrd="0" destOrd="0" presId="urn:microsoft.com/office/officeart/2005/8/layout/list1"/>
    <dgm:cxn modelId="{5D8FD0BF-E600-5347-85C5-9768A26872C0}" type="presOf" srcId="{A8D7A0AF-BED4-8E4E-B5FB-C96E12A686EA}" destId="{C0896536-D19B-B846-9E2B-1EEB0581C489}" srcOrd="0" destOrd="0" presId="urn:microsoft.com/office/officeart/2005/8/layout/list1"/>
    <dgm:cxn modelId="{08C6EFD6-8960-9245-AE70-8DE6258D5A6D}" type="presOf" srcId="{FCDA231A-8FB8-1B4B-A63A-2EA889459E69}" destId="{7C107AE1-8879-B542-A2A7-AA9146798784}" srcOrd="0" destOrd="0" presId="urn:microsoft.com/office/officeart/2005/8/layout/list1"/>
    <dgm:cxn modelId="{B923F18A-189D-C54F-905C-B5EB04DE3895}" type="presOf" srcId="{82E4EAB0-BF85-704B-B231-3262DC46E6C5}" destId="{14AFC05A-C751-EA47-84CE-D7DEE14738F3}" srcOrd="0" destOrd="0" presId="urn:microsoft.com/office/officeart/2005/8/layout/list1"/>
    <dgm:cxn modelId="{84ABDDCF-76FA-DC45-8646-43C26AB224C9}" srcId="{BE246436-190B-C043-B624-2367FFD151E1}" destId="{82E4EAB0-BF85-704B-B231-3262DC46E6C5}" srcOrd="2" destOrd="0" parTransId="{BDFC101F-80DD-1F4D-A1D5-F225583F5A6A}" sibTransId="{7C910E6C-B2FA-A74F-BAC1-706BEFEDC438}"/>
    <dgm:cxn modelId="{B9FAFA4A-496D-FE47-92E5-AC830702E537}" type="presOf" srcId="{A8D7A0AF-BED4-8E4E-B5FB-C96E12A686EA}" destId="{290AB363-4F0C-014D-A425-5E23CA3D4397}" srcOrd="1" destOrd="0" presId="urn:microsoft.com/office/officeart/2005/8/layout/list1"/>
    <dgm:cxn modelId="{AFD2ECDF-30C5-724F-A9C2-6C1388F087FD}" type="presParOf" srcId="{AE5E0F38-F17C-2548-975F-7AA43CF5EFCC}" destId="{C37293E8-B1A2-D44E-8FB9-66645970B524}" srcOrd="0" destOrd="0" presId="urn:microsoft.com/office/officeart/2005/8/layout/list1"/>
    <dgm:cxn modelId="{BC119125-C735-F141-832D-86B2D1A57615}" type="presParOf" srcId="{C37293E8-B1A2-D44E-8FB9-66645970B524}" destId="{C0896536-D19B-B846-9E2B-1EEB0581C489}" srcOrd="0" destOrd="0" presId="urn:microsoft.com/office/officeart/2005/8/layout/list1"/>
    <dgm:cxn modelId="{938798A4-9340-F546-BB3F-A437148856FD}" type="presParOf" srcId="{C37293E8-B1A2-D44E-8FB9-66645970B524}" destId="{290AB363-4F0C-014D-A425-5E23CA3D4397}" srcOrd="1" destOrd="0" presId="urn:microsoft.com/office/officeart/2005/8/layout/list1"/>
    <dgm:cxn modelId="{AE4B18FF-60F5-8845-9014-B9FCD43F213A}" type="presParOf" srcId="{AE5E0F38-F17C-2548-975F-7AA43CF5EFCC}" destId="{C5F29EFA-4C81-7046-A739-2983AE73C0CE}" srcOrd="1" destOrd="0" presId="urn:microsoft.com/office/officeart/2005/8/layout/list1"/>
    <dgm:cxn modelId="{11630DA0-3FCE-F849-BA9D-1A6FD5855613}" type="presParOf" srcId="{AE5E0F38-F17C-2548-975F-7AA43CF5EFCC}" destId="{9056653F-FA98-4948-AA3E-C99B3DC829AE}" srcOrd="2" destOrd="0" presId="urn:microsoft.com/office/officeart/2005/8/layout/list1"/>
    <dgm:cxn modelId="{12536F08-A1D5-064B-A799-3761F966C12D}" type="presParOf" srcId="{AE5E0F38-F17C-2548-975F-7AA43CF5EFCC}" destId="{E6AF28CC-141A-904E-BD3E-BAF9ECA6FE44}" srcOrd="3" destOrd="0" presId="urn:microsoft.com/office/officeart/2005/8/layout/list1"/>
    <dgm:cxn modelId="{315427AD-CB5B-AA42-B1A6-8F914CABD391}" type="presParOf" srcId="{AE5E0F38-F17C-2548-975F-7AA43CF5EFCC}" destId="{BF83517B-C446-7D4C-9BA6-B635A39B5533}" srcOrd="4" destOrd="0" presId="urn:microsoft.com/office/officeart/2005/8/layout/list1"/>
    <dgm:cxn modelId="{98C4AD67-3738-3C4C-8833-FED13CD78133}" type="presParOf" srcId="{BF83517B-C446-7D4C-9BA6-B635A39B5533}" destId="{7C107AE1-8879-B542-A2A7-AA9146798784}" srcOrd="0" destOrd="0" presId="urn:microsoft.com/office/officeart/2005/8/layout/list1"/>
    <dgm:cxn modelId="{35CBBD42-3D89-7942-B8B1-B2ED37FAA962}" type="presParOf" srcId="{BF83517B-C446-7D4C-9BA6-B635A39B5533}" destId="{855FA99B-8390-DA49-96E6-BB89CD442718}" srcOrd="1" destOrd="0" presId="urn:microsoft.com/office/officeart/2005/8/layout/list1"/>
    <dgm:cxn modelId="{F23DD698-5211-544D-A17B-2106FCEAA26D}" type="presParOf" srcId="{AE5E0F38-F17C-2548-975F-7AA43CF5EFCC}" destId="{97D6AD27-12FF-F741-A977-DF8CDDE824E6}" srcOrd="5" destOrd="0" presId="urn:microsoft.com/office/officeart/2005/8/layout/list1"/>
    <dgm:cxn modelId="{1E1080B6-8D37-9F4D-925D-A9AA48268DF2}" type="presParOf" srcId="{AE5E0F38-F17C-2548-975F-7AA43CF5EFCC}" destId="{7DB4377C-1DB4-654C-92E7-B6BAECAD908E}" srcOrd="6" destOrd="0" presId="urn:microsoft.com/office/officeart/2005/8/layout/list1"/>
    <dgm:cxn modelId="{A2D50740-685F-114E-A472-5E7984FF1843}" type="presParOf" srcId="{AE5E0F38-F17C-2548-975F-7AA43CF5EFCC}" destId="{356BD452-0A2C-A242-8912-2254D6FAA231}" srcOrd="7" destOrd="0" presId="urn:microsoft.com/office/officeart/2005/8/layout/list1"/>
    <dgm:cxn modelId="{638F50A9-33E0-5B40-A000-EB5549C04F0A}" type="presParOf" srcId="{AE5E0F38-F17C-2548-975F-7AA43CF5EFCC}" destId="{6A147ABC-97B0-DF46-B5DF-63D41224F124}" srcOrd="8" destOrd="0" presId="urn:microsoft.com/office/officeart/2005/8/layout/list1"/>
    <dgm:cxn modelId="{C71AC205-6830-D745-8C2D-0CA0D9CD3DE8}" type="presParOf" srcId="{6A147ABC-97B0-DF46-B5DF-63D41224F124}" destId="{14AFC05A-C751-EA47-84CE-D7DEE14738F3}" srcOrd="0" destOrd="0" presId="urn:microsoft.com/office/officeart/2005/8/layout/list1"/>
    <dgm:cxn modelId="{E8827234-BB61-EE48-B529-B5E9461EE7F9}" type="presParOf" srcId="{6A147ABC-97B0-DF46-B5DF-63D41224F124}" destId="{06AE4CEA-E97D-7B4E-B3F4-4245D7F38CC9}" srcOrd="1" destOrd="0" presId="urn:microsoft.com/office/officeart/2005/8/layout/list1"/>
    <dgm:cxn modelId="{7D13A431-9168-B440-9419-97E3E30A0E92}" type="presParOf" srcId="{AE5E0F38-F17C-2548-975F-7AA43CF5EFCC}" destId="{678EFD2A-9790-6D4A-A3BB-CA98EE38A997}" srcOrd="9" destOrd="0" presId="urn:microsoft.com/office/officeart/2005/8/layout/list1"/>
    <dgm:cxn modelId="{C125EEDF-08AF-0944-AED2-77E845D24031}" type="presParOf" srcId="{AE5E0F38-F17C-2548-975F-7AA43CF5EFCC}" destId="{D204C19C-B1FD-7B40-8DB9-E77A0A93F188}" srcOrd="10" destOrd="0" presId="urn:microsoft.com/office/officeart/2005/8/layout/list1"/>
    <dgm:cxn modelId="{DB429DF9-5668-CA4F-B938-1B3A3A682041}" type="presParOf" srcId="{AE5E0F38-F17C-2548-975F-7AA43CF5EFCC}" destId="{42ADDD40-7505-B546-BEA0-1B2F1C4C72BF}" srcOrd="11" destOrd="0" presId="urn:microsoft.com/office/officeart/2005/8/layout/list1"/>
    <dgm:cxn modelId="{A19EE7FB-E896-8A4E-831E-4FD8B2896395}" type="presParOf" srcId="{AE5E0F38-F17C-2548-975F-7AA43CF5EFCC}" destId="{0F5941C1-637F-9946-AB65-11E968209C58}" srcOrd="12" destOrd="0" presId="urn:microsoft.com/office/officeart/2005/8/layout/list1"/>
    <dgm:cxn modelId="{C41E3E08-759E-B646-A67C-4ECE1F61D562}" type="presParOf" srcId="{0F5941C1-637F-9946-AB65-11E968209C58}" destId="{21F62CA5-97B8-3942-96CB-DABCCB47B746}" srcOrd="0" destOrd="0" presId="urn:microsoft.com/office/officeart/2005/8/layout/list1"/>
    <dgm:cxn modelId="{5AF9D358-B902-3546-A818-354413EBD822}" type="presParOf" srcId="{0F5941C1-637F-9946-AB65-11E968209C58}" destId="{22A4105B-B44C-E943-AE3C-18C96619CC59}" srcOrd="1" destOrd="0" presId="urn:microsoft.com/office/officeart/2005/8/layout/list1"/>
    <dgm:cxn modelId="{4B10E53C-EFE1-A64C-ADAA-F59C644594E7}" type="presParOf" srcId="{AE5E0F38-F17C-2548-975F-7AA43CF5EFCC}" destId="{71FF7EB2-058B-4A49-B405-083A1EAA286E}" srcOrd="13" destOrd="0" presId="urn:microsoft.com/office/officeart/2005/8/layout/list1"/>
    <dgm:cxn modelId="{5DCE0249-6CC1-124D-A13A-12FA89DC403A}" type="presParOf" srcId="{AE5E0F38-F17C-2548-975F-7AA43CF5EFCC}" destId="{A83822F9-E034-3545-AD6D-B2A079CD090E}"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BD51299-BA80-8141-950E-AE6CDDB55DA9}" type="doc">
      <dgm:prSet loTypeId="urn:microsoft.com/office/officeart/2005/8/layout/pList2#7" loCatId="" qsTypeId="urn:microsoft.com/office/officeart/2005/8/quickstyle/simple4" qsCatId="simple" csTypeId="urn:microsoft.com/office/officeart/2005/8/colors/accent1_2" csCatId="accent1" phldr="1"/>
      <dgm:spPr/>
    </dgm:pt>
    <dgm:pt modelId="{F8D68921-18B6-B740-84DF-E570E4074532}">
      <dgm:prSet phldrT="[Text]"/>
      <dgm:spPr/>
      <dgm:t>
        <a:bodyPr/>
        <a:lstStyle/>
        <a:p>
          <a:pPr algn="ctr">
            <a:lnSpc>
              <a:spcPct val="100000"/>
            </a:lnSpc>
            <a:spcAft>
              <a:spcPts val="0"/>
            </a:spcAft>
          </a:pPr>
          <a:r>
            <a:rPr lang="en-US" dirty="0" smtClean="0">
              <a:latin typeface="Century Gothic"/>
              <a:cs typeface="Century Gothic"/>
            </a:rPr>
            <a:t>Joshua Wright</a:t>
          </a:r>
        </a:p>
        <a:p>
          <a:pPr algn="ctr">
            <a:lnSpc>
              <a:spcPct val="100000"/>
            </a:lnSpc>
            <a:spcAft>
              <a:spcPts val="0"/>
            </a:spcAft>
          </a:pPr>
          <a:endParaRPr lang="en-US" dirty="0" smtClean="0">
            <a:latin typeface="Century Gothic"/>
            <a:cs typeface="Century Gothic"/>
          </a:endParaRPr>
        </a:p>
        <a:p>
          <a:pPr algn="ctr">
            <a:lnSpc>
              <a:spcPct val="100000"/>
            </a:lnSpc>
            <a:spcAft>
              <a:spcPts val="0"/>
            </a:spcAft>
          </a:pPr>
          <a:endParaRPr lang="en-US" dirty="0" smtClean="0">
            <a:latin typeface="Century Gothic"/>
            <a:cs typeface="Century Gothic"/>
          </a:endParaRPr>
        </a:p>
        <a:p>
          <a:pPr algn="ctr">
            <a:lnSpc>
              <a:spcPct val="100000"/>
            </a:lnSpc>
            <a:spcAft>
              <a:spcPts val="0"/>
            </a:spcAft>
          </a:pPr>
          <a:r>
            <a:rPr lang="en-US" dirty="0" smtClean="0">
              <a:latin typeface="Century Gothic"/>
              <a:cs typeface="Century Gothic"/>
            </a:rPr>
            <a:t>FTC Commissioner</a:t>
          </a:r>
          <a:endParaRPr lang="en-US" dirty="0">
            <a:latin typeface="Century Gothic"/>
            <a:cs typeface="Century Gothic"/>
          </a:endParaRPr>
        </a:p>
      </dgm:t>
    </dgm:pt>
    <dgm:pt modelId="{14C37FB6-AE04-7744-B783-13DF78CBA8B1}" type="parTrans" cxnId="{D2B48081-3975-FC48-A5AB-03A36CB7E303}">
      <dgm:prSet/>
      <dgm:spPr/>
      <dgm:t>
        <a:bodyPr/>
        <a:lstStyle/>
        <a:p>
          <a:pPr algn="ctr"/>
          <a:endParaRPr lang="en-US"/>
        </a:p>
      </dgm:t>
    </dgm:pt>
    <dgm:pt modelId="{095F449F-9625-D948-B19E-43C7EA50D9FA}" type="sibTrans" cxnId="{D2B48081-3975-FC48-A5AB-03A36CB7E303}">
      <dgm:prSet/>
      <dgm:spPr/>
      <dgm:t>
        <a:bodyPr/>
        <a:lstStyle/>
        <a:p>
          <a:pPr algn="ctr"/>
          <a:endParaRPr lang="en-US"/>
        </a:p>
      </dgm:t>
    </dgm:pt>
    <dgm:pt modelId="{4E2596ED-A65E-0E49-AF00-7635CFCD2D90}">
      <dgm:prSet phldrT="[Text]"/>
      <dgm:spPr/>
      <dgm:t>
        <a:bodyPr/>
        <a:lstStyle/>
        <a:p>
          <a:pPr algn="ctr">
            <a:lnSpc>
              <a:spcPct val="100000"/>
            </a:lnSpc>
            <a:spcAft>
              <a:spcPts val="0"/>
            </a:spcAft>
          </a:pPr>
          <a:r>
            <a:rPr lang="en-US" dirty="0" err="1" smtClean="0">
              <a:latin typeface="Century Gothic"/>
              <a:cs typeface="Century Gothic"/>
            </a:rPr>
            <a:t>Joaquim</a:t>
          </a:r>
          <a:r>
            <a:rPr lang="en-US" dirty="0" smtClean="0">
              <a:latin typeface="Century Gothic"/>
              <a:cs typeface="Century Gothic"/>
            </a:rPr>
            <a:t> </a:t>
          </a:r>
          <a:r>
            <a:rPr lang="en-US" dirty="0" err="1" smtClean="0">
              <a:latin typeface="Century Gothic"/>
              <a:cs typeface="Century Gothic"/>
            </a:rPr>
            <a:t>Almunia</a:t>
          </a:r>
          <a:endParaRPr lang="en-US" dirty="0" smtClean="0">
            <a:latin typeface="Century Gothic"/>
            <a:cs typeface="Century Gothic"/>
          </a:endParaRPr>
        </a:p>
        <a:p>
          <a:pPr algn="ctr">
            <a:lnSpc>
              <a:spcPct val="100000"/>
            </a:lnSpc>
            <a:spcAft>
              <a:spcPts val="0"/>
            </a:spcAft>
          </a:pPr>
          <a:r>
            <a:rPr lang="en-US" dirty="0" smtClean="0">
              <a:latin typeface="Century Gothic"/>
              <a:cs typeface="Century Gothic"/>
            </a:rPr>
            <a:t> Commissioner currently in charge of competition policy</a:t>
          </a:r>
          <a:endParaRPr lang="en-US" dirty="0">
            <a:latin typeface="Century Gothic"/>
            <a:cs typeface="Century Gothic"/>
          </a:endParaRPr>
        </a:p>
      </dgm:t>
    </dgm:pt>
    <dgm:pt modelId="{B92FCA75-218E-1645-A5D4-3F0556194BD7}" type="parTrans" cxnId="{075DE8EF-753A-0C44-A6D0-8626C879A11B}">
      <dgm:prSet/>
      <dgm:spPr/>
      <dgm:t>
        <a:bodyPr/>
        <a:lstStyle/>
        <a:p>
          <a:pPr algn="ctr"/>
          <a:endParaRPr lang="en-US"/>
        </a:p>
      </dgm:t>
    </dgm:pt>
    <dgm:pt modelId="{09A170E4-D663-C041-8C00-2EE5D503B252}" type="sibTrans" cxnId="{075DE8EF-753A-0C44-A6D0-8626C879A11B}">
      <dgm:prSet/>
      <dgm:spPr/>
      <dgm:t>
        <a:bodyPr/>
        <a:lstStyle/>
        <a:p>
          <a:pPr algn="ctr"/>
          <a:endParaRPr lang="en-US"/>
        </a:p>
      </dgm:t>
    </dgm:pt>
    <dgm:pt modelId="{543A4BE2-482A-854B-9147-1F2268E525FA}">
      <dgm:prSet phldrT="[Text]"/>
      <dgm:spPr/>
      <dgm:t>
        <a:bodyPr/>
        <a:lstStyle/>
        <a:p>
          <a:pPr algn="ctr">
            <a:lnSpc>
              <a:spcPct val="100000"/>
            </a:lnSpc>
            <a:spcAft>
              <a:spcPts val="0"/>
            </a:spcAft>
          </a:pPr>
          <a:r>
            <a:rPr lang="en-US" dirty="0" smtClean="0">
              <a:latin typeface="Century Gothic"/>
              <a:cs typeface="Century Gothic"/>
            </a:rPr>
            <a:t>Mario </a:t>
          </a:r>
          <a:r>
            <a:rPr lang="en-US" dirty="0" err="1" smtClean="0">
              <a:latin typeface="Century Gothic"/>
              <a:cs typeface="Century Gothic"/>
            </a:rPr>
            <a:t>Monti</a:t>
          </a:r>
          <a:endParaRPr lang="en-US" dirty="0" smtClean="0">
            <a:latin typeface="Century Gothic"/>
            <a:cs typeface="Century Gothic"/>
          </a:endParaRPr>
        </a:p>
        <a:p>
          <a:pPr algn="ctr">
            <a:lnSpc>
              <a:spcPct val="100000"/>
            </a:lnSpc>
            <a:spcAft>
              <a:spcPts val="0"/>
            </a:spcAft>
          </a:pPr>
          <a:endParaRPr lang="en-US" dirty="0" smtClean="0">
            <a:latin typeface="Century Gothic"/>
            <a:cs typeface="Century Gothic"/>
          </a:endParaRPr>
        </a:p>
        <a:p>
          <a:pPr algn="ctr">
            <a:lnSpc>
              <a:spcPct val="100000"/>
            </a:lnSpc>
            <a:spcAft>
              <a:spcPts val="0"/>
            </a:spcAft>
          </a:pPr>
          <a:endParaRPr lang="en-US" dirty="0" smtClean="0">
            <a:latin typeface="Century Gothic"/>
            <a:cs typeface="Century Gothic"/>
          </a:endParaRPr>
        </a:p>
        <a:p>
          <a:pPr algn="ctr">
            <a:lnSpc>
              <a:spcPct val="100000"/>
            </a:lnSpc>
            <a:spcAft>
              <a:spcPts val="0"/>
            </a:spcAft>
          </a:pPr>
          <a:r>
            <a:rPr lang="en-US" dirty="0" smtClean="0">
              <a:latin typeface="Century Gothic"/>
              <a:cs typeface="Century Gothic"/>
            </a:rPr>
            <a:t>Commissioner previously in charge of competition policy</a:t>
          </a:r>
          <a:endParaRPr lang="en-US" dirty="0">
            <a:latin typeface="Century Gothic"/>
            <a:cs typeface="Century Gothic"/>
          </a:endParaRPr>
        </a:p>
      </dgm:t>
    </dgm:pt>
    <dgm:pt modelId="{E822AC01-A705-4341-A06C-BB90A2EDD6B4}" type="parTrans" cxnId="{D4F2AC09-B47F-EF44-83EC-B0DD1ADE1D74}">
      <dgm:prSet/>
      <dgm:spPr/>
      <dgm:t>
        <a:bodyPr/>
        <a:lstStyle/>
        <a:p>
          <a:pPr algn="ctr"/>
          <a:endParaRPr lang="en-US"/>
        </a:p>
      </dgm:t>
    </dgm:pt>
    <dgm:pt modelId="{DBDDBFB7-AC88-484A-AC9C-D137DCC53A9F}" type="sibTrans" cxnId="{D4F2AC09-B47F-EF44-83EC-B0DD1ADE1D74}">
      <dgm:prSet/>
      <dgm:spPr/>
      <dgm:t>
        <a:bodyPr/>
        <a:lstStyle/>
        <a:p>
          <a:pPr algn="ctr"/>
          <a:endParaRPr lang="en-US"/>
        </a:p>
      </dgm:t>
    </dgm:pt>
    <dgm:pt modelId="{7E49B66F-051B-3F4A-AE76-69EB4865EB73}">
      <dgm:prSet phldrT="[Text]"/>
      <dgm:spPr/>
      <dgm:t>
        <a:bodyPr/>
        <a:lstStyle/>
        <a:p>
          <a:pPr algn="ctr">
            <a:lnSpc>
              <a:spcPct val="100000"/>
            </a:lnSpc>
            <a:spcAft>
              <a:spcPts val="0"/>
            </a:spcAft>
          </a:pPr>
          <a:r>
            <a:rPr lang="en-US" dirty="0" smtClean="0">
              <a:latin typeface="Century Gothic"/>
              <a:cs typeface="Century Gothic"/>
            </a:rPr>
            <a:t>Eduardo Perez Motta</a:t>
          </a:r>
        </a:p>
        <a:p>
          <a:pPr algn="ctr">
            <a:lnSpc>
              <a:spcPct val="100000"/>
            </a:lnSpc>
            <a:spcAft>
              <a:spcPts val="0"/>
            </a:spcAft>
          </a:pPr>
          <a:endParaRPr lang="en-US" dirty="0" smtClean="0">
            <a:latin typeface="Century Gothic"/>
            <a:cs typeface="Century Gothic"/>
          </a:endParaRPr>
        </a:p>
        <a:p>
          <a:pPr algn="ctr">
            <a:lnSpc>
              <a:spcPct val="100000"/>
            </a:lnSpc>
            <a:spcAft>
              <a:spcPts val="0"/>
            </a:spcAft>
          </a:pPr>
          <a:r>
            <a:rPr lang="en-US" dirty="0" smtClean="0">
              <a:latin typeface="Century Gothic"/>
              <a:cs typeface="Century Gothic"/>
            </a:rPr>
            <a:t>President of Mexican Federal Competition Commission</a:t>
          </a:r>
          <a:endParaRPr lang="en-US" dirty="0">
            <a:latin typeface="Century Gothic"/>
            <a:cs typeface="Century Gothic"/>
          </a:endParaRPr>
        </a:p>
      </dgm:t>
    </dgm:pt>
    <dgm:pt modelId="{AC928CB8-900F-4D40-AB06-3A2AB4DCE616}" type="parTrans" cxnId="{0C46E19A-A38B-3F4D-890D-E99354251DA9}">
      <dgm:prSet/>
      <dgm:spPr/>
      <dgm:t>
        <a:bodyPr/>
        <a:lstStyle/>
        <a:p>
          <a:pPr algn="ctr"/>
          <a:endParaRPr lang="en-US"/>
        </a:p>
      </dgm:t>
    </dgm:pt>
    <dgm:pt modelId="{4F8EC86D-0A30-BA4F-BB28-D0EB623F0198}" type="sibTrans" cxnId="{0C46E19A-A38B-3F4D-890D-E99354251DA9}">
      <dgm:prSet/>
      <dgm:spPr/>
      <dgm:t>
        <a:bodyPr/>
        <a:lstStyle/>
        <a:p>
          <a:pPr algn="ctr"/>
          <a:endParaRPr lang="en-US"/>
        </a:p>
      </dgm:t>
    </dgm:pt>
    <dgm:pt modelId="{824F2996-B32D-AF47-86E6-EFE0236E0901}">
      <dgm:prSet phldrT="[Text]"/>
      <dgm:spPr/>
      <dgm:t>
        <a:bodyPr/>
        <a:lstStyle/>
        <a:p>
          <a:pPr algn="ctr">
            <a:lnSpc>
              <a:spcPct val="100000"/>
            </a:lnSpc>
            <a:spcAft>
              <a:spcPts val="0"/>
            </a:spcAft>
          </a:pPr>
          <a:r>
            <a:rPr lang="en-US" dirty="0" smtClean="0">
              <a:latin typeface="Century Gothic"/>
              <a:cs typeface="Century Gothic"/>
            </a:rPr>
            <a:t>John </a:t>
          </a:r>
          <a:r>
            <a:rPr lang="en-US" dirty="0" err="1" smtClean="0">
              <a:latin typeface="Century Gothic"/>
              <a:cs typeface="Century Gothic"/>
            </a:rPr>
            <a:t>Fingleton</a:t>
          </a:r>
          <a:endParaRPr lang="en-US" dirty="0" smtClean="0">
            <a:latin typeface="Century Gothic"/>
            <a:cs typeface="Century Gothic"/>
          </a:endParaRPr>
        </a:p>
        <a:p>
          <a:pPr algn="ctr">
            <a:lnSpc>
              <a:spcPct val="100000"/>
            </a:lnSpc>
            <a:spcAft>
              <a:spcPts val="0"/>
            </a:spcAft>
          </a:pPr>
          <a:endParaRPr lang="en-US" dirty="0" smtClean="0">
            <a:latin typeface="Century Gothic"/>
            <a:cs typeface="Century Gothic"/>
          </a:endParaRPr>
        </a:p>
        <a:p>
          <a:pPr algn="ctr">
            <a:lnSpc>
              <a:spcPct val="100000"/>
            </a:lnSpc>
            <a:spcAft>
              <a:spcPts val="0"/>
            </a:spcAft>
          </a:pPr>
          <a:r>
            <a:rPr lang="en-US" dirty="0" smtClean="0">
              <a:latin typeface="Century Gothic"/>
              <a:cs typeface="Century Gothic"/>
            </a:rPr>
            <a:t>Former head of the UK Office of Fair Trading</a:t>
          </a:r>
          <a:endParaRPr lang="en-US" dirty="0">
            <a:latin typeface="Century Gothic"/>
            <a:cs typeface="Century Gothic"/>
          </a:endParaRPr>
        </a:p>
      </dgm:t>
    </dgm:pt>
    <dgm:pt modelId="{6B4CC435-183C-244E-9F6B-C50164A217B7}" type="parTrans" cxnId="{522AB870-7C78-364C-B418-D2275695EF51}">
      <dgm:prSet/>
      <dgm:spPr/>
      <dgm:t>
        <a:bodyPr/>
        <a:lstStyle/>
        <a:p>
          <a:pPr algn="ctr"/>
          <a:endParaRPr lang="en-US"/>
        </a:p>
      </dgm:t>
    </dgm:pt>
    <dgm:pt modelId="{BA4D6A59-042D-F54A-9B24-A125457C7910}" type="sibTrans" cxnId="{522AB870-7C78-364C-B418-D2275695EF51}">
      <dgm:prSet/>
      <dgm:spPr/>
      <dgm:t>
        <a:bodyPr/>
        <a:lstStyle/>
        <a:p>
          <a:pPr algn="ctr"/>
          <a:endParaRPr lang="en-US"/>
        </a:p>
      </dgm:t>
    </dgm:pt>
    <dgm:pt modelId="{A766D7C5-80D1-DF4D-956B-69C0A700D165}">
      <dgm:prSet phldrT="[Text]"/>
      <dgm:spPr/>
      <dgm:t>
        <a:bodyPr/>
        <a:lstStyle/>
        <a:p>
          <a:pPr algn="ctr">
            <a:lnSpc>
              <a:spcPct val="100000"/>
            </a:lnSpc>
            <a:spcAft>
              <a:spcPts val="0"/>
            </a:spcAft>
          </a:pPr>
          <a:r>
            <a:rPr lang="en-US" dirty="0" err="1" smtClean="0">
              <a:latin typeface="Century Gothic"/>
              <a:cs typeface="Century Gothic"/>
            </a:rPr>
            <a:t>Dongsoo</a:t>
          </a:r>
          <a:r>
            <a:rPr lang="en-US" dirty="0" smtClean="0">
              <a:latin typeface="Century Gothic"/>
              <a:cs typeface="Century Gothic"/>
            </a:rPr>
            <a:t> Kim</a:t>
          </a:r>
        </a:p>
        <a:p>
          <a:pPr algn="ctr">
            <a:lnSpc>
              <a:spcPct val="100000"/>
            </a:lnSpc>
            <a:spcAft>
              <a:spcPts val="0"/>
            </a:spcAft>
          </a:pPr>
          <a:endParaRPr lang="en-US" dirty="0" smtClean="0">
            <a:latin typeface="Century Gothic"/>
            <a:cs typeface="Century Gothic"/>
          </a:endParaRPr>
        </a:p>
        <a:p>
          <a:pPr algn="ctr">
            <a:lnSpc>
              <a:spcPct val="100000"/>
            </a:lnSpc>
            <a:spcAft>
              <a:spcPts val="0"/>
            </a:spcAft>
          </a:pPr>
          <a:endParaRPr lang="en-US" dirty="0" smtClean="0">
            <a:latin typeface="Century Gothic"/>
            <a:cs typeface="Century Gothic"/>
          </a:endParaRPr>
        </a:p>
        <a:p>
          <a:pPr algn="ctr">
            <a:lnSpc>
              <a:spcPct val="100000"/>
            </a:lnSpc>
            <a:spcAft>
              <a:spcPts val="0"/>
            </a:spcAft>
          </a:pPr>
          <a:r>
            <a:rPr lang="en-US" dirty="0" smtClean="0">
              <a:latin typeface="Century Gothic"/>
              <a:cs typeface="Century Gothic"/>
            </a:rPr>
            <a:t>Chairman</a:t>
          </a:r>
        </a:p>
        <a:p>
          <a:pPr algn="ctr">
            <a:lnSpc>
              <a:spcPct val="100000"/>
            </a:lnSpc>
            <a:spcAft>
              <a:spcPts val="0"/>
            </a:spcAft>
          </a:pPr>
          <a:r>
            <a:rPr lang="en-US" dirty="0" smtClean="0">
              <a:latin typeface="Century Gothic"/>
              <a:cs typeface="Century Gothic"/>
            </a:rPr>
            <a:t>Korean Fair Trade Commission</a:t>
          </a:r>
          <a:endParaRPr lang="en-US" dirty="0">
            <a:latin typeface="Century Gothic"/>
            <a:cs typeface="Century Gothic"/>
          </a:endParaRPr>
        </a:p>
      </dgm:t>
    </dgm:pt>
    <dgm:pt modelId="{5EF733B2-2883-0043-B139-6072019846EB}" type="parTrans" cxnId="{549394F7-FB27-0544-977B-171E1BBA06A5}">
      <dgm:prSet/>
      <dgm:spPr/>
      <dgm:t>
        <a:bodyPr/>
        <a:lstStyle/>
        <a:p>
          <a:pPr algn="ctr"/>
          <a:endParaRPr lang="en-US"/>
        </a:p>
      </dgm:t>
    </dgm:pt>
    <dgm:pt modelId="{F3A52ED1-1A8C-7545-B5ED-E24A81FB48CE}" type="sibTrans" cxnId="{549394F7-FB27-0544-977B-171E1BBA06A5}">
      <dgm:prSet/>
      <dgm:spPr/>
      <dgm:t>
        <a:bodyPr/>
        <a:lstStyle/>
        <a:p>
          <a:pPr algn="ctr"/>
          <a:endParaRPr lang="en-US"/>
        </a:p>
      </dgm:t>
    </dgm:pt>
    <dgm:pt modelId="{1C4FA1D9-8696-D641-BC30-2B4DB3EF0F72}">
      <dgm:prSet phldrT="[Text]"/>
      <dgm:spPr/>
      <dgm:t>
        <a:bodyPr/>
        <a:lstStyle/>
        <a:p>
          <a:pPr>
            <a:lnSpc>
              <a:spcPct val="100000"/>
            </a:lnSpc>
            <a:spcAft>
              <a:spcPts val="0"/>
            </a:spcAft>
          </a:pPr>
          <a:r>
            <a:rPr lang="en-US" dirty="0" smtClean="0">
              <a:latin typeface="Century Gothic"/>
              <a:cs typeface="Century Gothic"/>
            </a:rPr>
            <a:t>Elizabeth Farina</a:t>
          </a:r>
        </a:p>
        <a:p>
          <a:pPr>
            <a:lnSpc>
              <a:spcPct val="100000"/>
            </a:lnSpc>
            <a:spcAft>
              <a:spcPts val="0"/>
            </a:spcAft>
          </a:pPr>
          <a:endParaRPr lang="en-US" dirty="0" smtClean="0">
            <a:latin typeface="Century Gothic"/>
            <a:cs typeface="Century Gothic"/>
          </a:endParaRPr>
        </a:p>
        <a:p>
          <a:pPr>
            <a:lnSpc>
              <a:spcPct val="100000"/>
            </a:lnSpc>
            <a:spcAft>
              <a:spcPts val="0"/>
            </a:spcAft>
          </a:pPr>
          <a:r>
            <a:rPr lang="en-US" dirty="0" smtClean="0">
              <a:latin typeface="Century Gothic"/>
              <a:cs typeface="Century Gothic"/>
            </a:rPr>
            <a:t>Former President of CADE, Brazil</a:t>
          </a:r>
          <a:endParaRPr lang="en-US" dirty="0">
            <a:latin typeface="Century Gothic"/>
            <a:cs typeface="Century Gothic"/>
          </a:endParaRPr>
        </a:p>
      </dgm:t>
    </dgm:pt>
    <dgm:pt modelId="{F7F3AA82-2A78-5C40-AC2D-FA053F5324C0}" type="parTrans" cxnId="{166C9D99-5E98-4A47-8B73-9F900A62B0E2}">
      <dgm:prSet/>
      <dgm:spPr/>
      <dgm:t>
        <a:bodyPr/>
        <a:lstStyle/>
        <a:p>
          <a:endParaRPr lang="en-US"/>
        </a:p>
      </dgm:t>
    </dgm:pt>
    <dgm:pt modelId="{2B03FFC9-B046-E348-AD02-3CD4441C4363}" type="sibTrans" cxnId="{166C9D99-5E98-4A47-8B73-9F900A62B0E2}">
      <dgm:prSet/>
      <dgm:spPr/>
      <dgm:t>
        <a:bodyPr/>
        <a:lstStyle/>
        <a:p>
          <a:endParaRPr lang="en-US"/>
        </a:p>
      </dgm:t>
    </dgm:pt>
    <dgm:pt modelId="{65F03F02-8376-404D-9BDD-A21ABEB0C94D}" type="pres">
      <dgm:prSet presAssocID="{6BD51299-BA80-8141-950E-AE6CDDB55DA9}" presName="Name0" presStyleCnt="0">
        <dgm:presLayoutVars>
          <dgm:dir/>
          <dgm:resizeHandles val="exact"/>
        </dgm:presLayoutVars>
      </dgm:prSet>
      <dgm:spPr/>
    </dgm:pt>
    <dgm:pt modelId="{E571CB4B-E6F9-1948-B2F0-AAB7FE14C4EB}" type="pres">
      <dgm:prSet presAssocID="{6BD51299-BA80-8141-950E-AE6CDDB55DA9}" presName="bkgdShp" presStyleLbl="alignAccFollowNode1" presStyleIdx="0" presStyleCnt="1"/>
      <dgm:spPr/>
    </dgm:pt>
    <dgm:pt modelId="{4525356C-21C4-E342-B446-FD60EBD33D66}" type="pres">
      <dgm:prSet presAssocID="{6BD51299-BA80-8141-950E-AE6CDDB55DA9}" presName="linComp" presStyleCnt="0"/>
      <dgm:spPr/>
    </dgm:pt>
    <dgm:pt modelId="{676EDC61-C3DE-BD45-A8AF-770755104280}" type="pres">
      <dgm:prSet presAssocID="{F8D68921-18B6-B740-84DF-E570E4074532}" presName="compNode" presStyleCnt="0"/>
      <dgm:spPr/>
    </dgm:pt>
    <dgm:pt modelId="{644EF7C6-4258-E94D-956B-267E911FDC05}" type="pres">
      <dgm:prSet presAssocID="{F8D68921-18B6-B740-84DF-E570E4074532}" presName="node" presStyleLbl="node1" presStyleIdx="0" presStyleCnt="7">
        <dgm:presLayoutVars>
          <dgm:bulletEnabled val="1"/>
        </dgm:presLayoutVars>
      </dgm:prSet>
      <dgm:spPr/>
      <dgm:t>
        <a:bodyPr/>
        <a:lstStyle/>
        <a:p>
          <a:endParaRPr lang="en-US"/>
        </a:p>
      </dgm:t>
    </dgm:pt>
    <dgm:pt modelId="{7BC09CDA-8BB1-3F41-A467-AE3EE6565F0D}" type="pres">
      <dgm:prSet presAssocID="{F8D68921-18B6-B740-84DF-E570E4074532}" presName="invisiNode" presStyleLbl="node1" presStyleIdx="0" presStyleCnt="7"/>
      <dgm:spPr/>
    </dgm:pt>
    <dgm:pt modelId="{49E0450E-5A00-C941-AF60-5684D1B9AEF5}" type="pres">
      <dgm:prSet presAssocID="{F8D68921-18B6-B740-84DF-E570E4074532}" presName="imagNode" presStyleLbl="fgImgPlace1" presStyleIdx="0" presStyleCnt="7"/>
      <dgm:spPr>
        <a:blipFill rotWithShape="1">
          <a:blip xmlns:r="http://schemas.openxmlformats.org/officeDocument/2006/relationships" r:embed="rId1"/>
          <a:stretch>
            <a:fillRect/>
          </a:stretch>
        </a:blipFill>
      </dgm:spPr>
      <dgm:t>
        <a:bodyPr/>
        <a:lstStyle/>
        <a:p>
          <a:endParaRPr lang="en-US"/>
        </a:p>
      </dgm:t>
    </dgm:pt>
    <dgm:pt modelId="{2CB4E659-7495-BA45-8AFD-89F6FCBA8105}" type="pres">
      <dgm:prSet presAssocID="{095F449F-9625-D948-B19E-43C7EA50D9FA}" presName="sibTrans" presStyleLbl="sibTrans2D1" presStyleIdx="0" presStyleCnt="0"/>
      <dgm:spPr/>
      <dgm:t>
        <a:bodyPr/>
        <a:lstStyle/>
        <a:p>
          <a:endParaRPr lang="en-US"/>
        </a:p>
      </dgm:t>
    </dgm:pt>
    <dgm:pt modelId="{190D63D5-73C2-DC4F-A755-1800878A64AD}" type="pres">
      <dgm:prSet presAssocID="{4E2596ED-A65E-0E49-AF00-7635CFCD2D90}" presName="compNode" presStyleCnt="0"/>
      <dgm:spPr/>
    </dgm:pt>
    <dgm:pt modelId="{0BDDE034-661C-5D40-8A21-82D37436AC2B}" type="pres">
      <dgm:prSet presAssocID="{4E2596ED-A65E-0E49-AF00-7635CFCD2D90}" presName="node" presStyleLbl="node1" presStyleIdx="1" presStyleCnt="7">
        <dgm:presLayoutVars>
          <dgm:bulletEnabled val="1"/>
        </dgm:presLayoutVars>
      </dgm:prSet>
      <dgm:spPr/>
      <dgm:t>
        <a:bodyPr/>
        <a:lstStyle/>
        <a:p>
          <a:endParaRPr lang="en-US"/>
        </a:p>
      </dgm:t>
    </dgm:pt>
    <dgm:pt modelId="{F0ADE6ED-FF9C-6C4F-A762-F7DC2E78172C}" type="pres">
      <dgm:prSet presAssocID="{4E2596ED-A65E-0E49-AF00-7635CFCD2D90}" presName="invisiNode" presStyleLbl="node1" presStyleIdx="1" presStyleCnt="7"/>
      <dgm:spPr/>
    </dgm:pt>
    <dgm:pt modelId="{3E6CFCF8-07B3-6F48-8837-6D5A0B312051}" type="pres">
      <dgm:prSet presAssocID="{4E2596ED-A65E-0E49-AF00-7635CFCD2D90}" presName="imagNode" presStyleLbl="fgImgPlace1" presStyleIdx="1" presStyleCnt="7"/>
      <dgm:spPr>
        <a:blipFill rotWithShape="1">
          <a:blip xmlns:r="http://schemas.openxmlformats.org/officeDocument/2006/relationships" r:embed="rId2"/>
          <a:stretch>
            <a:fillRect/>
          </a:stretch>
        </a:blipFill>
      </dgm:spPr>
    </dgm:pt>
    <dgm:pt modelId="{B6282E15-B210-9644-B516-07AAF2D78B5A}" type="pres">
      <dgm:prSet presAssocID="{09A170E4-D663-C041-8C00-2EE5D503B252}" presName="sibTrans" presStyleLbl="sibTrans2D1" presStyleIdx="0" presStyleCnt="0"/>
      <dgm:spPr/>
      <dgm:t>
        <a:bodyPr/>
        <a:lstStyle/>
        <a:p>
          <a:endParaRPr lang="en-US"/>
        </a:p>
      </dgm:t>
    </dgm:pt>
    <dgm:pt modelId="{E6264EAD-8487-474C-AB05-E5C28633E8AF}" type="pres">
      <dgm:prSet presAssocID="{543A4BE2-482A-854B-9147-1F2268E525FA}" presName="compNode" presStyleCnt="0"/>
      <dgm:spPr/>
    </dgm:pt>
    <dgm:pt modelId="{12C3B99C-24E6-7543-97DC-6F94BA5F5DEA}" type="pres">
      <dgm:prSet presAssocID="{543A4BE2-482A-854B-9147-1F2268E525FA}" presName="node" presStyleLbl="node1" presStyleIdx="2" presStyleCnt="7">
        <dgm:presLayoutVars>
          <dgm:bulletEnabled val="1"/>
        </dgm:presLayoutVars>
      </dgm:prSet>
      <dgm:spPr/>
      <dgm:t>
        <a:bodyPr/>
        <a:lstStyle/>
        <a:p>
          <a:endParaRPr lang="en-US"/>
        </a:p>
      </dgm:t>
    </dgm:pt>
    <dgm:pt modelId="{FE42F612-78F8-DB4B-B368-0969C4CF93E5}" type="pres">
      <dgm:prSet presAssocID="{543A4BE2-482A-854B-9147-1F2268E525FA}" presName="invisiNode" presStyleLbl="node1" presStyleIdx="2" presStyleCnt="7"/>
      <dgm:spPr/>
    </dgm:pt>
    <dgm:pt modelId="{4AE557DC-C1F9-5442-AA81-FDDBA8942273}" type="pres">
      <dgm:prSet presAssocID="{543A4BE2-482A-854B-9147-1F2268E525FA}" presName="imagNode" presStyleLbl="fgImgPlace1" presStyleIdx="2" presStyleCnt="7"/>
      <dgm:spPr>
        <a:blipFill rotWithShape="1">
          <a:blip xmlns:r="http://schemas.openxmlformats.org/officeDocument/2006/relationships" r:embed="rId3"/>
          <a:stretch>
            <a:fillRect/>
          </a:stretch>
        </a:blipFill>
      </dgm:spPr>
    </dgm:pt>
    <dgm:pt modelId="{FD13AFF7-1AFE-C548-B608-1FDF2D6505D4}" type="pres">
      <dgm:prSet presAssocID="{DBDDBFB7-AC88-484A-AC9C-D137DCC53A9F}" presName="sibTrans" presStyleLbl="sibTrans2D1" presStyleIdx="0" presStyleCnt="0"/>
      <dgm:spPr/>
      <dgm:t>
        <a:bodyPr/>
        <a:lstStyle/>
        <a:p>
          <a:endParaRPr lang="en-US"/>
        </a:p>
      </dgm:t>
    </dgm:pt>
    <dgm:pt modelId="{F213AC94-EA36-9C44-A88F-4A199418ABE9}" type="pres">
      <dgm:prSet presAssocID="{7E49B66F-051B-3F4A-AE76-69EB4865EB73}" presName="compNode" presStyleCnt="0"/>
      <dgm:spPr/>
    </dgm:pt>
    <dgm:pt modelId="{0C1AA796-9794-C846-8C7C-D9259A53FEAB}" type="pres">
      <dgm:prSet presAssocID="{7E49B66F-051B-3F4A-AE76-69EB4865EB73}" presName="node" presStyleLbl="node1" presStyleIdx="3" presStyleCnt="7">
        <dgm:presLayoutVars>
          <dgm:bulletEnabled val="1"/>
        </dgm:presLayoutVars>
      </dgm:prSet>
      <dgm:spPr/>
      <dgm:t>
        <a:bodyPr/>
        <a:lstStyle/>
        <a:p>
          <a:endParaRPr lang="en-US"/>
        </a:p>
      </dgm:t>
    </dgm:pt>
    <dgm:pt modelId="{054EEC90-0FFE-1B40-8CAC-4FE9B74BBB66}" type="pres">
      <dgm:prSet presAssocID="{7E49B66F-051B-3F4A-AE76-69EB4865EB73}" presName="invisiNode" presStyleLbl="node1" presStyleIdx="3" presStyleCnt="7"/>
      <dgm:spPr/>
    </dgm:pt>
    <dgm:pt modelId="{29BD51EF-ACED-E64D-9298-42C2F5ECC432}" type="pres">
      <dgm:prSet presAssocID="{7E49B66F-051B-3F4A-AE76-69EB4865EB73}" presName="imagNode" presStyleLbl="fgImgPlace1" presStyleIdx="3" presStyleCnt="7"/>
      <dgm:spPr>
        <a:blipFill rotWithShape="1">
          <a:blip xmlns:r="http://schemas.openxmlformats.org/officeDocument/2006/relationships" r:embed="rId4"/>
          <a:stretch>
            <a:fillRect/>
          </a:stretch>
        </a:blipFill>
      </dgm:spPr>
    </dgm:pt>
    <dgm:pt modelId="{BB165221-4419-E84D-B531-871D2CB3CFF7}" type="pres">
      <dgm:prSet presAssocID="{4F8EC86D-0A30-BA4F-BB28-D0EB623F0198}" presName="sibTrans" presStyleLbl="sibTrans2D1" presStyleIdx="0" presStyleCnt="0"/>
      <dgm:spPr/>
      <dgm:t>
        <a:bodyPr/>
        <a:lstStyle/>
        <a:p>
          <a:endParaRPr lang="en-US"/>
        </a:p>
      </dgm:t>
    </dgm:pt>
    <dgm:pt modelId="{7FF2CF68-BE1C-1040-BF8D-1262828330D4}" type="pres">
      <dgm:prSet presAssocID="{824F2996-B32D-AF47-86E6-EFE0236E0901}" presName="compNode" presStyleCnt="0"/>
      <dgm:spPr/>
    </dgm:pt>
    <dgm:pt modelId="{FB2FDEE8-8A5A-1947-8B86-229CF4CF5187}" type="pres">
      <dgm:prSet presAssocID="{824F2996-B32D-AF47-86E6-EFE0236E0901}" presName="node" presStyleLbl="node1" presStyleIdx="4" presStyleCnt="7">
        <dgm:presLayoutVars>
          <dgm:bulletEnabled val="1"/>
        </dgm:presLayoutVars>
      </dgm:prSet>
      <dgm:spPr/>
      <dgm:t>
        <a:bodyPr/>
        <a:lstStyle/>
        <a:p>
          <a:endParaRPr lang="en-US"/>
        </a:p>
      </dgm:t>
    </dgm:pt>
    <dgm:pt modelId="{6502F58C-FF25-044B-965A-10853D41C070}" type="pres">
      <dgm:prSet presAssocID="{824F2996-B32D-AF47-86E6-EFE0236E0901}" presName="invisiNode" presStyleLbl="node1" presStyleIdx="4" presStyleCnt="7"/>
      <dgm:spPr/>
    </dgm:pt>
    <dgm:pt modelId="{49B86CB6-7343-1B48-BFA4-D0B0628ECB49}" type="pres">
      <dgm:prSet presAssocID="{824F2996-B32D-AF47-86E6-EFE0236E0901}" presName="imagNode" presStyleLbl="fgImgPlace1" presStyleIdx="4" presStyleCnt="7"/>
      <dgm:spPr>
        <a:blipFill rotWithShape="1">
          <a:blip xmlns:r="http://schemas.openxmlformats.org/officeDocument/2006/relationships" r:embed="rId5"/>
          <a:stretch>
            <a:fillRect/>
          </a:stretch>
        </a:blipFill>
      </dgm:spPr>
    </dgm:pt>
    <dgm:pt modelId="{A53C98F1-8D46-824C-AE6C-1DFB6049129B}" type="pres">
      <dgm:prSet presAssocID="{BA4D6A59-042D-F54A-9B24-A125457C7910}" presName="sibTrans" presStyleLbl="sibTrans2D1" presStyleIdx="0" presStyleCnt="0"/>
      <dgm:spPr/>
      <dgm:t>
        <a:bodyPr/>
        <a:lstStyle/>
        <a:p>
          <a:endParaRPr lang="en-US"/>
        </a:p>
      </dgm:t>
    </dgm:pt>
    <dgm:pt modelId="{7138D045-B8B0-9F4C-8FA2-D4AC4A3197EB}" type="pres">
      <dgm:prSet presAssocID="{A766D7C5-80D1-DF4D-956B-69C0A700D165}" presName="compNode" presStyleCnt="0"/>
      <dgm:spPr/>
    </dgm:pt>
    <dgm:pt modelId="{7D1704B5-1376-1348-9590-24849C638D3D}" type="pres">
      <dgm:prSet presAssocID="{A766D7C5-80D1-DF4D-956B-69C0A700D165}" presName="node" presStyleLbl="node1" presStyleIdx="5" presStyleCnt="7">
        <dgm:presLayoutVars>
          <dgm:bulletEnabled val="1"/>
        </dgm:presLayoutVars>
      </dgm:prSet>
      <dgm:spPr/>
      <dgm:t>
        <a:bodyPr/>
        <a:lstStyle/>
        <a:p>
          <a:endParaRPr lang="en-US"/>
        </a:p>
      </dgm:t>
    </dgm:pt>
    <dgm:pt modelId="{F13F57BF-6EE2-9942-B8A8-6E9AE3E6CAAF}" type="pres">
      <dgm:prSet presAssocID="{A766D7C5-80D1-DF4D-956B-69C0A700D165}" presName="invisiNode" presStyleLbl="node1" presStyleIdx="5" presStyleCnt="7"/>
      <dgm:spPr/>
    </dgm:pt>
    <dgm:pt modelId="{EF235B84-A99E-FE46-80BC-3D116F6F55E6}" type="pres">
      <dgm:prSet presAssocID="{A766D7C5-80D1-DF4D-956B-69C0A700D165}" presName="imagNode" presStyleLbl="fgImgPlace1" presStyleIdx="5" presStyleCnt="7"/>
      <dgm:spPr>
        <a:blipFill rotWithShape="1">
          <a:blip xmlns:r="http://schemas.openxmlformats.org/officeDocument/2006/relationships" r:embed="rId6"/>
          <a:stretch>
            <a:fillRect/>
          </a:stretch>
        </a:blipFill>
      </dgm:spPr>
    </dgm:pt>
    <dgm:pt modelId="{A9D2001D-5086-A944-ADF4-4C098F4E73A6}" type="pres">
      <dgm:prSet presAssocID="{F3A52ED1-1A8C-7545-B5ED-E24A81FB48CE}" presName="sibTrans" presStyleLbl="sibTrans2D1" presStyleIdx="0" presStyleCnt="0"/>
      <dgm:spPr/>
      <dgm:t>
        <a:bodyPr/>
        <a:lstStyle/>
        <a:p>
          <a:endParaRPr lang="en-US"/>
        </a:p>
      </dgm:t>
    </dgm:pt>
    <dgm:pt modelId="{6E6CCCBB-40A1-374E-95D0-883A5EC92EAE}" type="pres">
      <dgm:prSet presAssocID="{1C4FA1D9-8696-D641-BC30-2B4DB3EF0F72}" presName="compNode" presStyleCnt="0"/>
      <dgm:spPr/>
    </dgm:pt>
    <dgm:pt modelId="{7E4F1C8A-07D1-294C-B158-B674714522FA}" type="pres">
      <dgm:prSet presAssocID="{1C4FA1D9-8696-D641-BC30-2B4DB3EF0F72}" presName="node" presStyleLbl="node1" presStyleIdx="6" presStyleCnt="7">
        <dgm:presLayoutVars>
          <dgm:bulletEnabled val="1"/>
        </dgm:presLayoutVars>
      </dgm:prSet>
      <dgm:spPr/>
      <dgm:t>
        <a:bodyPr/>
        <a:lstStyle/>
        <a:p>
          <a:endParaRPr lang="en-US"/>
        </a:p>
      </dgm:t>
    </dgm:pt>
    <dgm:pt modelId="{554EBD04-2468-2441-8CE3-A5723060A182}" type="pres">
      <dgm:prSet presAssocID="{1C4FA1D9-8696-D641-BC30-2B4DB3EF0F72}" presName="invisiNode" presStyleLbl="node1" presStyleIdx="6" presStyleCnt="7"/>
      <dgm:spPr/>
    </dgm:pt>
    <dgm:pt modelId="{2717E1D7-B70F-6A4E-AC0B-23E437F33281}" type="pres">
      <dgm:prSet presAssocID="{1C4FA1D9-8696-D641-BC30-2B4DB3EF0F72}" presName="imagNode" presStyleLbl="fgImgPlace1" presStyleIdx="6" presStyleCnt="7"/>
      <dgm:spPr>
        <a:blipFill rotWithShape="1">
          <a:blip xmlns:r="http://schemas.openxmlformats.org/officeDocument/2006/relationships" r:embed="rId7"/>
          <a:stretch>
            <a:fillRect/>
          </a:stretch>
        </a:blipFill>
      </dgm:spPr>
    </dgm:pt>
  </dgm:ptLst>
  <dgm:cxnLst>
    <dgm:cxn modelId="{64BF6CC9-6451-034F-9905-21FC6A2F019F}" type="presOf" srcId="{4F8EC86D-0A30-BA4F-BB28-D0EB623F0198}" destId="{BB165221-4419-E84D-B531-871D2CB3CFF7}" srcOrd="0" destOrd="0" presId="urn:microsoft.com/office/officeart/2005/8/layout/pList2#7"/>
    <dgm:cxn modelId="{A8CDF5CC-08CC-6546-80F8-BFDAB59455AE}" type="presOf" srcId="{7E49B66F-051B-3F4A-AE76-69EB4865EB73}" destId="{0C1AA796-9794-C846-8C7C-D9259A53FEAB}" srcOrd="0" destOrd="0" presId="urn:microsoft.com/office/officeart/2005/8/layout/pList2#7"/>
    <dgm:cxn modelId="{0C46E19A-A38B-3F4D-890D-E99354251DA9}" srcId="{6BD51299-BA80-8141-950E-AE6CDDB55DA9}" destId="{7E49B66F-051B-3F4A-AE76-69EB4865EB73}" srcOrd="3" destOrd="0" parTransId="{AC928CB8-900F-4D40-AB06-3A2AB4DCE616}" sibTransId="{4F8EC86D-0A30-BA4F-BB28-D0EB623F0198}"/>
    <dgm:cxn modelId="{72338374-239D-C24C-8FAB-D754DA59B45C}" type="presOf" srcId="{A766D7C5-80D1-DF4D-956B-69C0A700D165}" destId="{7D1704B5-1376-1348-9590-24849C638D3D}" srcOrd="0" destOrd="0" presId="urn:microsoft.com/office/officeart/2005/8/layout/pList2#7"/>
    <dgm:cxn modelId="{6811259B-642F-144E-8837-72F4DC963D4C}" type="presOf" srcId="{543A4BE2-482A-854B-9147-1F2268E525FA}" destId="{12C3B99C-24E6-7543-97DC-6F94BA5F5DEA}" srcOrd="0" destOrd="0" presId="urn:microsoft.com/office/officeart/2005/8/layout/pList2#7"/>
    <dgm:cxn modelId="{6A61BA8B-1E0B-284A-9942-97855FF29A1B}" type="presOf" srcId="{095F449F-9625-D948-B19E-43C7EA50D9FA}" destId="{2CB4E659-7495-BA45-8AFD-89F6FCBA8105}" srcOrd="0" destOrd="0" presId="urn:microsoft.com/office/officeart/2005/8/layout/pList2#7"/>
    <dgm:cxn modelId="{020C7FA2-B183-3647-AF60-495FF92AB3DB}" type="presOf" srcId="{09A170E4-D663-C041-8C00-2EE5D503B252}" destId="{B6282E15-B210-9644-B516-07AAF2D78B5A}" srcOrd="0" destOrd="0" presId="urn:microsoft.com/office/officeart/2005/8/layout/pList2#7"/>
    <dgm:cxn modelId="{4C5F8EA5-C72E-9F4C-A7C9-69BB5F9C3A1C}" type="presOf" srcId="{DBDDBFB7-AC88-484A-AC9C-D137DCC53A9F}" destId="{FD13AFF7-1AFE-C548-B608-1FDF2D6505D4}" srcOrd="0" destOrd="0" presId="urn:microsoft.com/office/officeart/2005/8/layout/pList2#7"/>
    <dgm:cxn modelId="{F900E98A-15F9-1345-B0A0-4CB85AF2F224}" type="presOf" srcId="{6BD51299-BA80-8141-950E-AE6CDDB55DA9}" destId="{65F03F02-8376-404D-9BDD-A21ABEB0C94D}" srcOrd="0" destOrd="0" presId="urn:microsoft.com/office/officeart/2005/8/layout/pList2#7"/>
    <dgm:cxn modelId="{D2B48081-3975-FC48-A5AB-03A36CB7E303}" srcId="{6BD51299-BA80-8141-950E-AE6CDDB55DA9}" destId="{F8D68921-18B6-B740-84DF-E570E4074532}" srcOrd="0" destOrd="0" parTransId="{14C37FB6-AE04-7744-B783-13DF78CBA8B1}" sibTransId="{095F449F-9625-D948-B19E-43C7EA50D9FA}"/>
    <dgm:cxn modelId="{075DE8EF-753A-0C44-A6D0-8626C879A11B}" srcId="{6BD51299-BA80-8141-950E-AE6CDDB55DA9}" destId="{4E2596ED-A65E-0E49-AF00-7635CFCD2D90}" srcOrd="1" destOrd="0" parTransId="{B92FCA75-218E-1645-A5D4-3F0556194BD7}" sibTransId="{09A170E4-D663-C041-8C00-2EE5D503B252}"/>
    <dgm:cxn modelId="{D4F2AC09-B47F-EF44-83EC-B0DD1ADE1D74}" srcId="{6BD51299-BA80-8141-950E-AE6CDDB55DA9}" destId="{543A4BE2-482A-854B-9147-1F2268E525FA}" srcOrd="2" destOrd="0" parTransId="{E822AC01-A705-4341-A06C-BB90A2EDD6B4}" sibTransId="{DBDDBFB7-AC88-484A-AC9C-D137DCC53A9F}"/>
    <dgm:cxn modelId="{F0CE5D2D-13E5-2649-A8CD-D010F5BC6A0E}" type="presOf" srcId="{F8D68921-18B6-B740-84DF-E570E4074532}" destId="{644EF7C6-4258-E94D-956B-267E911FDC05}" srcOrd="0" destOrd="0" presId="urn:microsoft.com/office/officeart/2005/8/layout/pList2#7"/>
    <dgm:cxn modelId="{131DF4E4-A6ED-AB4C-BE18-D5AD83DA0E9A}" type="presOf" srcId="{BA4D6A59-042D-F54A-9B24-A125457C7910}" destId="{A53C98F1-8D46-824C-AE6C-1DFB6049129B}" srcOrd="0" destOrd="0" presId="urn:microsoft.com/office/officeart/2005/8/layout/pList2#7"/>
    <dgm:cxn modelId="{1341079F-93F1-5F46-AA47-67EE96E1E9AA}" type="presOf" srcId="{824F2996-B32D-AF47-86E6-EFE0236E0901}" destId="{FB2FDEE8-8A5A-1947-8B86-229CF4CF5187}" srcOrd="0" destOrd="0" presId="urn:microsoft.com/office/officeart/2005/8/layout/pList2#7"/>
    <dgm:cxn modelId="{522AB870-7C78-364C-B418-D2275695EF51}" srcId="{6BD51299-BA80-8141-950E-AE6CDDB55DA9}" destId="{824F2996-B32D-AF47-86E6-EFE0236E0901}" srcOrd="4" destOrd="0" parTransId="{6B4CC435-183C-244E-9F6B-C50164A217B7}" sibTransId="{BA4D6A59-042D-F54A-9B24-A125457C7910}"/>
    <dgm:cxn modelId="{166C9D99-5E98-4A47-8B73-9F900A62B0E2}" srcId="{6BD51299-BA80-8141-950E-AE6CDDB55DA9}" destId="{1C4FA1D9-8696-D641-BC30-2B4DB3EF0F72}" srcOrd="6" destOrd="0" parTransId="{F7F3AA82-2A78-5C40-AC2D-FA053F5324C0}" sibTransId="{2B03FFC9-B046-E348-AD02-3CD4441C4363}"/>
    <dgm:cxn modelId="{DF2D8FA0-BCBC-BF41-88F0-06334A2028CE}" type="presOf" srcId="{1C4FA1D9-8696-D641-BC30-2B4DB3EF0F72}" destId="{7E4F1C8A-07D1-294C-B158-B674714522FA}" srcOrd="0" destOrd="0" presId="urn:microsoft.com/office/officeart/2005/8/layout/pList2#7"/>
    <dgm:cxn modelId="{8CE54508-4D25-474A-87C7-25DBCD4D86AD}" type="presOf" srcId="{F3A52ED1-1A8C-7545-B5ED-E24A81FB48CE}" destId="{A9D2001D-5086-A944-ADF4-4C098F4E73A6}" srcOrd="0" destOrd="0" presId="urn:microsoft.com/office/officeart/2005/8/layout/pList2#7"/>
    <dgm:cxn modelId="{549394F7-FB27-0544-977B-171E1BBA06A5}" srcId="{6BD51299-BA80-8141-950E-AE6CDDB55DA9}" destId="{A766D7C5-80D1-DF4D-956B-69C0A700D165}" srcOrd="5" destOrd="0" parTransId="{5EF733B2-2883-0043-B139-6072019846EB}" sibTransId="{F3A52ED1-1A8C-7545-B5ED-E24A81FB48CE}"/>
    <dgm:cxn modelId="{B0B943C8-CB87-0140-8523-20DB92B1F76A}" type="presOf" srcId="{4E2596ED-A65E-0E49-AF00-7635CFCD2D90}" destId="{0BDDE034-661C-5D40-8A21-82D37436AC2B}" srcOrd="0" destOrd="0" presId="urn:microsoft.com/office/officeart/2005/8/layout/pList2#7"/>
    <dgm:cxn modelId="{3C84ABEB-3D85-1D4D-802A-F952B1D265DE}" type="presParOf" srcId="{65F03F02-8376-404D-9BDD-A21ABEB0C94D}" destId="{E571CB4B-E6F9-1948-B2F0-AAB7FE14C4EB}" srcOrd="0" destOrd="0" presId="urn:microsoft.com/office/officeart/2005/8/layout/pList2#7"/>
    <dgm:cxn modelId="{467500A5-3006-9649-9CE5-2A08C4749842}" type="presParOf" srcId="{65F03F02-8376-404D-9BDD-A21ABEB0C94D}" destId="{4525356C-21C4-E342-B446-FD60EBD33D66}" srcOrd="1" destOrd="0" presId="urn:microsoft.com/office/officeart/2005/8/layout/pList2#7"/>
    <dgm:cxn modelId="{3049410C-B96A-E84B-9728-2DF1653D8AA5}" type="presParOf" srcId="{4525356C-21C4-E342-B446-FD60EBD33D66}" destId="{676EDC61-C3DE-BD45-A8AF-770755104280}" srcOrd="0" destOrd="0" presId="urn:microsoft.com/office/officeart/2005/8/layout/pList2#7"/>
    <dgm:cxn modelId="{6A979DF9-8055-124B-A34F-36F92DBC63F0}" type="presParOf" srcId="{676EDC61-C3DE-BD45-A8AF-770755104280}" destId="{644EF7C6-4258-E94D-956B-267E911FDC05}" srcOrd="0" destOrd="0" presId="urn:microsoft.com/office/officeart/2005/8/layout/pList2#7"/>
    <dgm:cxn modelId="{8B421FE8-808B-ED49-8179-F74A5210CD6B}" type="presParOf" srcId="{676EDC61-C3DE-BD45-A8AF-770755104280}" destId="{7BC09CDA-8BB1-3F41-A467-AE3EE6565F0D}" srcOrd="1" destOrd="0" presId="urn:microsoft.com/office/officeart/2005/8/layout/pList2#7"/>
    <dgm:cxn modelId="{6088C5BE-2272-BA40-8D6B-DB5685D14C4F}" type="presParOf" srcId="{676EDC61-C3DE-BD45-A8AF-770755104280}" destId="{49E0450E-5A00-C941-AF60-5684D1B9AEF5}" srcOrd="2" destOrd="0" presId="urn:microsoft.com/office/officeart/2005/8/layout/pList2#7"/>
    <dgm:cxn modelId="{AAC1AA4C-6CF3-0145-88BD-DAF8972642AF}" type="presParOf" srcId="{4525356C-21C4-E342-B446-FD60EBD33D66}" destId="{2CB4E659-7495-BA45-8AFD-89F6FCBA8105}" srcOrd="1" destOrd="0" presId="urn:microsoft.com/office/officeart/2005/8/layout/pList2#7"/>
    <dgm:cxn modelId="{F8963AAE-1995-B041-AA3D-BB5666E5EC8A}" type="presParOf" srcId="{4525356C-21C4-E342-B446-FD60EBD33D66}" destId="{190D63D5-73C2-DC4F-A755-1800878A64AD}" srcOrd="2" destOrd="0" presId="urn:microsoft.com/office/officeart/2005/8/layout/pList2#7"/>
    <dgm:cxn modelId="{7C62FC36-6160-2A49-9805-3E2F0F2DD120}" type="presParOf" srcId="{190D63D5-73C2-DC4F-A755-1800878A64AD}" destId="{0BDDE034-661C-5D40-8A21-82D37436AC2B}" srcOrd="0" destOrd="0" presId="urn:microsoft.com/office/officeart/2005/8/layout/pList2#7"/>
    <dgm:cxn modelId="{7132EB8C-30C5-3A47-BE1F-F6A5AA70E284}" type="presParOf" srcId="{190D63D5-73C2-DC4F-A755-1800878A64AD}" destId="{F0ADE6ED-FF9C-6C4F-A762-F7DC2E78172C}" srcOrd="1" destOrd="0" presId="urn:microsoft.com/office/officeart/2005/8/layout/pList2#7"/>
    <dgm:cxn modelId="{E40DA5D8-17C9-9D47-A304-2CF794F20003}" type="presParOf" srcId="{190D63D5-73C2-DC4F-A755-1800878A64AD}" destId="{3E6CFCF8-07B3-6F48-8837-6D5A0B312051}" srcOrd="2" destOrd="0" presId="urn:microsoft.com/office/officeart/2005/8/layout/pList2#7"/>
    <dgm:cxn modelId="{60F5CA91-DA3C-0A4E-A6FE-1E7C6B5107D1}" type="presParOf" srcId="{4525356C-21C4-E342-B446-FD60EBD33D66}" destId="{B6282E15-B210-9644-B516-07AAF2D78B5A}" srcOrd="3" destOrd="0" presId="urn:microsoft.com/office/officeart/2005/8/layout/pList2#7"/>
    <dgm:cxn modelId="{F19D08BA-7005-B044-8FFB-594DC117421A}" type="presParOf" srcId="{4525356C-21C4-E342-B446-FD60EBD33D66}" destId="{E6264EAD-8487-474C-AB05-E5C28633E8AF}" srcOrd="4" destOrd="0" presId="urn:microsoft.com/office/officeart/2005/8/layout/pList2#7"/>
    <dgm:cxn modelId="{80503CE9-6B3A-6248-8E4A-AC4D146EE6D3}" type="presParOf" srcId="{E6264EAD-8487-474C-AB05-E5C28633E8AF}" destId="{12C3B99C-24E6-7543-97DC-6F94BA5F5DEA}" srcOrd="0" destOrd="0" presId="urn:microsoft.com/office/officeart/2005/8/layout/pList2#7"/>
    <dgm:cxn modelId="{43DB5D58-1E90-EE4C-9104-9E3027978B53}" type="presParOf" srcId="{E6264EAD-8487-474C-AB05-E5C28633E8AF}" destId="{FE42F612-78F8-DB4B-B368-0969C4CF93E5}" srcOrd="1" destOrd="0" presId="urn:microsoft.com/office/officeart/2005/8/layout/pList2#7"/>
    <dgm:cxn modelId="{0A4D5C30-5CAB-064F-A309-9DB2C3EE787D}" type="presParOf" srcId="{E6264EAD-8487-474C-AB05-E5C28633E8AF}" destId="{4AE557DC-C1F9-5442-AA81-FDDBA8942273}" srcOrd="2" destOrd="0" presId="urn:microsoft.com/office/officeart/2005/8/layout/pList2#7"/>
    <dgm:cxn modelId="{1B39E303-B47F-994D-A001-8D3FDC1410CD}" type="presParOf" srcId="{4525356C-21C4-E342-B446-FD60EBD33D66}" destId="{FD13AFF7-1AFE-C548-B608-1FDF2D6505D4}" srcOrd="5" destOrd="0" presId="urn:microsoft.com/office/officeart/2005/8/layout/pList2#7"/>
    <dgm:cxn modelId="{C5392C1D-390E-9C45-9D82-42D84C5A033B}" type="presParOf" srcId="{4525356C-21C4-E342-B446-FD60EBD33D66}" destId="{F213AC94-EA36-9C44-A88F-4A199418ABE9}" srcOrd="6" destOrd="0" presId="urn:microsoft.com/office/officeart/2005/8/layout/pList2#7"/>
    <dgm:cxn modelId="{174B59F8-D3AD-5F47-B3DD-38304D0F80FA}" type="presParOf" srcId="{F213AC94-EA36-9C44-A88F-4A199418ABE9}" destId="{0C1AA796-9794-C846-8C7C-D9259A53FEAB}" srcOrd="0" destOrd="0" presId="urn:microsoft.com/office/officeart/2005/8/layout/pList2#7"/>
    <dgm:cxn modelId="{C5A100F5-F319-BE4E-9800-68DA9FDA98A7}" type="presParOf" srcId="{F213AC94-EA36-9C44-A88F-4A199418ABE9}" destId="{054EEC90-0FFE-1B40-8CAC-4FE9B74BBB66}" srcOrd="1" destOrd="0" presId="urn:microsoft.com/office/officeart/2005/8/layout/pList2#7"/>
    <dgm:cxn modelId="{C7B3197E-C630-B148-8BE5-CF6CC764DA4B}" type="presParOf" srcId="{F213AC94-EA36-9C44-A88F-4A199418ABE9}" destId="{29BD51EF-ACED-E64D-9298-42C2F5ECC432}" srcOrd="2" destOrd="0" presId="urn:microsoft.com/office/officeart/2005/8/layout/pList2#7"/>
    <dgm:cxn modelId="{FF6B8454-86CE-A643-878C-8E268DD621F3}" type="presParOf" srcId="{4525356C-21C4-E342-B446-FD60EBD33D66}" destId="{BB165221-4419-E84D-B531-871D2CB3CFF7}" srcOrd="7" destOrd="0" presId="urn:microsoft.com/office/officeart/2005/8/layout/pList2#7"/>
    <dgm:cxn modelId="{0B208793-85FE-7D47-8D88-B9E8C0CDB6C8}" type="presParOf" srcId="{4525356C-21C4-E342-B446-FD60EBD33D66}" destId="{7FF2CF68-BE1C-1040-BF8D-1262828330D4}" srcOrd="8" destOrd="0" presId="urn:microsoft.com/office/officeart/2005/8/layout/pList2#7"/>
    <dgm:cxn modelId="{195D6837-C0AB-FC4E-815D-5EA02742F3C7}" type="presParOf" srcId="{7FF2CF68-BE1C-1040-BF8D-1262828330D4}" destId="{FB2FDEE8-8A5A-1947-8B86-229CF4CF5187}" srcOrd="0" destOrd="0" presId="urn:microsoft.com/office/officeart/2005/8/layout/pList2#7"/>
    <dgm:cxn modelId="{B56FBF80-431D-6B4C-ADC3-1878C6C891F0}" type="presParOf" srcId="{7FF2CF68-BE1C-1040-BF8D-1262828330D4}" destId="{6502F58C-FF25-044B-965A-10853D41C070}" srcOrd="1" destOrd="0" presId="urn:microsoft.com/office/officeart/2005/8/layout/pList2#7"/>
    <dgm:cxn modelId="{A06C6BAA-6B49-F943-8377-CC47162FC1E2}" type="presParOf" srcId="{7FF2CF68-BE1C-1040-BF8D-1262828330D4}" destId="{49B86CB6-7343-1B48-BFA4-D0B0628ECB49}" srcOrd="2" destOrd="0" presId="urn:microsoft.com/office/officeart/2005/8/layout/pList2#7"/>
    <dgm:cxn modelId="{42BA1877-B746-D24F-BB1A-E26ED9B39622}" type="presParOf" srcId="{4525356C-21C4-E342-B446-FD60EBD33D66}" destId="{A53C98F1-8D46-824C-AE6C-1DFB6049129B}" srcOrd="9" destOrd="0" presId="urn:microsoft.com/office/officeart/2005/8/layout/pList2#7"/>
    <dgm:cxn modelId="{D9B1F2B7-4160-E848-BCF2-9CE027627723}" type="presParOf" srcId="{4525356C-21C4-E342-B446-FD60EBD33D66}" destId="{7138D045-B8B0-9F4C-8FA2-D4AC4A3197EB}" srcOrd="10" destOrd="0" presId="urn:microsoft.com/office/officeart/2005/8/layout/pList2#7"/>
    <dgm:cxn modelId="{AE6FD253-28F3-8843-A6A9-D5A943306731}" type="presParOf" srcId="{7138D045-B8B0-9F4C-8FA2-D4AC4A3197EB}" destId="{7D1704B5-1376-1348-9590-24849C638D3D}" srcOrd="0" destOrd="0" presId="urn:microsoft.com/office/officeart/2005/8/layout/pList2#7"/>
    <dgm:cxn modelId="{D2825754-FE51-4F41-8D89-3A150FDB9D29}" type="presParOf" srcId="{7138D045-B8B0-9F4C-8FA2-D4AC4A3197EB}" destId="{F13F57BF-6EE2-9942-B8A8-6E9AE3E6CAAF}" srcOrd="1" destOrd="0" presId="urn:microsoft.com/office/officeart/2005/8/layout/pList2#7"/>
    <dgm:cxn modelId="{157C8962-4A9C-5247-9E32-57AB59BA2C32}" type="presParOf" srcId="{7138D045-B8B0-9F4C-8FA2-D4AC4A3197EB}" destId="{EF235B84-A99E-FE46-80BC-3D116F6F55E6}" srcOrd="2" destOrd="0" presId="urn:microsoft.com/office/officeart/2005/8/layout/pList2#7"/>
    <dgm:cxn modelId="{B63D7AE9-EC25-5740-9719-41370B56DF4D}" type="presParOf" srcId="{4525356C-21C4-E342-B446-FD60EBD33D66}" destId="{A9D2001D-5086-A944-ADF4-4C098F4E73A6}" srcOrd="11" destOrd="0" presId="urn:microsoft.com/office/officeart/2005/8/layout/pList2#7"/>
    <dgm:cxn modelId="{66466922-6C87-D24C-959E-D9FF721216B3}" type="presParOf" srcId="{4525356C-21C4-E342-B446-FD60EBD33D66}" destId="{6E6CCCBB-40A1-374E-95D0-883A5EC92EAE}" srcOrd="12" destOrd="0" presId="urn:microsoft.com/office/officeart/2005/8/layout/pList2#7"/>
    <dgm:cxn modelId="{0B2C4812-5507-F746-9424-3609A442BD4B}" type="presParOf" srcId="{6E6CCCBB-40A1-374E-95D0-883A5EC92EAE}" destId="{7E4F1C8A-07D1-294C-B158-B674714522FA}" srcOrd="0" destOrd="0" presId="urn:microsoft.com/office/officeart/2005/8/layout/pList2#7"/>
    <dgm:cxn modelId="{78A5947D-7103-E347-83A4-F215F9F570F0}" type="presParOf" srcId="{6E6CCCBB-40A1-374E-95D0-883A5EC92EAE}" destId="{554EBD04-2468-2441-8CE3-A5723060A182}" srcOrd="1" destOrd="0" presId="urn:microsoft.com/office/officeart/2005/8/layout/pList2#7"/>
    <dgm:cxn modelId="{41AC5881-3A07-6E4C-AEE9-A4A07ABEF3D2}" type="presParOf" srcId="{6E6CCCBB-40A1-374E-95D0-883A5EC92EAE}" destId="{2717E1D7-B70F-6A4E-AC0B-23E437F33281}" srcOrd="2" destOrd="0" presId="urn:microsoft.com/office/officeart/2005/8/layout/pList2#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BD51299-BA80-8141-950E-AE6CDDB55DA9}" type="doc">
      <dgm:prSet loTypeId="urn:microsoft.com/office/officeart/2005/8/layout/pList2#8" loCatId="" qsTypeId="urn:microsoft.com/office/officeart/2005/8/quickstyle/simple4" qsCatId="simple" csTypeId="urn:microsoft.com/office/officeart/2005/8/colors/accent1_2" csCatId="accent1" phldr="1"/>
      <dgm:spPr/>
    </dgm:pt>
    <dgm:pt modelId="{F8D68921-18B6-B740-84DF-E570E4074532}">
      <dgm:prSet phldrT="[Text]"/>
      <dgm:spPr/>
      <dgm:t>
        <a:bodyPr/>
        <a:lstStyle/>
        <a:p>
          <a:r>
            <a:rPr lang="en-US" dirty="0" smtClean="0">
              <a:latin typeface="Century Gothic"/>
              <a:cs typeface="Century Gothic"/>
            </a:rPr>
            <a:t>Howard </a:t>
          </a:r>
          <a:r>
            <a:rPr lang="en-US" dirty="0" err="1" smtClean="0">
              <a:latin typeface="Century Gothic"/>
              <a:cs typeface="Century Gothic"/>
            </a:rPr>
            <a:t>Shelanski</a:t>
          </a:r>
          <a:r>
            <a:rPr lang="en-US" dirty="0" smtClean="0">
              <a:latin typeface="Century Gothic"/>
              <a:cs typeface="Century Gothic"/>
            </a:rPr>
            <a:t> </a:t>
          </a:r>
        </a:p>
        <a:p>
          <a:endParaRPr lang="en-US" dirty="0" smtClean="0">
            <a:latin typeface="Century Gothic"/>
            <a:cs typeface="Century Gothic"/>
          </a:endParaRPr>
        </a:p>
        <a:p>
          <a:r>
            <a:rPr lang="en-US" dirty="0" smtClean="0">
              <a:latin typeface="Century Gothic"/>
              <a:cs typeface="Century Gothic"/>
            </a:rPr>
            <a:t>Director, Bureau of Economics, FTC</a:t>
          </a:r>
          <a:endParaRPr lang="en-US" dirty="0">
            <a:latin typeface="Century Gothic"/>
            <a:cs typeface="Century Gothic"/>
          </a:endParaRPr>
        </a:p>
      </dgm:t>
    </dgm:pt>
    <dgm:pt modelId="{14C37FB6-AE04-7744-B783-13DF78CBA8B1}" type="parTrans" cxnId="{D2B48081-3975-FC48-A5AB-03A36CB7E303}">
      <dgm:prSet/>
      <dgm:spPr/>
      <dgm:t>
        <a:bodyPr/>
        <a:lstStyle/>
        <a:p>
          <a:endParaRPr lang="en-US"/>
        </a:p>
      </dgm:t>
    </dgm:pt>
    <dgm:pt modelId="{095F449F-9625-D948-B19E-43C7EA50D9FA}" type="sibTrans" cxnId="{D2B48081-3975-FC48-A5AB-03A36CB7E303}">
      <dgm:prSet/>
      <dgm:spPr/>
      <dgm:t>
        <a:bodyPr/>
        <a:lstStyle/>
        <a:p>
          <a:endParaRPr lang="en-US"/>
        </a:p>
      </dgm:t>
    </dgm:pt>
    <dgm:pt modelId="{543A4BE2-482A-854B-9147-1F2268E525FA}">
      <dgm:prSet phldrT="[Text]"/>
      <dgm:spPr/>
      <dgm:t>
        <a:bodyPr/>
        <a:lstStyle/>
        <a:p>
          <a:r>
            <a:rPr lang="en-US" dirty="0" smtClean="0">
              <a:latin typeface="Century Gothic"/>
              <a:cs typeface="Century Gothic"/>
            </a:rPr>
            <a:t>Kai-</a:t>
          </a:r>
          <a:r>
            <a:rPr lang="en-US" dirty="0" err="1" smtClean="0">
              <a:latin typeface="Century Gothic"/>
              <a:cs typeface="Century Gothic"/>
            </a:rPr>
            <a:t>Uwe</a:t>
          </a:r>
          <a:r>
            <a:rPr lang="en-US" dirty="0" smtClean="0">
              <a:latin typeface="Century Gothic"/>
              <a:cs typeface="Century Gothic"/>
            </a:rPr>
            <a:t> </a:t>
          </a:r>
          <a:r>
            <a:rPr lang="en-US" dirty="0" err="1" smtClean="0">
              <a:latin typeface="Century Gothic"/>
              <a:cs typeface="Century Gothic"/>
            </a:rPr>
            <a:t>Kuh</a:t>
          </a:r>
          <a:r>
            <a:rPr lang="en-US" dirty="0" smtClean="0">
              <a:latin typeface="Century Gothic"/>
              <a:cs typeface="Century Gothic"/>
            </a:rPr>
            <a:t> </a:t>
          </a:r>
        </a:p>
        <a:p>
          <a:endParaRPr lang="en-US" dirty="0" smtClean="0">
            <a:latin typeface="Century Gothic"/>
            <a:cs typeface="Century Gothic"/>
          </a:endParaRPr>
        </a:p>
        <a:p>
          <a:endParaRPr lang="en-US" dirty="0" smtClean="0">
            <a:latin typeface="Century Gothic"/>
            <a:cs typeface="Century Gothic"/>
          </a:endParaRPr>
        </a:p>
        <a:p>
          <a:r>
            <a:rPr lang="en-US" dirty="0" smtClean="0">
              <a:latin typeface="Century Gothic"/>
              <a:cs typeface="Century Gothic"/>
            </a:rPr>
            <a:t>Chief Economist, European Commission</a:t>
          </a:r>
          <a:endParaRPr lang="en-US" dirty="0">
            <a:latin typeface="Century Gothic"/>
            <a:cs typeface="Century Gothic"/>
          </a:endParaRPr>
        </a:p>
      </dgm:t>
    </dgm:pt>
    <dgm:pt modelId="{E822AC01-A705-4341-A06C-BB90A2EDD6B4}" type="parTrans" cxnId="{D4F2AC09-B47F-EF44-83EC-B0DD1ADE1D74}">
      <dgm:prSet/>
      <dgm:spPr/>
      <dgm:t>
        <a:bodyPr/>
        <a:lstStyle/>
        <a:p>
          <a:endParaRPr lang="en-US"/>
        </a:p>
      </dgm:t>
    </dgm:pt>
    <dgm:pt modelId="{DBDDBFB7-AC88-484A-AC9C-D137DCC53A9F}" type="sibTrans" cxnId="{D4F2AC09-B47F-EF44-83EC-B0DD1ADE1D74}">
      <dgm:prSet/>
      <dgm:spPr/>
      <dgm:t>
        <a:bodyPr/>
        <a:lstStyle/>
        <a:p>
          <a:endParaRPr lang="en-US"/>
        </a:p>
      </dgm:t>
    </dgm:pt>
    <dgm:pt modelId="{D2F5F192-9CCF-5241-B093-BA90CBB0528A}">
      <dgm:prSet phldrT="[Text]"/>
      <dgm:spPr/>
      <dgm:t>
        <a:bodyPr/>
        <a:lstStyle/>
        <a:p>
          <a:r>
            <a:rPr lang="en-US" dirty="0" smtClean="0">
              <a:latin typeface="Century Gothic"/>
              <a:cs typeface="Century Gothic"/>
            </a:rPr>
            <a:t>Fiona Scott Morton </a:t>
          </a:r>
        </a:p>
        <a:p>
          <a:endParaRPr lang="en-US" dirty="0" smtClean="0">
            <a:latin typeface="Century Gothic"/>
            <a:cs typeface="Century Gothic"/>
          </a:endParaRPr>
        </a:p>
        <a:p>
          <a:r>
            <a:rPr lang="en-US" dirty="0" smtClean="0">
              <a:latin typeface="Century Gothic"/>
              <a:cs typeface="Century Gothic"/>
            </a:rPr>
            <a:t>Deputy Assistant Attorney General, US Department of Justice</a:t>
          </a:r>
          <a:endParaRPr lang="en-US" dirty="0">
            <a:latin typeface="Century Gothic"/>
            <a:cs typeface="Century Gothic"/>
          </a:endParaRPr>
        </a:p>
      </dgm:t>
    </dgm:pt>
    <dgm:pt modelId="{4766FA48-B22F-1441-A6E5-A9EF547FE01B}" type="parTrans" cxnId="{20C90799-DC6E-DB41-BD98-5BEA99524F50}">
      <dgm:prSet/>
      <dgm:spPr/>
      <dgm:t>
        <a:bodyPr/>
        <a:lstStyle/>
        <a:p>
          <a:endParaRPr lang="en-US"/>
        </a:p>
      </dgm:t>
    </dgm:pt>
    <dgm:pt modelId="{820453E0-04B6-D84B-BFBC-DF680813D60D}" type="sibTrans" cxnId="{20C90799-DC6E-DB41-BD98-5BEA99524F50}">
      <dgm:prSet/>
      <dgm:spPr/>
      <dgm:t>
        <a:bodyPr/>
        <a:lstStyle/>
        <a:p>
          <a:endParaRPr lang="en-US"/>
        </a:p>
      </dgm:t>
    </dgm:pt>
    <dgm:pt modelId="{BEF2B5D3-7BF9-5746-81B5-4361106F09D8}">
      <dgm:prSet phldrT="[Text]"/>
      <dgm:spPr/>
      <dgm:t>
        <a:bodyPr/>
        <a:lstStyle/>
        <a:p>
          <a:r>
            <a:rPr lang="en-US" dirty="0" err="1" smtClean="0">
              <a:latin typeface="Century Gothic"/>
              <a:cs typeface="Century Gothic"/>
            </a:rPr>
            <a:t>Thibaud</a:t>
          </a:r>
          <a:r>
            <a:rPr lang="en-US" dirty="0" smtClean="0">
              <a:latin typeface="Century Gothic"/>
              <a:cs typeface="Century Gothic"/>
            </a:rPr>
            <a:t> Verge</a:t>
          </a:r>
        </a:p>
        <a:p>
          <a:endParaRPr lang="en-US" dirty="0" smtClean="0">
            <a:latin typeface="Century Gothic"/>
            <a:cs typeface="Century Gothic"/>
          </a:endParaRPr>
        </a:p>
        <a:p>
          <a:r>
            <a:rPr lang="en-US" dirty="0" smtClean="0">
              <a:latin typeface="Century Gothic"/>
              <a:cs typeface="Century Gothic"/>
            </a:rPr>
            <a:t> Chief Economist French Competition Authority</a:t>
          </a:r>
          <a:endParaRPr lang="en-US" dirty="0">
            <a:latin typeface="Century Gothic"/>
            <a:cs typeface="Century Gothic"/>
          </a:endParaRPr>
        </a:p>
      </dgm:t>
    </dgm:pt>
    <dgm:pt modelId="{D96A072A-59DF-B746-8635-C132E513C62D}" type="parTrans" cxnId="{366342CF-E1F8-EC4E-B65F-C88EE4C0F9E2}">
      <dgm:prSet/>
      <dgm:spPr/>
      <dgm:t>
        <a:bodyPr/>
        <a:lstStyle/>
        <a:p>
          <a:endParaRPr lang="en-US"/>
        </a:p>
      </dgm:t>
    </dgm:pt>
    <dgm:pt modelId="{333BF3AF-AD4D-4E47-AD3F-B5B8E6DCC939}" type="sibTrans" cxnId="{366342CF-E1F8-EC4E-B65F-C88EE4C0F9E2}">
      <dgm:prSet/>
      <dgm:spPr/>
      <dgm:t>
        <a:bodyPr/>
        <a:lstStyle/>
        <a:p>
          <a:endParaRPr lang="en-US"/>
        </a:p>
      </dgm:t>
    </dgm:pt>
    <dgm:pt modelId="{69FD1516-386A-704D-8266-B58FFDFA1B87}">
      <dgm:prSet phldrT="[Text]"/>
      <dgm:spPr/>
      <dgm:t>
        <a:bodyPr/>
        <a:lstStyle/>
        <a:p>
          <a:r>
            <a:rPr lang="en-US" dirty="0" smtClean="0">
              <a:latin typeface="Century Gothic"/>
              <a:cs typeface="Century Gothic"/>
            </a:rPr>
            <a:t>Simon Roberts </a:t>
          </a:r>
        </a:p>
        <a:p>
          <a:endParaRPr lang="en-US" dirty="0" smtClean="0">
            <a:latin typeface="Century Gothic"/>
            <a:cs typeface="Century Gothic"/>
          </a:endParaRPr>
        </a:p>
        <a:p>
          <a:r>
            <a:rPr lang="en-US" dirty="0" smtClean="0">
              <a:latin typeface="Century Gothic"/>
              <a:cs typeface="Century Gothic"/>
            </a:rPr>
            <a:t>Chief Economist, South Africa Competition Commission</a:t>
          </a:r>
          <a:endParaRPr lang="en-US" dirty="0">
            <a:latin typeface="Century Gothic"/>
            <a:cs typeface="Century Gothic"/>
          </a:endParaRPr>
        </a:p>
      </dgm:t>
    </dgm:pt>
    <dgm:pt modelId="{EA5ABDDB-B4C5-3548-95E2-F9B6FF85B921}" type="parTrans" cxnId="{CDFDA031-CC0D-6C4F-8C30-66E03159DAEA}">
      <dgm:prSet/>
      <dgm:spPr/>
      <dgm:t>
        <a:bodyPr/>
        <a:lstStyle/>
        <a:p>
          <a:endParaRPr lang="en-US"/>
        </a:p>
      </dgm:t>
    </dgm:pt>
    <dgm:pt modelId="{163A0AEF-4D94-C844-B977-E7F21DA14F95}" type="sibTrans" cxnId="{CDFDA031-CC0D-6C4F-8C30-66E03159DAEA}">
      <dgm:prSet/>
      <dgm:spPr/>
      <dgm:t>
        <a:bodyPr/>
        <a:lstStyle/>
        <a:p>
          <a:endParaRPr lang="en-US"/>
        </a:p>
      </dgm:t>
    </dgm:pt>
    <dgm:pt modelId="{ADA4E217-CD2C-E640-B3A8-7BF298A5474A}">
      <dgm:prSet phldrT="[Text]"/>
      <dgm:spPr/>
      <dgm:t>
        <a:bodyPr/>
        <a:lstStyle/>
        <a:p>
          <a:r>
            <a:rPr lang="en-US" dirty="0" err="1" smtClean="0">
              <a:latin typeface="Century Gothic"/>
              <a:cs typeface="Century Gothic"/>
            </a:rPr>
            <a:t>Jarig</a:t>
          </a:r>
          <a:r>
            <a:rPr lang="en-US" dirty="0" smtClean="0">
              <a:latin typeface="Century Gothic"/>
              <a:cs typeface="Century Gothic"/>
            </a:rPr>
            <a:t> van </a:t>
          </a:r>
          <a:r>
            <a:rPr lang="en-US" dirty="0" err="1" smtClean="0">
              <a:latin typeface="Century Gothic"/>
              <a:cs typeface="Century Gothic"/>
            </a:rPr>
            <a:t>Sinderen</a:t>
          </a:r>
          <a:r>
            <a:rPr lang="en-US" dirty="0" smtClean="0">
              <a:latin typeface="Century Gothic"/>
              <a:cs typeface="Century Gothic"/>
            </a:rPr>
            <a:t> </a:t>
          </a:r>
        </a:p>
        <a:p>
          <a:endParaRPr lang="en-US" dirty="0" smtClean="0">
            <a:latin typeface="Century Gothic"/>
            <a:cs typeface="Century Gothic"/>
          </a:endParaRPr>
        </a:p>
        <a:p>
          <a:r>
            <a:rPr lang="en-US" dirty="0" smtClean="0">
              <a:latin typeface="Century Gothic"/>
              <a:cs typeface="Century Gothic"/>
            </a:rPr>
            <a:t>Chief Economist </a:t>
          </a:r>
        </a:p>
        <a:p>
          <a:r>
            <a:rPr lang="en-US" dirty="0" smtClean="0">
              <a:latin typeface="Century Gothic"/>
              <a:cs typeface="Century Gothic"/>
            </a:rPr>
            <a:t>Netherlands Competition Authority</a:t>
          </a:r>
          <a:endParaRPr lang="en-US" dirty="0">
            <a:latin typeface="Century Gothic"/>
            <a:cs typeface="Century Gothic"/>
          </a:endParaRPr>
        </a:p>
      </dgm:t>
    </dgm:pt>
    <dgm:pt modelId="{01B93B77-07C8-DD41-8BA2-E24BC8ECDB61}" type="parTrans" cxnId="{CA10391B-3CF4-9745-8B9E-B49AA29B7646}">
      <dgm:prSet/>
      <dgm:spPr/>
      <dgm:t>
        <a:bodyPr/>
        <a:lstStyle/>
        <a:p>
          <a:endParaRPr lang="en-US"/>
        </a:p>
      </dgm:t>
    </dgm:pt>
    <dgm:pt modelId="{DE61D251-5A0D-1C47-98EE-B078202F9425}" type="sibTrans" cxnId="{CA10391B-3CF4-9745-8B9E-B49AA29B7646}">
      <dgm:prSet/>
      <dgm:spPr/>
      <dgm:t>
        <a:bodyPr/>
        <a:lstStyle/>
        <a:p>
          <a:endParaRPr lang="en-US"/>
        </a:p>
      </dgm:t>
    </dgm:pt>
    <dgm:pt modelId="{F38A095B-09E6-914F-8990-3E5E9A8D8450}">
      <dgm:prSet phldrT="[Text]"/>
      <dgm:spPr/>
      <dgm:t>
        <a:bodyPr/>
        <a:lstStyle/>
        <a:p>
          <a:r>
            <a:rPr lang="en-US" dirty="0" smtClean="0">
              <a:latin typeface="Century Gothic"/>
              <a:cs typeface="Century Gothic"/>
            </a:rPr>
            <a:t>Aleksey </a:t>
          </a:r>
          <a:r>
            <a:rPr lang="en-US" dirty="0" err="1" smtClean="0">
              <a:latin typeface="Century Gothic"/>
              <a:cs typeface="Century Gothic"/>
            </a:rPr>
            <a:t>Sushkevich</a:t>
          </a:r>
          <a:r>
            <a:rPr lang="en-US" dirty="0" smtClean="0">
              <a:latin typeface="Century Gothic"/>
              <a:cs typeface="Century Gothic"/>
            </a:rPr>
            <a:t> </a:t>
          </a:r>
        </a:p>
        <a:p>
          <a:endParaRPr lang="en-US" dirty="0" smtClean="0">
            <a:latin typeface="Century Gothic"/>
            <a:cs typeface="Century Gothic"/>
          </a:endParaRPr>
        </a:p>
        <a:p>
          <a:r>
            <a:rPr lang="en-US" dirty="0" smtClean="0">
              <a:latin typeface="Century Gothic"/>
              <a:cs typeface="Century Gothic"/>
            </a:rPr>
            <a:t>Head of Analytical Department, Federal Antimonopoly Service, Russian Federation</a:t>
          </a:r>
          <a:endParaRPr lang="en-US" dirty="0">
            <a:latin typeface="Century Gothic"/>
            <a:cs typeface="Century Gothic"/>
          </a:endParaRPr>
        </a:p>
      </dgm:t>
    </dgm:pt>
    <dgm:pt modelId="{B6A545F3-0781-CF4A-A493-C17B3D5E6631}" type="parTrans" cxnId="{1E3506F0-0950-2B4D-9C11-F6CCEEC22F29}">
      <dgm:prSet/>
      <dgm:spPr/>
      <dgm:t>
        <a:bodyPr/>
        <a:lstStyle/>
        <a:p>
          <a:endParaRPr lang="en-US"/>
        </a:p>
      </dgm:t>
    </dgm:pt>
    <dgm:pt modelId="{82B3EDC4-53C7-FF42-B79B-3623F3BC9638}" type="sibTrans" cxnId="{1E3506F0-0950-2B4D-9C11-F6CCEEC22F29}">
      <dgm:prSet/>
      <dgm:spPr/>
      <dgm:t>
        <a:bodyPr/>
        <a:lstStyle/>
        <a:p>
          <a:endParaRPr lang="en-US"/>
        </a:p>
      </dgm:t>
    </dgm:pt>
    <dgm:pt modelId="{65F03F02-8376-404D-9BDD-A21ABEB0C94D}" type="pres">
      <dgm:prSet presAssocID="{6BD51299-BA80-8141-950E-AE6CDDB55DA9}" presName="Name0" presStyleCnt="0">
        <dgm:presLayoutVars>
          <dgm:dir/>
          <dgm:resizeHandles val="exact"/>
        </dgm:presLayoutVars>
      </dgm:prSet>
      <dgm:spPr/>
    </dgm:pt>
    <dgm:pt modelId="{E571CB4B-E6F9-1948-B2F0-AAB7FE14C4EB}" type="pres">
      <dgm:prSet presAssocID="{6BD51299-BA80-8141-950E-AE6CDDB55DA9}" presName="bkgdShp" presStyleLbl="alignAccFollowNode1" presStyleIdx="0" presStyleCnt="1"/>
      <dgm:spPr/>
    </dgm:pt>
    <dgm:pt modelId="{4525356C-21C4-E342-B446-FD60EBD33D66}" type="pres">
      <dgm:prSet presAssocID="{6BD51299-BA80-8141-950E-AE6CDDB55DA9}" presName="linComp" presStyleCnt="0"/>
      <dgm:spPr/>
    </dgm:pt>
    <dgm:pt modelId="{676EDC61-C3DE-BD45-A8AF-770755104280}" type="pres">
      <dgm:prSet presAssocID="{F8D68921-18B6-B740-84DF-E570E4074532}" presName="compNode" presStyleCnt="0"/>
      <dgm:spPr/>
    </dgm:pt>
    <dgm:pt modelId="{644EF7C6-4258-E94D-956B-267E911FDC05}" type="pres">
      <dgm:prSet presAssocID="{F8D68921-18B6-B740-84DF-E570E4074532}" presName="node" presStyleLbl="node1" presStyleIdx="0" presStyleCnt="7">
        <dgm:presLayoutVars>
          <dgm:bulletEnabled val="1"/>
        </dgm:presLayoutVars>
      </dgm:prSet>
      <dgm:spPr/>
      <dgm:t>
        <a:bodyPr/>
        <a:lstStyle/>
        <a:p>
          <a:endParaRPr lang="en-US"/>
        </a:p>
      </dgm:t>
    </dgm:pt>
    <dgm:pt modelId="{7BC09CDA-8BB1-3F41-A467-AE3EE6565F0D}" type="pres">
      <dgm:prSet presAssocID="{F8D68921-18B6-B740-84DF-E570E4074532}" presName="invisiNode" presStyleLbl="node1" presStyleIdx="0" presStyleCnt="7"/>
      <dgm:spPr/>
    </dgm:pt>
    <dgm:pt modelId="{49E0450E-5A00-C941-AF60-5684D1B9AEF5}" type="pres">
      <dgm:prSet presAssocID="{F8D68921-18B6-B740-84DF-E570E4074532}" presName="imagNode" presStyleLbl="fgImgPlace1" presStyleIdx="0" presStyleCnt="7"/>
      <dgm:spPr>
        <a:blipFill rotWithShape="1">
          <a:blip xmlns:r="http://schemas.openxmlformats.org/officeDocument/2006/relationships" r:embed="rId1"/>
          <a:stretch>
            <a:fillRect/>
          </a:stretch>
        </a:blipFill>
      </dgm:spPr>
    </dgm:pt>
    <dgm:pt modelId="{2CB4E659-7495-BA45-8AFD-89F6FCBA8105}" type="pres">
      <dgm:prSet presAssocID="{095F449F-9625-D948-B19E-43C7EA50D9FA}" presName="sibTrans" presStyleLbl="sibTrans2D1" presStyleIdx="0" presStyleCnt="0"/>
      <dgm:spPr/>
      <dgm:t>
        <a:bodyPr/>
        <a:lstStyle/>
        <a:p>
          <a:endParaRPr lang="en-US"/>
        </a:p>
      </dgm:t>
    </dgm:pt>
    <dgm:pt modelId="{0DA9031C-81C0-5543-8F85-6F907F7D389F}" type="pres">
      <dgm:prSet presAssocID="{D2F5F192-9CCF-5241-B093-BA90CBB0528A}" presName="compNode" presStyleCnt="0"/>
      <dgm:spPr/>
    </dgm:pt>
    <dgm:pt modelId="{2E54CBD5-3FE6-7840-984F-26E37FCA1962}" type="pres">
      <dgm:prSet presAssocID="{D2F5F192-9CCF-5241-B093-BA90CBB0528A}" presName="node" presStyleLbl="node1" presStyleIdx="1" presStyleCnt="7">
        <dgm:presLayoutVars>
          <dgm:bulletEnabled val="1"/>
        </dgm:presLayoutVars>
      </dgm:prSet>
      <dgm:spPr/>
      <dgm:t>
        <a:bodyPr/>
        <a:lstStyle/>
        <a:p>
          <a:endParaRPr lang="en-US"/>
        </a:p>
      </dgm:t>
    </dgm:pt>
    <dgm:pt modelId="{8F3921FD-2596-2446-8C5C-20231A9E7EBA}" type="pres">
      <dgm:prSet presAssocID="{D2F5F192-9CCF-5241-B093-BA90CBB0528A}" presName="invisiNode" presStyleLbl="node1" presStyleIdx="1" presStyleCnt="7"/>
      <dgm:spPr/>
    </dgm:pt>
    <dgm:pt modelId="{1DAD744C-65FC-134E-8728-B6BD1AA70D36}" type="pres">
      <dgm:prSet presAssocID="{D2F5F192-9CCF-5241-B093-BA90CBB0528A}" presName="imagNode" presStyleLbl="fgImgPlace1" presStyleIdx="1" presStyleCnt="7"/>
      <dgm:spPr>
        <a:blipFill rotWithShape="1">
          <a:blip xmlns:r="http://schemas.openxmlformats.org/officeDocument/2006/relationships" r:embed="rId2"/>
          <a:stretch>
            <a:fillRect/>
          </a:stretch>
        </a:blipFill>
      </dgm:spPr>
    </dgm:pt>
    <dgm:pt modelId="{E3917087-A0C1-E040-A045-06A8C407A65F}" type="pres">
      <dgm:prSet presAssocID="{820453E0-04B6-D84B-BFBC-DF680813D60D}" presName="sibTrans" presStyleLbl="sibTrans2D1" presStyleIdx="0" presStyleCnt="0"/>
      <dgm:spPr/>
      <dgm:t>
        <a:bodyPr/>
        <a:lstStyle/>
        <a:p>
          <a:endParaRPr lang="en-US"/>
        </a:p>
      </dgm:t>
    </dgm:pt>
    <dgm:pt modelId="{E6264EAD-8487-474C-AB05-E5C28633E8AF}" type="pres">
      <dgm:prSet presAssocID="{543A4BE2-482A-854B-9147-1F2268E525FA}" presName="compNode" presStyleCnt="0"/>
      <dgm:spPr/>
    </dgm:pt>
    <dgm:pt modelId="{12C3B99C-24E6-7543-97DC-6F94BA5F5DEA}" type="pres">
      <dgm:prSet presAssocID="{543A4BE2-482A-854B-9147-1F2268E525FA}" presName="node" presStyleLbl="node1" presStyleIdx="2" presStyleCnt="7">
        <dgm:presLayoutVars>
          <dgm:bulletEnabled val="1"/>
        </dgm:presLayoutVars>
      </dgm:prSet>
      <dgm:spPr/>
      <dgm:t>
        <a:bodyPr/>
        <a:lstStyle/>
        <a:p>
          <a:endParaRPr lang="en-US"/>
        </a:p>
      </dgm:t>
    </dgm:pt>
    <dgm:pt modelId="{FE42F612-78F8-DB4B-B368-0969C4CF93E5}" type="pres">
      <dgm:prSet presAssocID="{543A4BE2-482A-854B-9147-1F2268E525FA}" presName="invisiNode" presStyleLbl="node1" presStyleIdx="2" presStyleCnt="7"/>
      <dgm:spPr/>
    </dgm:pt>
    <dgm:pt modelId="{4AE557DC-C1F9-5442-AA81-FDDBA8942273}" type="pres">
      <dgm:prSet presAssocID="{543A4BE2-482A-854B-9147-1F2268E525FA}" presName="imagNode" presStyleLbl="fgImgPlace1" presStyleIdx="2" presStyleCnt="7"/>
      <dgm:spPr>
        <a:blipFill rotWithShape="1">
          <a:blip xmlns:r="http://schemas.openxmlformats.org/officeDocument/2006/relationships" r:embed="rId3"/>
          <a:stretch>
            <a:fillRect/>
          </a:stretch>
        </a:blipFill>
      </dgm:spPr>
    </dgm:pt>
    <dgm:pt modelId="{FD13AFF7-1AFE-C548-B608-1FDF2D6505D4}" type="pres">
      <dgm:prSet presAssocID="{DBDDBFB7-AC88-484A-AC9C-D137DCC53A9F}" presName="sibTrans" presStyleLbl="sibTrans2D1" presStyleIdx="0" presStyleCnt="0"/>
      <dgm:spPr/>
      <dgm:t>
        <a:bodyPr/>
        <a:lstStyle/>
        <a:p>
          <a:endParaRPr lang="en-US"/>
        </a:p>
      </dgm:t>
    </dgm:pt>
    <dgm:pt modelId="{98238AD9-AE58-1E4A-AB03-03B9E6C92715}" type="pres">
      <dgm:prSet presAssocID="{BEF2B5D3-7BF9-5746-81B5-4361106F09D8}" presName="compNode" presStyleCnt="0"/>
      <dgm:spPr/>
    </dgm:pt>
    <dgm:pt modelId="{FA184D99-1CCF-7744-98EA-6E0E75B6C28F}" type="pres">
      <dgm:prSet presAssocID="{BEF2B5D3-7BF9-5746-81B5-4361106F09D8}" presName="node" presStyleLbl="node1" presStyleIdx="3" presStyleCnt="7">
        <dgm:presLayoutVars>
          <dgm:bulletEnabled val="1"/>
        </dgm:presLayoutVars>
      </dgm:prSet>
      <dgm:spPr/>
      <dgm:t>
        <a:bodyPr/>
        <a:lstStyle/>
        <a:p>
          <a:endParaRPr lang="en-US"/>
        </a:p>
      </dgm:t>
    </dgm:pt>
    <dgm:pt modelId="{4BE4FADC-EC61-2944-8A5D-FA5180FA3828}" type="pres">
      <dgm:prSet presAssocID="{BEF2B5D3-7BF9-5746-81B5-4361106F09D8}" presName="invisiNode" presStyleLbl="node1" presStyleIdx="3" presStyleCnt="7"/>
      <dgm:spPr/>
    </dgm:pt>
    <dgm:pt modelId="{76FCCEE8-169B-0546-BF05-82F643860B0F}" type="pres">
      <dgm:prSet presAssocID="{BEF2B5D3-7BF9-5746-81B5-4361106F09D8}" presName="imagNode" presStyleLbl="fgImgPlace1" presStyleIdx="3" presStyleCnt="7"/>
      <dgm:spPr>
        <a:blipFill rotWithShape="1">
          <a:blip xmlns:r="http://schemas.openxmlformats.org/officeDocument/2006/relationships" r:embed="rId4"/>
          <a:stretch>
            <a:fillRect/>
          </a:stretch>
        </a:blipFill>
      </dgm:spPr>
    </dgm:pt>
    <dgm:pt modelId="{7F806B0A-992F-5B4B-AC72-195BACC0384C}" type="pres">
      <dgm:prSet presAssocID="{333BF3AF-AD4D-4E47-AD3F-B5B8E6DCC939}" presName="sibTrans" presStyleLbl="sibTrans2D1" presStyleIdx="0" presStyleCnt="0"/>
      <dgm:spPr/>
      <dgm:t>
        <a:bodyPr/>
        <a:lstStyle/>
        <a:p>
          <a:endParaRPr lang="en-US"/>
        </a:p>
      </dgm:t>
    </dgm:pt>
    <dgm:pt modelId="{87A01334-57BD-604B-8632-AE0974C2AC0C}" type="pres">
      <dgm:prSet presAssocID="{69FD1516-386A-704D-8266-B58FFDFA1B87}" presName="compNode" presStyleCnt="0"/>
      <dgm:spPr/>
    </dgm:pt>
    <dgm:pt modelId="{5269DE31-87CB-8D44-A2BE-831CCA8421AC}" type="pres">
      <dgm:prSet presAssocID="{69FD1516-386A-704D-8266-B58FFDFA1B87}" presName="node" presStyleLbl="node1" presStyleIdx="4" presStyleCnt="7">
        <dgm:presLayoutVars>
          <dgm:bulletEnabled val="1"/>
        </dgm:presLayoutVars>
      </dgm:prSet>
      <dgm:spPr/>
      <dgm:t>
        <a:bodyPr/>
        <a:lstStyle/>
        <a:p>
          <a:endParaRPr lang="en-US"/>
        </a:p>
      </dgm:t>
    </dgm:pt>
    <dgm:pt modelId="{F1720452-EE77-A44F-9499-DFAE75A4D07B}" type="pres">
      <dgm:prSet presAssocID="{69FD1516-386A-704D-8266-B58FFDFA1B87}" presName="invisiNode" presStyleLbl="node1" presStyleIdx="4" presStyleCnt="7"/>
      <dgm:spPr/>
    </dgm:pt>
    <dgm:pt modelId="{9C4B027E-0333-814C-8C8C-BB1504C52A57}" type="pres">
      <dgm:prSet presAssocID="{69FD1516-386A-704D-8266-B58FFDFA1B87}" presName="imagNode" presStyleLbl="fgImgPlace1" presStyleIdx="4" presStyleCnt="7"/>
      <dgm:spPr>
        <a:blipFill rotWithShape="1">
          <a:blip xmlns:r="http://schemas.openxmlformats.org/officeDocument/2006/relationships" r:embed="rId5"/>
          <a:stretch>
            <a:fillRect/>
          </a:stretch>
        </a:blipFill>
      </dgm:spPr>
    </dgm:pt>
    <dgm:pt modelId="{1AF6BB7F-DFA7-6A4D-BDAF-F53633CF7182}" type="pres">
      <dgm:prSet presAssocID="{163A0AEF-4D94-C844-B977-E7F21DA14F95}" presName="sibTrans" presStyleLbl="sibTrans2D1" presStyleIdx="0" presStyleCnt="0"/>
      <dgm:spPr/>
      <dgm:t>
        <a:bodyPr/>
        <a:lstStyle/>
        <a:p>
          <a:endParaRPr lang="en-US"/>
        </a:p>
      </dgm:t>
    </dgm:pt>
    <dgm:pt modelId="{3E64936E-C8DF-7642-A9B2-5D829B119195}" type="pres">
      <dgm:prSet presAssocID="{ADA4E217-CD2C-E640-B3A8-7BF298A5474A}" presName="compNode" presStyleCnt="0"/>
      <dgm:spPr/>
    </dgm:pt>
    <dgm:pt modelId="{499F77E8-27B7-6F43-9B03-E4842EC5BA0D}" type="pres">
      <dgm:prSet presAssocID="{ADA4E217-CD2C-E640-B3A8-7BF298A5474A}" presName="node" presStyleLbl="node1" presStyleIdx="5" presStyleCnt="7">
        <dgm:presLayoutVars>
          <dgm:bulletEnabled val="1"/>
        </dgm:presLayoutVars>
      </dgm:prSet>
      <dgm:spPr/>
      <dgm:t>
        <a:bodyPr/>
        <a:lstStyle/>
        <a:p>
          <a:endParaRPr lang="en-US"/>
        </a:p>
      </dgm:t>
    </dgm:pt>
    <dgm:pt modelId="{94C40AFB-7581-A446-9D95-9FE9C3E1BB76}" type="pres">
      <dgm:prSet presAssocID="{ADA4E217-CD2C-E640-B3A8-7BF298A5474A}" presName="invisiNode" presStyleLbl="node1" presStyleIdx="5" presStyleCnt="7"/>
      <dgm:spPr/>
    </dgm:pt>
    <dgm:pt modelId="{C2B88065-C1A5-5B4D-92B9-9287CE1932F3}" type="pres">
      <dgm:prSet presAssocID="{ADA4E217-CD2C-E640-B3A8-7BF298A5474A}" presName="imagNode" presStyleLbl="fgImgPlace1" presStyleIdx="5" presStyleCnt="7"/>
      <dgm:spPr>
        <a:blipFill rotWithShape="1">
          <a:blip xmlns:r="http://schemas.openxmlformats.org/officeDocument/2006/relationships" r:embed="rId6"/>
          <a:stretch>
            <a:fillRect/>
          </a:stretch>
        </a:blipFill>
      </dgm:spPr>
    </dgm:pt>
    <dgm:pt modelId="{21FF905D-92C9-824D-92E0-617CA12AABA5}" type="pres">
      <dgm:prSet presAssocID="{DE61D251-5A0D-1C47-98EE-B078202F9425}" presName="sibTrans" presStyleLbl="sibTrans2D1" presStyleIdx="0" presStyleCnt="0"/>
      <dgm:spPr/>
      <dgm:t>
        <a:bodyPr/>
        <a:lstStyle/>
        <a:p>
          <a:endParaRPr lang="en-US"/>
        </a:p>
      </dgm:t>
    </dgm:pt>
    <dgm:pt modelId="{AA3AC2A0-F62D-6642-85F2-9AD60C4EA84F}" type="pres">
      <dgm:prSet presAssocID="{F38A095B-09E6-914F-8990-3E5E9A8D8450}" presName="compNode" presStyleCnt="0"/>
      <dgm:spPr/>
    </dgm:pt>
    <dgm:pt modelId="{9AABD22E-A7CC-CE4A-BB95-34B35697F306}" type="pres">
      <dgm:prSet presAssocID="{F38A095B-09E6-914F-8990-3E5E9A8D8450}" presName="node" presStyleLbl="node1" presStyleIdx="6" presStyleCnt="7">
        <dgm:presLayoutVars>
          <dgm:bulletEnabled val="1"/>
        </dgm:presLayoutVars>
      </dgm:prSet>
      <dgm:spPr/>
      <dgm:t>
        <a:bodyPr/>
        <a:lstStyle/>
        <a:p>
          <a:endParaRPr lang="en-US"/>
        </a:p>
      </dgm:t>
    </dgm:pt>
    <dgm:pt modelId="{E9788D7D-DF3F-6F46-9789-09F1A2A548D4}" type="pres">
      <dgm:prSet presAssocID="{F38A095B-09E6-914F-8990-3E5E9A8D8450}" presName="invisiNode" presStyleLbl="node1" presStyleIdx="6" presStyleCnt="7"/>
      <dgm:spPr/>
    </dgm:pt>
    <dgm:pt modelId="{AC63F336-BC39-BF44-8BFD-3AF516AAD626}" type="pres">
      <dgm:prSet presAssocID="{F38A095B-09E6-914F-8990-3E5E9A8D8450}" presName="imagNode" presStyleLbl="fgImgPlace1" presStyleIdx="6" presStyleCnt="7"/>
      <dgm:spPr>
        <a:blipFill rotWithShape="1">
          <a:blip xmlns:r="http://schemas.openxmlformats.org/officeDocument/2006/relationships" r:embed="rId7"/>
          <a:stretch>
            <a:fillRect/>
          </a:stretch>
        </a:blipFill>
      </dgm:spPr>
    </dgm:pt>
  </dgm:ptLst>
  <dgm:cxnLst>
    <dgm:cxn modelId="{8B162CCD-4205-4E41-910F-16AD37B820DF}" type="presOf" srcId="{F8D68921-18B6-B740-84DF-E570E4074532}" destId="{644EF7C6-4258-E94D-956B-267E911FDC05}" srcOrd="0" destOrd="0" presId="urn:microsoft.com/office/officeart/2005/8/layout/pList2#8"/>
    <dgm:cxn modelId="{20C90799-DC6E-DB41-BD98-5BEA99524F50}" srcId="{6BD51299-BA80-8141-950E-AE6CDDB55DA9}" destId="{D2F5F192-9CCF-5241-B093-BA90CBB0528A}" srcOrd="1" destOrd="0" parTransId="{4766FA48-B22F-1441-A6E5-A9EF547FE01B}" sibTransId="{820453E0-04B6-D84B-BFBC-DF680813D60D}"/>
    <dgm:cxn modelId="{366342CF-E1F8-EC4E-B65F-C88EE4C0F9E2}" srcId="{6BD51299-BA80-8141-950E-AE6CDDB55DA9}" destId="{BEF2B5D3-7BF9-5746-81B5-4361106F09D8}" srcOrd="3" destOrd="0" parTransId="{D96A072A-59DF-B746-8635-C132E513C62D}" sibTransId="{333BF3AF-AD4D-4E47-AD3F-B5B8E6DCC939}"/>
    <dgm:cxn modelId="{DF0A38BF-7CAC-0B42-BB59-A72F6679E43E}" type="presOf" srcId="{6BD51299-BA80-8141-950E-AE6CDDB55DA9}" destId="{65F03F02-8376-404D-9BDD-A21ABEB0C94D}" srcOrd="0" destOrd="0" presId="urn:microsoft.com/office/officeart/2005/8/layout/pList2#8"/>
    <dgm:cxn modelId="{238BBCCC-9BCE-4040-BEAC-C75081A382FD}" type="presOf" srcId="{D2F5F192-9CCF-5241-B093-BA90CBB0528A}" destId="{2E54CBD5-3FE6-7840-984F-26E37FCA1962}" srcOrd="0" destOrd="0" presId="urn:microsoft.com/office/officeart/2005/8/layout/pList2#8"/>
    <dgm:cxn modelId="{8556C26A-2566-E94E-AF08-489F023A2956}" type="presOf" srcId="{BEF2B5D3-7BF9-5746-81B5-4361106F09D8}" destId="{FA184D99-1CCF-7744-98EA-6E0E75B6C28F}" srcOrd="0" destOrd="0" presId="urn:microsoft.com/office/officeart/2005/8/layout/pList2#8"/>
    <dgm:cxn modelId="{D320071F-0341-9346-B26A-64EE879FC181}" type="presOf" srcId="{ADA4E217-CD2C-E640-B3A8-7BF298A5474A}" destId="{499F77E8-27B7-6F43-9B03-E4842EC5BA0D}" srcOrd="0" destOrd="0" presId="urn:microsoft.com/office/officeart/2005/8/layout/pList2#8"/>
    <dgm:cxn modelId="{75A2EA16-853B-804F-85FF-DD93D09E4E0F}" type="presOf" srcId="{F38A095B-09E6-914F-8990-3E5E9A8D8450}" destId="{9AABD22E-A7CC-CE4A-BB95-34B35697F306}" srcOrd="0" destOrd="0" presId="urn:microsoft.com/office/officeart/2005/8/layout/pList2#8"/>
    <dgm:cxn modelId="{D2B48081-3975-FC48-A5AB-03A36CB7E303}" srcId="{6BD51299-BA80-8141-950E-AE6CDDB55DA9}" destId="{F8D68921-18B6-B740-84DF-E570E4074532}" srcOrd="0" destOrd="0" parTransId="{14C37FB6-AE04-7744-B783-13DF78CBA8B1}" sibTransId="{095F449F-9625-D948-B19E-43C7EA50D9FA}"/>
    <dgm:cxn modelId="{F4D74ECB-8DC2-FF44-9E4A-7001844AE721}" type="presOf" srcId="{333BF3AF-AD4D-4E47-AD3F-B5B8E6DCC939}" destId="{7F806B0A-992F-5B4B-AC72-195BACC0384C}" srcOrd="0" destOrd="0" presId="urn:microsoft.com/office/officeart/2005/8/layout/pList2#8"/>
    <dgm:cxn modelId="{A63D12B2-FC42-1444-861F-57D4E32551E9}" type="presOf" srcId="{DBDDBFB7-AC88-484A-AC9C-D137DCC53A9F}" destId="{FD13AFF7-1AFE-C548-B608-1FDF2D6505D4}" srcOrd="0" destOrd="0" presId="urn:microsoft.com/office/officeart/2005/8/layout/pList2#8"/>
    <dgm:cxn modelId="{CA10391B-3CF4-9745-8B9E-B49AA29B7646}" srcId="{6BD51299-BA80-8141-950E-AE6CDDB55DA9}" destId="{ADA4E217-CD2C-E640-B3A8-7BF298A5474A}" srcOrd="5" destOrd="0" parTransId="{01B93B77-07C8-DD41-8BA2-E24BC8ECDB61}" sibTransId="{DE61D251-5A0D-1C47-98EE-B078202F9425}"/>
    <dgm:cxn modelId="{D4F2AC09-B47F-EF44-83EC-B0DD1ADE1D74}" srcId="{6BD51299-BA80-8141-950E-AE6CDDB55DA9}" destId="{543A4BE2-482A-854B-9147-1F2268E525FA}" srcOrd="2" destOrd="0" parTransId="{E822AC01-A705-4341-A06C-BB90A2EDD6B4}" sibTransId="{DBDDBFB7-AC88-484A-AC9C-D137DCC53A9F}"/>
    <dgm:cxn modelId="{CDFDA031-CC0D-6C4F-8C30-66E03159DAEA}" srcId="{6BD51299-BA80-8141-950E-AE6CDDB55DA9}" destId="{69FD1516-386A-704D-8266-B58FFDFA1B87}" srcOrd="4" destOrd="0" parTransId="{EA5ABDDB-B4C5-3548-95E2-F9B6FF85B921}" sibTransId="{163A0AEF-4D94-C844-B977-E7F21DA14F95}"/>
    <dgm:cxn modelId="{8E812116-14BB-D245-888B-798EC1ABB37F}" type="presOf" srcId="{543A4BE2-482A-854B-9147-1F2268E525FA}" destId="{12C3B99C-24E6-7543-97DC-6F94BA5F5DEA}" srcOrd="0" destOrd="0" presId="urn:microsoft.com/office/officeart/2005/8/layout/pList2#8"/>
    <dgm:cxn modelId="{1E3506F0-0950-2B4D-9C11-F6CCEEC22F29}" srcId="{6BD51299-BA80-8141-950E-AE6CDDB55DA9}" destId="{F38A095B-09E6-914F-8990-3E5E9A8D8450}" srcOrd="6" destOrd="0" parTransId="{B6A545F3-0781-CF4A-A493-C17B3D5E6631}" sibTransId="{82B3EDC4-53C7-FF42-B79B-3623F3BC9638}"/>
    <dgm:cxn modelId="{A3BC1238-5A7C-7144-BB63-179AF5B5995D}" type="presOf" srcId="{69FD1516-386A-704D-8266-B58FFDFA1B87}" destId="{5269DE31-87CB-8D44-A2BE-831CCA8421AC}" srcOrd="0" destOrd="0" presId="urn:microsoft.com/office/officeart/2005/8/layout/pList2#8"/>
    <dgm:cxn modelId="{ECEF76FA-678E-6A45-9C48-8F4E12D5C252}" type="presOf" srcId="{DE61D251-5A0D-1C47-98EE-B078202F9425}" destId="{21FF905D-92C9-824D-92E0-617CA12AABA5}" srcOrd="0" destOrd="0" presId="urn:microsoft.com/office/officeart/2005/8/layout/pList2#8"/>
    <dgm:cxn modelId="{2041BD71-DE92-5842-A69B-CBFE7B8C4149}" type="presOf" srcId="{163A0AEF-4D94-C844-B977-E7F21DA14F95}" destId="{1AF6BB7F-DFA7-6A4D-BDAF-F53633CF7182}" srcOrd="0" destOrd="0" presId="urn:microsoft.com/office/officeart/2005/8/layout/pList2#8"/>
    <dgm:cxn modelId="{0447FECD-C8F2-2946-BDD5-CD5C2CEBA213}" type="presOf" srcId="{095F449F-9625-D948-B19E-43C7EA50D9FA}" destId="{2CB4E659-7495-BA45-8AFD-89F6FCBA8105}" srcOrd="0" destOrd="0" presId="urn:microsoft.com/office/officeart/2005/8/layout/pList2#8"/>
    <dgm:cxn modelId="{3247755B-8AFF-6644-9A21-42161BE958AC}" type="presOf" srcId="{820453E0-04B6-D84B-BFBC-DF680813D60D}" destId="{E3917087-A0C1-E040-A045-06A8C407A65F}" srcOrd="0" destOrd="0" presId="urn:microsoft.com/office/officeart/2005/8/layout/pList2#8"/>
    <dgm:cxn modelId="{4A1859E5-0DAB-0F43-BA81-8C1261CD782E}" type="presParOf" srcId="{65F03F02-8376-404D-9BDD-A21ABEB0C94D}" destId="{E571CB4B-E6F9-1948-B2F0-AAB7FE14C4EB}" srcOrd="0" destOrd="0" presId="urn:microsoft.com/office/officeart/2005/8/layout/pList2#8"/>
    <dgm:cxn modelId="{EF77D22F-3312-1949-9253-D2841908215F}" type="presParOf" srcId="{65F03F02-8376-404D-9BDD-A21ABEB0C94D}" destId="{4525356C-21C4-E342-B446-FD60EBD33D66}" srcOrd="1" destOrd="0" presId="urn:microsoft.com/office/officeart/2005/8/layout/pList2#8"/>
    <dgm:cxn modelId="{0D75EDC1-F6A5-4848-A9DA-D7756B4A0AED}" type="presParOf" srcId="{4525356C-21C4-E342-B446-FD60EBD33D66}" destId="{676EDC61-C3DE-BD45-A8AF-770755104280}" srcOrd="0" destOrd="0" presId="urn:microsoft.com/office/officeart/2005/8/layout/pList2#8"/>
    <dgm:cxn modelId="{5B9951EB-23D6-E040-8D24-E83BAB1A4F50}" type="presParOf" srcId="{676EDC61-C3DE-BD45-A8AF-770755104280}" destId="{644EF7C6-4258-E94D-956B-267E911FDC05}" srcOrd="0" destOrd="0" presId="urn:microsoft.com/office/officeart/2005/8/layout/pList2#8"/>
    <dgm:cxn modelId="{FFA2F45E-A09D-6145-A414-AD8038D6BBA0}" type="presParOf" srcId="{676EDC61-C3DE-BD45-A8AF-770755104280}" destId="{7BC09CDA-8BB1-3F41-A467-AE3EE6565F0D}" srcOrd="1" destOrd="0" presId="urn:microsoft.com/office/officeart/2005/8/layout/pList2#8"/>
    <dgm:cxn modelId="{76ADB365-4CE7-964C-940B-2DA13B2D87EF}" type="presParOf" srcId="{676EDC61-C3DE-BD45-A8AF-770755104280}" destId="{49E0450E-5A00-C941-AF60-5684D1B9AEF5}" srcOrd="2" destOrd="0" presId="urn:microsoft.com/office/officeart/2005/8/layout/pList2#8"/>
    <dgm:cxn modelId="{80DE6379-D6F2-CB4F-8FBB-F4EC7311EE90}" type="presParOf" srcId="{4525356C-21C4-E342-B446-FD60EBD33D66}" destId="{2CB4E659-7495-BA45-8AFD-89F6FCBA8105}" srcOrd="1" destOrd="0" presId="urn:microsoft.com/office/officeart/2005/8/layout/pList2#8"/>
    <dgm:cxn modelId="{5269D60F-A6AB-0443-A71C-5955D7106FCB}" type="presParOf" srcId="{4525356C-21C4-E342-B446-FD60EBD33D66}" destId="{0DA9031C-81C0-5543-8F85-6F907F7D389F}" srcOrd="2" destOrd="0" presId="urn:microsoft.com/office/officeart/2005/8/layout/pList2#8"/>
    <dgm:cxn modelId="{34DAACCA-BED5-9543-9A15-16829A92D8A0}" type="presParOf" srcId="{0DA9031C-81C0-5543-8F85-6F907F7D389F}" destId="{2E54CBD5-3FE6-7840-984F-26E37FCA1962}" srcOrd="0" destOrd="0" presId="urn:microsoft.com/office/officeart/2005/8/layout/pList2#8"/>
    <dgm:cxn modelId="{7C8209F4-C17D-FC43-955F-1E9DF904C33F}" type="presParOf" srcId="{0DA9031C-81C0-5543-8F85-6F907F7D389F}" destId="{8F3921FD-2596-2446-8C5C-20231A9E7EBA}" srcOrd="1" destOrd="0" presId="urn:microsoft.com/office/officeart/2005/8/layout/pList2#8"/>
    <dgm:cxn modelId="{6B78C59D-B2D5-7E4C-AEB2-493D5FC810C1}" type="presParOf" srcId="{0DA9031C-81C0-5543-8F85-6F907F7D389F}" destId="{1DAD744C-65FC-134E-8728-B6BD1AA70D36}" srcOrd="2" destOrd="0" presId="urn:microsoft.com/office/officeart/2005/8/layout/pList2#8"/>
    <dgm:cxn modelId="{55F5998E-ED1D-C341-9263-6A39B803937C}" type="presParOf" srcId="{4525356C-21C4-E342-B446-FD60EBD33D66}" destId="{E3917087-A0C1-E040-A045-06A8C407A65F}" srcOrd="3" destOrd="0" presId="urn:microsoft.com/office/officeart/2005/8/layout/pList2#8"/>
    <dgm:cxn modelId="{7A4BAB72-7425-0E47-8645-94BF2E0B53CE}" type="presParOf" srcId="{4525356C-21C4-E342-B446-FD60EBD33D66}" destId="{E6264EAD-8487-474C-AB05-E5C28633E8AF}" srcOrd="4" destOrd="0" presId="urn:microsoft.com/office/officeart/2005/8/layout/pList2#8"/>
    <dgm:cxn modelId="{7C9CD149-F814-FB46-B81D-7C9825BAB304}" type="presParOf" srcId="{E6264EAD-8487-474C-AB05-E5C28633E8AF}" destId="{12C3B99C-24E6-7543-97DC-6F94BA5F5DEA}" srcOrd="0" destOrd="0" presId="urn:microsoft.com/office/officeart/2005/8/layout/pList2#8"/>
    <dgm:cxn modelId="{DD726B8A-4B71-E345-9A02-5DDA880D1D15}" type="presParOf" srcId="{E6264EAD-8487-474C-AB05-E5C28633E8AF}" destId="{FE42F612-78F8-DB4B-B368-0969C4CF93E5}" srcOrd="1" destOrd="0" presId="urn:microsoft.com/office/officeart/2005/8/layout/pList2#8"/>
    <dgm:cxn modelId="{C4C9E6FA-3D9D-2548-A219-77DF5D447888}" type="presParOf" srcId="{E6264EAD-8487-474C-AB05-E5C28633E8AF}" destId="{4AE557DC-C1F9-5442-AA81-FDDBA8942273}" srcOrd="2" destOrd="0" presId="urn:microsoft.com/office/officeart/2005/8/layout/pList2#8"/>
    <dgm:cxn modelId="{E2A14493-5187-FC44-828C-5B31BF5EB0E2}" type="presParOf" srcId="{4525356C-21C4-E342-B446-FD60EBD33D66}" destId="{FD13AFF7-1AFE-C548-B608-1FDF2D6505D4}" srcOrd="5" destOrd="0" presId="urn:microsoft.com/office/officeart/2005/8/layout/pList2#8"/>
    <dgm:cxn modelId="{33B09A32-870D-134D-B85B-5141E49BC530}" type="presParOf" srcId="{4525356C-21C4-E342-B446-FD60EBD33D66}" destId="{98238AD9-AE58-1E4A-AB03-03B9E6C92715}" srcOrd="6" destOrd="0" presId="urn:microsoft.com/office/officeart/2005/8/layout/pList2#8"/>
    <dgm:cxn modelId="{64C398EC-1081-D746-8259-66C9DFBB6F81}" type="presParOf" srcId="{98238AD9-AE58-1E4A-AB03-03B9E6C92715}" destId="{FA184D99-1CCF-7744-98EA-6E0E75B6C28F}" srcOrd="0" destOrd="0" presId="urn:microsoft.com/office/officeart/2005/8/layout/pList2#8"/>
    <dgm:cxn modelId="{0631B4A4-F99D-1049-A369-9D57C393D051}" type="presParOf" srcId="{98238AD9-AE58-1E4A-AB03-03B9E6C92715}" destId="{4BE4FADC-EC61-2944-8A5D-FA5180FA3828}" srcOrd="1" destOrd="0" presId="urn:microsoft.com/office/officeart/2005/8/layout/pList2#8"/>
    <dgm:cxn modelId="{4214FA2D-1942-F945-BDF5-DD7B69F8888B}" type="presParOf" srcId="{98238AD9-AE58-1E4A-AB03-03B9E6C92715}" destId="{76FCCEE8-169B-0546-BF05-82F643860B0F}" srcOrd="2" destOrd="0" presId="urn:microsoft.com/office/officeart/2005/8/layout/pList2#8"/>
    <dgm:cxn modelId="{57BC09A3-3D6D-8442-9408-5C6141B842E2}" type="presParOf" srcId="{4525356C-21C4-E342-B446-FD60EBD33D66}" destId="{7F806B0A-992F-5B4B-AC72-195BACC0384C}" srcOrd="7" destOrd="0" presId="urn:microsoft.com/office/officeart/2005/8/layout/pList2#8"/>
    <dgm:cxn modelId="{0C19E993-A58A-C545-A70E-BA32CD692DEA}" type="presParOf" srcId="{4525356C-21C4-E342-B446-FD60EBD33D66}" destId="{87A01334-57BD-604B-8632-AE0974C2AC0C}" srcOrd="8" destOrd="0" presId="urn:microsoft.com/office/officeart/2005/8/layout/pList2#8"/>
    <dgm:cxn modelId="{EF2F4DFD-47E3-1D40-9556-E3C6FDA05B17}" type="presParOf" srcId="{87A01334-57BD-604B-8632-AE0974C2AC0C}" destId="{5269DE31-87CB-8D44-A2BE-831CCA8421AC}" srcOrd="0" destOrd="0" presId="urn:microsoft.com/office/officeart/2005/8/layout/pList2#8"/>
    <dgm:cxn modelId="{079B036D-4A67-A140-A4DE-D3502EB7E92D}" type="presParOf" srcId="{87A01334-57BD-604B-8632-AE0974C2AC0C}" destId="{F1720452-EE77-A44F-9499-DFAE75A4D07B}" srcOrd="1" destOrd="0" presId="urn:microsoft.com/office/officeart/2005/8/layout/pList2#8"/>
    <dgm:cxn modelId="{9D38E9A8-1A90-0C41-B4F3-B301403104CD}" type="presParOf" srcId="{87A01334-57BD-604B-8632-AE0974C2AC0C}" destId="{9C4B027E-0333-814C-8C8C-BB1504C52A57}" srcOrd="2" destOrd="0" presId="urn:microsoft.com/office/officeart/2005/8/layout/pList2#8"/>
    <dgm:cxn modelId="{12A6CA9C-52F7-9341-8C7C-BC0F08EE6F24}" type="presParOf" srcId="{4525356C-21C4-E342-B446-FD60EBD33D66}" destId="{1AF6BB7F-DFA7-6A4D-BDAF-F53633CF7182}" srcOrd="9" destOrd="0" presId="urn:microsoft.com/office/officeart/2005/8/layout/pList2#8"/>
    <dgm:cxn modelId="{372EE377-CC69-2741-88B1-9D44FC1E7185}" type="presParOf" srcId="{4525356C-21C4-E342-B446-FD60EBD33D66}" destId="{3E64936E-C8DF-7642-A9B2-5D829B119195}" srcOrd="10" destOrd="0" presId="urn:microsoft.com/office/officeart/2005/8/layout/pList2#8"/>
    <dgm:cxn modelId="{C99A0A3A-400B-B146-BC69-587729A347D4}" type="presParOf" srcId="{3E64936E-C8DF-7642-A9B2-5D829B119195}" destId="{499F77E8-27B7-6F43-9B03-E4842EC5BA0D}" srcOrd="0" destOrd="0" presId="urn:microsoft.com/office/officeart/2005/8/layout/pList2#8"/>
    <dgm:cxn modelId="{72C31840-3508-1346-8FD3-DBA5FCEB9B18}" type="presParOf" srcId="{3E64936E-C8DF-7642-A9B2-5D829B119195}" destId="{94C40AFB-7581-A446-9D95-9FE9C3E1BB76}" srcOrd="1" destOrd="0" presId="urn:microsoft.com/office/officeart/2005/8/layout/pList2#8"/>
    <dgm:cxn modelId="{AE64F7D4-C984-874C-AAE8-D3D37A13DE03}" type="presParOf" srcId="{3E64936E-C8DF-7642-A9B2-5D829B119195}" destId="{C2B88065-C1A5-5B4D-92B9-9287CE1932F3}" srcOrd="2" destOrd="0" presId="urn:microsoft.com/office/officeart/2005/8/layout/pList2#8"/>
    <dgm:cxn modelId="{BB09C92A-2D6A-B44A-8C3B-21922639C499}" type="presParOf" srcId="{4525356C-21C4-E342-B446-FD60EBD33D66}" destId="{21FF905D-92C9-824D-92E0-617CA12AABA5}" srcOrd="11" destOrd="0" presId="urn:microsoft.com/office/officeart/2005/8/layout/pList2#8"/>
    <dgm:cxn modelId="{664FD722-8A38-1F4B-AF9D-CB5EA1E3A65E}" type="presParOf" srcId="{4525356C-21C4-E342-B446-FD60EBD33D66}" destId="{AA3AC2A0-F62D-6642-85F2-9AD60C4EA84F}" srcOrd="12" destOrd="0" presId="urn:microsoft.com/office/officeart/2005/8/layout/pList2#8"/>
    <dgm:cxn modelId="{532BA94B-911F-4C4B-ACEF-3B7F9B063633}" type="presParOf" srcId="{AA3AC2A0-F62D-6642-85F2-9AD60C4EA84F}" destId="{9AABD22E-A7CC-CE4A-BB95-34B35697F306}" srcOrd="0" destOrd="0" presId="urn:microsoft.com/office/officeart/2005/8/layout/pList2#8"/>
    <dgm:cxn modelId="{7ED31A3A-6AC3-0049-8578-8546DD14A6EA}" type="presParOf" srcId="{AA3AC2A0-F62D-6642-85F2-9AD60C4EA84F}" destId="{E9788D7D-DF3F-6F46-9789-09F1A2A548D4}" srcOrd="1" destOrd="0" presId="urn:microsoft.com/office/officeart/2005/8/layout/pList2#8"/>
    <dgm:cxn modelId="{47C8E949-E9FB-2B49-9667-06B7F6FC1E6D}" type="presParOf" srcId="{AA3AC2A0-F62D-6642-85F2-9AD60C4EA84F}" destId="{AC63F336-BC39-BF44-8BFD-3AF516AAD626}" srcOrd="2" destOrd="0" presId="urn:microsoft.com/office/officeart/2005/8/layout/pList2#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E246436-190B-C043-B624-2367FFD151E1}"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40BE5E25-21AA-6740-8785-2CC609CA4D27}">
      <dgm:prSet phldrT="[Text]" custT="1"/>
      <dgm:spPr/>
      <dgm:t>
        <a:bodyPr/>
        <a:lstStyle/>
        <a:p>
          <a:r>
            <a:rPr lang="en-US" sz="1800" dirty="0" smtClean="0">
              <a:latin typeface="Century Gothic"/>
              <a:cs typeface="Century Gothic"/>
            </a:rPr>
            <a:t>US Federal Trade Commission: 70+ Ph.D. economists</a:t>
          </a:r>
          <a:endParaRPr lang="en-US" sz="1800" dirty="0">
            <a:latin typeface="Century Gothic"/>
            <a:cs typeface="Century Gothic"/>
          </a:endParaRPr>
        </a:p>
      </dgm:t>
    </dgm:pt>
    <dgm:pt modelId="{B3E1F218-6A4B-C945-B4E4-B16A92D3302E}" type="parTrans" cxnId="{A13546FD-62A5-E84C-9105-31E704D79ED5}">
      <dgm:prSet/>
      <dgm:spPr/>
      <dgm:t>
        <a:bodyPr/>
        <a:lstStyle/>
        <a:p>
          <a:endParaRPr lang="en-US" sz="3600"/>
        </a:p>
      </dgm:t>
    </dgm:pt>
    <dgm:pt modelId="{361B52EF-3CBD-564F-981C-AE15E8659111}" type="sibTrans" cxnId="{A13546FD-62A5-E84C-9105-31E704D79ED5}">
      <dgm:prSet/>
      <dgm:spPr/>
      <dgm:t>
        <a:bodyPr/>
        <a:lstStyle/>
        <a:p>
          <a:endParaRPr lang="en-US" sz="3600"/>
        </a:p>
      </dgm:t>
    </dgm:pt>
    <dgm:pt modelId="{FCC93F16-4CC0-494A-B28E-61BAE3BD1BCB}">
      <dgm:prSet phldrT="[Text]" custT="1"/>
      <dgm:spPr/>
      <dgm:t>
        <a:bodyPr/>
        <a:lstStyle/>
        <a:p>
          <a:r>
            <a:rPr lang="en-US" sz="1800" dirty="0" smtClean="0">
              <a:latin typeface="Century Gothic"/>
              <a:cs typeface="Century Gothic"/>
            </a:rPr>
            <a:t>Antirust Division, US Department of Justice: 50+ </a:t>
          </a:r>
          <a:r>
            <a:rPr lang="en-US" sz="1800" dirty="0" err="1" smtClean="0">
              <a:latin typeface="Century Gothic"/>
              <a:cs typeface="Century Gothic"/>
            </a:rPr>
            <a:t>Ph.Ds</a:t>
          </a:r>
          <a:endParaRPr lang="en-US" sz="1800" dirty="0">
            <a:latin typeface="Century Gothic"/>
            <a:cs typeface="Century Gothic"/>
          </a:endParaRPr>
        </a:p>
      </dgm:t>
    </dgm:pt>
    <dgm:pt modelId="{10AB81AF-47C4-DD45-8AB8-823C85AA3796}" type="parTrans" cxnId="{BF1C9E07-5C98-A34B-A683-0360AA390241}">
      <dgm:prSet/>
      <dgm:spPr/>
      <dgm:t>
        <a:bodyPr/>
        <a:lstStyle/>
        <a:p>
          <a:endParaRPr lang="en-US" sz="3600"/>
        </a:p>
      </dgm:t>
    </dgm:pt>
    <dgm:pt modelId="{65EB4A7F-4BA0-6E4F-AC57-7F93252EA030}" type="sibTrans" cxnId="{BF1C9E07-5C98-A34B-A683-0360AA390241}">
      <dgm:prSet/>
      <dgm:spPr/>
      <dgm:t>
        <a:bodyPr/>
        <a:lstStyle/>
        <a:p>
          <a:endParaRPr lang="en-US" sz="3600"/>
        </a:p>
      </dgm:t>
    </dgm:pt>
    <dgm:pt modelId="{97F1E9BD-0487-434E-AF83-FE2C7B5B9027}">
      <dgm:prSet phldrT="[Text]" custT="1"/>
      <dgm:spPr/>
      <dgm:t>
        <a:bodyPr/>
        <a:lstStyle/>
        <a:p>
          <a:r>
            <a:rPr lang="en-US" sz="1800" dirty="0" smtClean="0">
              <a:latin typeface="Century Gothic"/>
              <a:cs typeface="Century Gothic"/>
            </a:rPr>
            <a:t>CADE, Brazil: around  30 economists</a:t>
          </a:r>
          <a:endParaRPr lang="en-US" sz="1800" dirty="0">
            <a:latin typeface="Century Gothic"/>
            <a:cs typeface="Century Gothic"/>
          </a:endParaRPr>
        </a:p>
      </dgm:t>
    </dgm:pt>
    <dgm:pt modelId="{3C1D3EAA-3E35-E245-BF90-0822B82A980B}" type="parTrans" cxnId="{A0794858-F161-6048-8480-762287777505}">
      <dgm:prSet/>
      <dgm:spPr/>
      <dgm:t>
        <a:bodyPr/>
        <a:lstStyle/>
        <a:p>
          <a:endParaRPr lang="en-US" sz="3600"/>
        </a:p>
      </dgm:t>
    </dgm:pt>
    <dgm:pt modelId="{265748FB-95A1-E54F-9627-2090445BBFD2}" type="sibTrans" cxnId="{A0794858-F161-6048-8480-762287777505}">
      <dgm:prSet/>
      <dgm:spPr/>
      <dgm:t>
        <a:bodyPr/>
        <a:lstStyle/>
        <a:p>
          <a:endParaRPr lang="en-US" sz="3600"/>
        </a:p>
      </dgm:t>
    </dgm:pt>
    <dgm:pt modelId="{C8DD481E-C9B4-1E4C-B88D-9E5D6C504928}">
      <dgm:prSet phldrT="[Text]" custT="1"/>
      <dgm:spPr/>
      <dgm:t>
        <a:bodyPr/>
        <a:lstStyle/>
        <a:p>
          <a:r>
            <a:rPr lang="en-US" sz="1800" dirty="0" smtClean="0">
              <a:latin typeface="Century Gothic"/>
              <a:cs typeface="Century Gothic"/>
            </a:rPr>
            <a:t>DG Comp, European Commission: 200 have background in economics, 20+ </a:t>
          </a:r>
          <a:r>
            <a:rPr lang="en-US" sz="1800" dirty="0" err="1" smtClean="0">
              <a:latin typeface="Century Gothic"/>
              <a:cs typeface="Century Gothic"/>
            </a:rPr>
            <a:t>Ph.Ds</a:t>
          </a:r>
          <a:r>
            <a:rPr lang="en-US" sz="1800" dirty="0" smtClean="0">
              <a:latin typeface="Century Gothic"/>
              <a:cs typeface="Century Gothic"/>
            </a:rPr>
            <a:t> in economics</a:t>
          </a:r>
          <a:endParaRPr lang="en-US" sz="1800" dirty="0">
            <a:latin typeface="Century Gothic"/>
            <a:cs typeface="Century Gothic"/>
          </a:endParaRPr>
        </a:p>
      </dgm:t>
    </dgm:pt>
    <dgm:pt modelId="{B8D27E70-5E54-8F4D-8A62-8E9CAE4812BA}" type="parTrans" cxnId="{9C4AEF1E-6937-D847-A9CD-5E666D244BD4}">
      <dgm:prSet/>
      <dgm:spPr/>
      <dgm:t>
        <a:bodyPr/>
        <a:lstStyle/>
        <a:p>
          <a:endParaRPr lang="en-US" sz="3600"/>
        </a:p>
      </dgm:t>
    </dgm:pt>
    <dgm:pt modelId="{FC27E2FA-315B-4D43-8ABF-73F301F11486}" type="sibTrans" cxnId="{9C4AEF1E-6937-D847-A9CD-5E666D244BD4}">
      <dgm:prSet/>
      <dgm:spPr/>
      <dgm:t>
        <a:bodyPr/>
        <a:lstStyle/>
        <a:p>
          <a:endParaRPr lang="en-US" sz="3600"/>
        </a:p>
      </dgm:t>
    </dgm:pt>
    <dgm:pt modelId="{3AED78A4-7916-9843-9732-778CA2F78148}">
      <dgm:prSet phldrT="[Text]" custT="1"/>
      <dgm:spPr/>
      <dgm:t>
        <a:bodyPr/>
        <a:lstStyle/>
        <a:p>
          <a:r>
            <a:rPr lang="en-US" sz="1800" dirty="0" err="1" smtClean="0">
              <a:latin typeface="Century Gothic"/>
              <a:cs typeface="Century Gothic"/>
            </a:rPr>
            <a:t>Bundeswettbewerbsbehörde</a:t>
          </a:r>
          <a:r>
            <a:rPr lang="en-US" sz="1800" dirty="0" smtClean="0">
              <a:latin typeface="Century Gothic"/>
              <a:cs typeface="Century Gothic"/>
            </a:rPr>
            <a:t>, Austria: 7 economists</a:t>
          </a:r>
          <a:endParaRPr lang="en-US" sz="1800" dirty="0">
            <a:latin typeface="Century Gothic"/>
            <a:cs typeface="Century Gothic"/>
          </a:endParaRPr>
        </a:p>
      </dgm:t>
    </dgm:pt>
    <dgm:pt modelId="{77263DFE-2991-7B49-ADF4-57FA2447AF7E}" type="parTrans" cxnId="{A280E3F5-229C-0F48-803D-526B6B4C13C3}">
      <dgm:prSet/>
      <dgm:spPr/>
      <dgm:t>
        <a:bodyPr/>
        <a:lstStyle/>
        <a:p>
          <a:endParaRPr lang="en-US" sz="3600"/>
        </a:p>
      </dgm:t>
    </dgm:pt>
    <dgm:pt modelId="{1A4593F7-6A9E-9546-991D-A09937297880}" type="sibTrans" cxnId="{A280E3F5-229C-0F48-803D-526B6B4C13C3}">
      <dgm:prSet/>
      <dgm:spPr/>
      <dgm:t>
        <a:bodyPr/>
        <a:lstStyle/>
        <a:p>
          <a:endParaRPr lang="en-US" sz="3600"/>
        </a:p>
      </dgm:t>
    </dgm:pt>
    <dgm:pt modelId="{C853BD92-0A59-874C-BC7F-C4B7489AAD3B}">
      <dgm:prSet phldrT="[Text]" custT="1"/>
      <dgm:spPr/>
      <dgm:t>
        <a:bodyPr/>
        <a:lstStyle/>
        <a:p>
          <a:r>
            <a:rPr lang="en-US" sz="1800" dirty="0" smtClean="0">
              <a:latin typeface="Century Gothic"/>
              <a:cs typeface="Century Gothic"/>
            </a:rPr>
            <a:t>CFC, Mexico: operating staff around 50% economists</a:t>
          </a:r>
          <a:endParaRPr lang="en-US" sz="1800" dirty="0">
            <a:latin typeface="Century Gothic"/>
            <a:cs typeface="Century Gothic"/>
          </a:endParaRPr>
        </a:p>
      </dgm:t>
    </dgm:pt>
    <dgm:pt modelId="{60980362-70D4-E342-80EA-9E959988379B}" type="parTrans" cxnId="{77AD1020-727C-B147-9361-80F51DC0B5D4}">
      <dgm:prSet/>
      <dgm:spPr/>
      <dgm:t>
        <a:bodyPr/>
        <a:lstStyle/>
        <a:p>
          <a:endParaRPr lang="en-US" sz="3600"/>
        </a:p>
      </dgm:t>
    </dgm:pt>
    <dgm:pt modelId="{8E3EA6CB-56AF-4F48-9D37-D10F8EFEF233}" type="sibTrans" cxnId="{77AD1020-727C-B147-9361-80F51DC0B5D4}">
      <dgm:prSet/>
      <dgm:spPr/>
      <dgm:t>
        <a:bodyPr/>
        <a:lstStyle/>
        <a:p>
          <a:endParaRPr lang="en-US" sz="3600"/>
        </a:p>
      </dgm:t>
    </dgm:pt>
    <dgm:pt modelId="{8DBD2F8B-C0B6-BA4A-B1E6-D450AA6829D9}">
      <dgm:prSet phldrT="[Text]" custT="1"/>
      <dgm:spPr/>
      <dgm:t>
        <a:bodyPr/>
        <a:lstStyle/>
        <a:p>
          <a:r>
            <a:rPr lang="en-US" sz="1800" dirty="0" smtClean="0">
              <a:latin typeface="Century Gothic"/>
              <a:cs typeface="Century Gothic"/>
            </a:rPr>
            <a:t>Competition Bureau, Canada: 8 Ph.D. economists</a:t>
          </a:r>
          <a:endParaRPr lang="en-US" sz="1800" dirty="0">
            <a:latin typeface="Century Gothic"/>
            <a:cs typeface="Century Gothic"/>
          </a:endParaRPr>
        </a:p>
      </dgm:t>
    </dgm:pt>
    <dgm:pt modelId="{20203A3F-3428-E448-8937-D1CF61231CAF}" type="parTrans" cxnId="{0D01EE91-9B25-DE40-8733-4CBE4F12D370}">
      <dgm:prSet/>
      <dgm:spPr/>
      <dgm:t>
        <a:bodyPr/>
        <a:lstStyle/>
        <a:p>
          <a:endParaRPr lang="en-US" sz="3600"/>
        </a:p>
      </dgm:t>
    </dgm:pt>
    <dgm:pt modelId="{C8912A4D-5153-CF4F-9E76-B592CEFCA156}" type="sibTrans" cxnId="{0D01EE91-9B25-DE40-8733-4CBE4F12D370}">
      <dgm:prSet/>
      <dgm:spPr/>
      <dgm:t>
        <a:bodyPr/>
        <a:lstStyle/>
        <a:p>
          <a:endParaRPr lang="en-US" sz="3600"/>
        </a:p>
      </dgm:t>
    </dgm:pt>
    <dgm:pt modelId="{AE5E0F38-F17C-2548-975F-7AA43CF5EFCC}" type="pres">
      <dgm:prSet presAssocID="{BE246436-190B-C043-B624-2367FFD151E1}" presName="linear" presStyleCnt="0">
        <dgm:presLayoutVars>
          <dgm:dir/>
          <dgm:animLvl val="lvl"/>
          <dgm:resizeHandles val="exact"/>
        </dgm:presLayoutVars>
      </dgm:prSet>
      <dgm:spPr/>
      <dgm:t>
        <a:bodyPr/>
        <a:lstStyle/>
        <a:p>
          <a:endParaRPr lang="en-US"/>
        </a:p>
      </dgm:t>
    </dgm:pt>
    <dgm:pt modelId="{2311DFC1-11C6-E84F-B942-9289D0590CFD}" type="pres">
      <dgm:prSet presAssocID="{40BE5E25-21AA-6740-8785-2CC609CA4D27}" presName="parentLin" presStyleCnt="0"/>
      <dgm:spPr/>
    </dgm:pt>
    <dgm:pt modelId="{087962CB-0E28-2B4F-A877-FDF9337CA793}" type="pres">
      <dgm:prSet presAssocID="{40BE5E25-21AA-6740-8785-2CC609CA4D27}" presName="parentLeftMargin" presStyleLbl="node1" presStyleIdx="0" presStyleCnt="7"/>
      <dgm:spPr/>
      <dgm:t>
        <a:bodyPr/>
        <a:lstStyle/>
        <a:p>
          <a:endParaRPr lang="en-US"/>
        </a:p>
      </dgm:t>
    </dgm:pt>
    <dgm:pt modelId="{D37A98D5-F5A7-9A4C-89B3-C060E196A576}" type="pres">
      <dgm:prSet presAssocID="{40BE5E25-21AA-6740-8785-2CC609CA4D27}" presName="parentText" presStyleLbl="node1" presStyleIdx="0" presStyleCnt="7" custScaleX="142857">
        <dgm:presLayoutVars>
          <dgm:chMax val="0"/>
          <dgm:bulletEnabled val="1"/>
        </dgm:presLayoutVars>
      </dgm:prSet>
      <dgm:spPr/>
      <dgm:t>
        <a:bodyPr/>
        <a:lstStyle/>
        <a:p>
          <a:endParaRPr lang="en-US"/>
        </a:p>
      </dgm:t>
    </dgm:pt>
    <dgm:pt modelId="{EAE0A304-80F3-6945-A95F-79228F9A3AFB}" type="pres">
      <dgm:prSet presAssocID="{40BE5E25-21AA-6740-8785-2CC609CA4D27}" presName="negativeSpace" presStyleCnt="0"/>
      <dgm:spPr/>
    </dgm:pt>
    <dgm:pt modelId="{923EE925-5516-8B46-81D2-B9232265F677}" type="pres">
      <dgm:prSet presAssocID="{40BE5E25-21AA-6740-8785-2CC609CA4D27}" presName="childText" presStyleLbl="conFgAcc1" presStyleIdx="0" presStyleCnt="7">
        <dgm:presLayoutVars>
          <dgm:bulletEnabled val="1"/>
        </dgm:presLayoutVars>
      </dgm:prSet>
      <dgm:spPr/>
      <dgm:t>
        <a:bodyPr/>
        <a:lstStyle/>
        <a:p>
          <a:endParaRPr lang="en-US"/>
        </a:p>
      </dgm:t>
    </dgm:pt>
    <dgm:pt modelId="{D79C54CC-C9FA-8149-96B3-E215EE972E3A}" type="pres">
      <dgm:prSet presAssocID="{361B52EF-3CBD-564F-981C-AE15E8659111}" presName="spaceBetweenRectangles" presStyleCnt="0"/>
      <dgm:spPr/>
    </dgm:pt>
    <dgm:pt modelId="{53DB96BE-14CB-244F-85F1-C582B9726903}" type="pres">
      <dgm:prSet presAssocID="{FCC93F16-4CC0-494A-B28E-61BAE3BD1BCB}" presName="parentLin" presStyleCnt="0"/>
      <dgm:spPr/>
    </dgm:pt>
    <dgm:pt modelId="{EF402DE3-751A-7B46-A7FB-C9D5C2049DD0}" type="pres">
      <dgm:prSet presAssocID="{FCC93F16-4CC0-494A-B28E-61BAE3BD1BCB}" presName="parentLeftMargin" presStyleLbl="node1" presStyleIdx="0" presStyleCnt="7"/>
      <dgm:spPr/>
      <dgm:t>
        <a:bodyPr/>
        <a:lstStyle/>
        <a:p>
          <a:endParaRPr lang="en-US"/>
        </a:p>
      </dgm:t>
    </dgm:pt>
    <dgm:pt modelId="{37961A20-610F-E84A-AF62-B684F5D5595E}" type="pres">
      <dgm:prSet presAssocID="{FCC93F16-4CC0-494A-B28E-61BAE3BD1BCB}" presName="parentText" presStyleLbl="node1" presStyleIdx="1" presStyleCnt="7" custScaleX="142857">
        <dgm:presLayoutVars>
          <dgm:chMax val="0"/>
          <dgm:bulletEnabled val="1"/>
        </dgm:presLayoutVars>
      </dgm:prSet>
      <dgm:spPr/>
      <dgm:t>
        <a:bodyPr/>
        <a:lstStyle/>
        <a:p>
          <a:endParaRPr lang="en-US"/>
        </a:p>
      </dgm:t>
    </dgm:pt>
    <dgm:pt modelId="{CBEE48D1-6748-B346-96A8-320E860E9649}" type="pres">
      <dgm:prSet presAssocID="{FCC93F16-4CC0-494A-B28E-61BAE3BD1BCB}" presName="negativeSpace" presStyleCnt="0"/>
      <dgm:spPr/>
    </dgm:pt>
    <dgm:pt modelId="{5CA4E46B-F049-7147-AF52-C90D1D20922C}" type="pres">
      <dgm:prSet presAssocID="{FCC93F16-4CC0-494A-B28E-61BAE3BD1BCB}" presName="childText" presStyleLbl="conFgAcc1" presStyleIdx="1" presStyleCnt="7">
        <dgm:presLayoutVars>
          <dgm:bulletEnabled val="1"/>
        </dgm:presLayoutVars>
      </dgm:prSet>
      <dgm:spPr/>
    </dgm:pt>
    <dgm:pt modelId="{5FD5F3DB-9AEF-BA41-AFDF-C4A24B2BF989}" type="pres">
      <dgm:prSet presAssocID="{65EB4A7F-4BA0-6E4F-AC57-7F93252EA030}" presName="spaceBetweenRectangles" presStyleCnt="0"/>
      <dgm:spPr/>
    </dgm:pt>
    <dgm:pt modelId="{7798EF35-4383-004F-8344-B2B253DA9059}" type="pres">
      <dgm:prSet presAssocID="{C8DD481E-C9B4-1E4C-B88D-9E5D6C504928}" presName="parentLin" presStyleCnt="0"/>
      <dgm:spPr/>
    </dgm:pt>
    <dgm:pt modelId="{ACAC62C2-0DA5-A040-95BB-B60E2E8F7D92}" type="pres">
      <dgm:prSet presAssocID="{C8DD481E-C9B4-1E4C-B88D-9E5D6C504928}" presName="parentLeftMargin" presStyleLbl="node1" presStyleIdx="1" presStyleCnt="7"/>
      <dgm:spPr/>
      <dgm:t>
        <a:bodyPr/>
        <a:lstStyle/>
        <a:p>
          <a:endParaRPr lang="en-US"/>
        </a:p>
      </dgm:t>
    </dgm:pt>
    <dgm:pt modelId="{2C9E8469-71F5-DD4C-83A3-987980A0B2A4}" type="pres">
      <dgm:prSet presAssocID="{C8DD481E-C9B4-1E4C-B88D-9E5D6C504928}" presName="parentText" presStyleLbl="node1" presStyleIdx="2" presStyleCnt="7" custScaleX="142857">
        <dgm:presLayoutVars>
          <dgm:chMax val="0"/>
          <dgm:bulletEnabled val="1"/>
        </dgm:presLayoutVars>
      </dgm:prSet>
      <dgm:spPr/>
      <dgm:t>
        <a:bodyPr/>
        <a:lstStyle/>
        <a:p>
          <a:endParaRPr lang="en-US"/>
        </a:p>
      </dgm:t>
    </dgm:pt>
    <dgm:pt modelId="{A123B3AE-C1C2-864A-82FD-5AA6B1F16189}" type="pres">
      <dgm:prSet presAssocID="{C8DD481E-C9B4-1E4C-B88D-9E5D6C504928}" presName="negativeSpace" presStyleCnt="0"/>
      <dgm:spPr/>
    </dgm:pt>
    <dgm:pt modelId="{09AC8A25-6875-FC45-948E-66B39367DA32}" type="pres">
      <dgm:prSet presAssocID="{C8DD481E-C9B4-1E4C-B88D-9E5D6C504928}" presName="childText" presStyleLbl="conFgAcc1" presStyleIdx="2" presStyleCnt="7">
        <dgm:presLayoutVars>
          <dgm:bulletEnabled val="1"/>
        </dgm:presLayoutVars>
      </dgm:prSet>
      <dgm:spPr/>
    </dgm:pt>
    <dgm:pt modelId="{BD6F031F-D7DA-CD45-AE95-2C7E8BF19EB9}" type="pres">
      <dgm:prSet presAssocID="{FC27E2FA-315B-4D43-8ABF-73F301F11486}" presName="spaceBetweenRectangles" presStyleCnt="0"/>
      <dgm:spPr/>
    </dgm:pt>
    <dgm:pt modelId="{5BCBE7EE-610E-9F4E-A9A2-09761B9029F8}" type="pres">
      <dgm:prSet presAssocID="{3AED78A4-7916-9843-9732-778CA2F78148}" presName="parentLin" presStyleCnt="0"/>
      <dgm:spPr/>
    </dgm:pt>
    <dgm:pt modelId="{3BE05BD6-DAE3-C045-93E1-AFED6568485A}" type="pres">
      <dgm:prSet presAssocID="{3AED78A4-7916-9843-9732-778CA2F78148}" presName="parentLeftMargin" presStyleLbl="node1" presStyleIdx="2" presStyleCnt="7"/>
      <dgm:spPr/>
      <dgm:t>
        <a:bodyPr/>
        <a:lstStyle/>
        <a:p>
          <a:endParaRPr lang="en-US"/>
        </a:p>
      </dgm:t>
    </dgm:pt>
    <dgm:pt modelId="{E04BA2DE-FA07-5E49-8FBC-5CB977DA5B82}" type="pres">
      <dgm:prSet presAssocID="{3AED78A4-7916-9843-9732-778CA2F78148}" presName="parentText" presStyleLbl="node1" presStyleIdx="3" presStyleCnt="7" custScaleX="142857">
        <dgm:presLayoutVars>
          <dgm:chMax val="0"/>
          <dgm:bulletEnabled val="1"/>
        </dgm:presLayoutVars>
      </dgm:prSet>
      <dgm:spPr/>
      <dgm:t>
        <a:bodyPr/>
        <a:lstStyle/>
        <a:p>
          <a:endParaRPr lang="en-US"/>
        </a:p>
      </dgm:t>
    </dgm:pt>
    <dgm:pt modelId="{2408443C-2ABA-FD4C-B967-A8BFB1C25E86}" type="pres">
      <dgm:prSet presAssocID="{3AED78A4-7916-9843-9732-778CA2F78148}" presName="negativeSpace" presStyleCnt="0"/>
      <dgm:spPr/>
    </dgm:pt>
    <dgm:pt modelId="{DCCF02D7-16A9-EB46-993C-DDB944D8B9A8}" type="pres">
      <dgm:prSet presAssocID="{3AED78A4-7916-9843-9732-778CA2F78148}" presName="childText" presStyleLbl="conFgAcc1" presStyleIdx="3" presStyleCnt="7">
        <dgm:presLayoutVars>
          <dgm:bulletEnabled val="1"/>
        </dgm:presLayoutVars>
      </dgm:prSet>
      <dgm:spPr/>
    </dgm:pt>
    <dgm:pt modelId="{79DF90B7-F027-094B-8280-AAAF2FD8AF4D}" type="pres">
      <dgm:prSet presAssocID="{1A4593F7-6A9E-9546-991D-A09937297880}" presName="spaceBetweenRectangles" presStyleCnt="0"/>
      <dgm:spPr/>
    </dgm:pt>
    <dgm:pt modelId="{F0F7C6BD-FF3F-3A4B-A170-55C923190736}" type="pres">
      <dgm:prSet presAssocID="{97F1E9BD-0487-434E-AF83-FE2C7B5B9027}" presName="parentLin" presStyleCnt="0"/>
      <dgm:spPr/>
    </dgm:pt>
    <dgm:pt modelId="{F70BF81D-5767-984B-8CC8-CC0F5D96D3A0}" type="pres">
      <dgm:prSet presAssocID="{97F1E9BD-0487-434E-AF83-FE2C7B5B9027}" presName="parentLeftMargin" presStyleLbl="node1" presStyleIdx="3" presStyleCnt="7"/>
      <dgm:spPr/>
      <dgm:t>
        <a:bodyPr/>
        <a:lstStyle/>
        <a:p>
          <a:endParaRPr lang="en-US"/>
        </a:p>
      </dgm:t>
    </dgm:pt>
    <dgm:pt modelId="{36F9AB5A-70C7-434B-BBC8-9C9C4D1A3332}" type="pres">
      <dgm:prSet presAssocID="{97F1E9BD-0487-434E-AF83-FE2C7B5B9027}" presName="parentText" presStyleLbl="node1" presStyleIdx="4" presStyleCnt="7" custScaleX="142857">
        <dgm:presLayoutVars>
          <dgm:chMax val="0"/>
          <dgm:bulletEnabled val="1"/>
        </dgm:presLayoutVars>
      </dgm:prSet>
      <dgm:spPr/>
      <dgm:t>
        <a:bodyPr/>
        <a:lstStyle/>
        <a:p>
          <a:endParaRPr lang="en-US"/>
        </a:p>
      </dgm:t>
    </dgm:pt>
    <dgm:pt modelId="{D7D05E81-50C5-8340-AA42-16D415A9C5C3}" type="pres">
      <dgm:prSet presAssocID="{97F1E9BD-0487-434E-AF83-FE2C7B5B9027}" presName="negativeSpace" presStyleCnt="0"/>
      <dgm:spPr/>
    </dgm:pt>
    <dgm:pt modelId="{E10B1F1E-5E72-5F4D-8168-03C0C6433D01}" type="pres">
      <dgm:prSet presAssocID="{97F1E9BD-0487-434E-AF83-FE2C7B5B9027}" presName="childText" presStyleLbl="conFgAcc1" presStyleIdx="4" presStyleCnt="7">
        <dgm:presLayoutVars>
          <dgm:bulletEnabled val="1"/>
        </dgm:presLayoutVars>
      </dgm:prSet>
      <dgm:spPr/>
      <dgm:t>
        <a:bodyPr/>
        <a:lstStyle/>
        <a:p>
          <a:endParaRPr lang="en-US"/>
        </a:p>
      </dgm:t>
    </dgm:pt>
    <dgm:pt modelId="{74754FA5-3237-7F4F-80B7-1C03F6DF3B44}" type="pres">
      <dgm:prSet presAssocID="{265748FB-95A1-E54F-9627-2090445BBFD2}" presName="spaceBetweenRectangles" presStyleCnt="0"/>
      <dgm:spPr/>
    </dgm:pt>
    <dgm:pt modelId="{D78CD3AE-0772-B742-89D8-BBE8D9F13CA8}" type="pres">
      <dgm:prSet presAssocID="{C853BD92-0A59-874C-BC7F-C4B7489AAD3B}" presName="parentLin" presStyleCnt="0"/>
      <dgm:spPr/>
    </dgm:pt>
    <dgm:pt modelId="{5ED6AF58-7A95-EC45-8D46-DBC91BE23A19}" type="pres">
      <dgm:prSet presAssocID="{C853BD92-0A59-874C-BC7F-C4B7489AAD3B}" presName="parentLeftMargin" presStyleLbl="node1" presStyleIdx="4" presStyleCnt="7"/>
      <dgm:spPr/>
      <dgm:t>
        <a:bodyPr/>
        <a:lstStyle/>
        <a:p>
          <a:endParaRPr lang="en-US"/>
        </a:p>
      </dgm:t>
    </dgm:pt>
    <dgm:pt modelId="{19A42EF7-15FC-3241-9AF6-0F7E6C4175F0}" type="pres">
      <dgm:prSet presAssocID="{C853BD92-0A59-874C-BC7F-C4B7489AAD3B}" presName="parentText" presStyleLbl="node1" presStyleIdx="5" presStyleCnt="7" custScaleX="142857">
        <dgm:presLayoutVars>
          <dgm:chMax val="0"/>
          <dgm:bulletEnabled val="1"/>
        </dgm:presLayoutVars>
      </dgm:prSet>
      <dgm:spPr/>
      <dgm:t>
        <a:bodyPr/>
        <a:lstStyle/>
        <a:p>
          <a:endParaRPr lang="en-US"/>
        </a:p>
      </dgm:t>
    </dgm:pt>
    <dgm:pt modelId="{D16CB5EA-7761-9841-B9E3-77D8C72F74BB}" type="pres">
      <dgm:prSet presAssocID="{C853BD92-0A59-874C-BC7F-C4B7489AAD3B}" presName="negativeSpace" presStyleCnt="0"/>
      <dgm:spPr/>
    </dgm:pt>
    <dgm:pt modelId="{4C0400F8-3FB5-324A-BA11-2CA69A506514}" type="pres">
      <dgm:prSet presAssocID="{C853BD92-0A59-874C-BC7F-C4B7489AAD3B}" presName="childText" presStyleLbl="conFgAcc1" presStyleIdx="5" presStyleCnt="7">
        <dgm:presLayoutVars>
          <dgm:bulletEnabled val="1"/>
        </dgm:presLayoutVars>
      </dgm:prSet>
      <dgm:spPr/>
      <dgm:t>
        <a:bodyPr/>
        <a:lstStyle/>
        <a:p>
          <a:endParaRPr lang="en-US"/>
        </a:p>
      </dgm:t>
    </dgm:pt>
    <dgm:pt modelId="{D7BB408D-114B-E14F-BA06-B30A9C0D2960}" type="pres">
      <dgm:prSet presAssocID="{8E3EA6CB-56AF-4F48-9D37-D10F8EFEF233}" presName="spaceBetweenRectangles" presStyleCnt="0"/>
      <dgm:spPr/>
    </dgm:pt>
    <dgm:pt modelId="{E72611BF-AC30-DE49-B5BD-5B3C88581FC6}" type="pres">
      <dgm:prSet presAssocID="{8DBD2F8B-C0B6-BA4A-B1E6-D450AA6829D9}" presName="parentLin" presStyleCnt="0"/>
      <dgm:spPr/>
    </dgm:pt>
    <dgm:pt modelId="{D7FBDACC-D3F0-C242-8A80-890DE83AF200}" type="pres">
      <dgm:prSet presAssocID="{8DBD2F8B-C0B6-BA4A-B1E6-D450AA6829D9}" presName="parentLeftMargin" presStyleLbl="node1" presStyleIdx="5" presStyleCnt="7"/>
      <dgm:spPr/>
      <dgm:t>
        <a:bodyPr/>
        <a:lstStyle/>
        <a:p>
          <a:endParaRPr lang="en-US"/>
        </a:p>
      </dgm:t>
    </dgm:pt>
    <dgm:pt modelId="{A7EBDC96-1D60-EF40-83CF-871081E2FA6D}" type="pres">
      <dgm:prSet presAssocID="{8DBD2F8B-C0B6-BA4A-B1E6-D450AA6829D9}" presName="parentText" presStyleLbl="node1" presStyleIdx="6" presStyleCnt="7" custScaleX="142857">
        <dgm:presLayoutVars>
          <dgm:chMax val="0"/>
          <dgm:bulletEnabled val="1"/>
        </dgm:presLayoutVars>
      </dgm:prSet>
      <dgm:spPr/>
      <dgm:t>
        <a:bodyPr/>
        <a:lstStyle/>
        <a:p>
          <a:endParaRPr lang="en-US"/>
        </a:p>
      </dgm:t>
    </dgm:pt>
    <dgm:pt modelId="{4CFACE06-9108-2A42-814B-365B5BD01EA9}" type="pres">
      <dgm:prSet presAssocID="{8DBD2F8B-C0B6-BA4A-B1E6-D450AA6829D9}" presName="negativeSpace" presStyleCnt="0"/>
      <dgm:spPr/>
    </dgm:pt>
    <dgm:pt modelId="{536B26A0-629F-0446-8B61-F75680F3E2F7}" type="pres">
      <dgm:prSet presAssocID="{8DBD2F8B-C0B6-BA4A-B1E6-D450AA6829D9}" presName="childText" presStyleLbl="conFgAcc1" presStyleIdx="6" presStyleCnt="7">
        <dgm:presLayoutVars>
          <dgm:bulletEnabled val="1"/>
        </dgm:presLayoutVars>
      </dgm:prSet>
      <dgm:spPr/>
    </dgm:pt>
  </dgm:ptLst>
  <dgm:cxnLst>
    <dgm:cxn modelId="{A0794858-F161-6048-8480-762287777505}" srcId="{BE246436-190B-C043-B624-2367FFD151E1}" destId="{97F1E9BD-0487-434E-AF83-FE2C7B5B9027}" srcOrd="4" destOrd="0" parTransId="{3C1D3EAA-3E35-E245-BF90-0822B82A980B}" sibTransId="{265748FB-95A1-E54F-9627-2090445BBFD2}"/>
    <dgm:cxn modelId="{140B9035-3632-C547-A1CC-1B76ABD24390}" type="presOf" srcId="{8DBD2F8B-C0B6-BA4A-B1E6-D450AA6829D9}" destId="{A7EBDC96-1D60-EF40-83CF-871081E2FA6D}" srcOrd="1" destOrd="0" presId="urn:microsoft.com/office/officeart/2005/8/layout/list1"/>
    <dgm:cxn modelId="{BE6B5BE2-759D-8441-8210-178D03426C0F}" type="presOf" srcId="{97F1E9BD-0487-434E-AF83-FE2C7B5B9027}" destId="{F70BF81D-5767-984B-8CC8-CC0F5D96D3A0}" srcOrd="0" destOrd="0" presId="urn:microsoft.com/office/officeart/2005/8/layout/list1"/>
    <dgm:cxn modelId="{3509856B-7CEE-F144-8D68-AE509D267DC2}" type="presOf" srcId="{C853BD92-0A59-874C-BC7F-C4B7489AAD3B}" destId="{19A42EF7-15FC-3241-9AF6-0F7E6C4175F0}" srcOrd="1" destOrd="0" presId="urn:microsoft.com/office/officeart/2005/8/layout/list1"/>
    <dgm:cxn modelId="{EA988867-85FB-AA44-8027-AB2EB9ED5C80}" type="presOf" srcId="{97F1E9BD-0487-434E-AF83-FE2C7B5B9027}" destId="{36F9AB5A-70C7-434B-BBC8-9C9C4D1A3332}" srcOrd="1" destOrd="0" presId="urn:microsoft.com/office/officeart/2005/8/layout/list1"/>
    <dgm:cxn modelId="{AA953359-7423-9641-B51F-981A1E74CE8A}" type="presOf" srcId="{8DBD2F8B-C0B6-BA4A-B1E6-D450AA6829D9}" destId="{D7FBDACC-D3F0-C242-8A80-890DE83AF200}" srcOrd="0" destOrd="0" presId="urn:microsoft.com/office/officeart/2005/8/layout/list1"/>
    <dgm:cxn modelId="{BF1C9E07-5C98-A34B-A683-0360AA390241}" srcId="{BE246436-190B-C043-B624-2367FFD151E1}" destId="{FCC93F16-4CC0-494A-B28E-61BAE3BD1BCB}" srcOrd="1" destOrd="0" parTransId="{10AB81AF-47C4-DD45-8AB8-823C85AA3796}" sibTransId="{65EB4A7F-4BA0-6E4F-AC57-7F93252EA030}"/>
    <dgm:cxn modelId="{E0D616D5-F966-644F-BBA9-505D3B2CF1F0}" type="presOf" srcId="{40BE5E25-21AA-6740-8785-2CC609CA4D27}" destId="{087962CB-0E28-2B4F-A877-FDF9337CA793}" srcOrd="0" destOrd="0" presId="urn:microsoft.com/office/officeart/2005/8/layout/list1"/>
    <dgm:cxn modelId="{151B38A7-779D-C045-9B8B-E1527A218CA7}" type="presOf" srcId="{BE246436-190B-C043-B624-2367FFD151E1}" destId="{AE5E0F38-F17C-2548-975F-7AA43CF5EFCC}" srcOrd="0" destOrd="0" presId="urn:microsoft.com/office/officeart/2005/8/layout/list1"/>
    <dgm:cxn modelId="{9757B952-A21D-F645-BF9B-093EDC967D9D}" type="presOf" srcId="{FCC93F16-4CC0-494A-B28E-61BAE3BD1BCB}" destId="{37961A20-610F-E84A-AF62-B684F5D5595E}" srcOrd="1" destOrd="0" presId="urn:microsoft.com/office/officeart/2005/8/layout/list1"/>
    <dgm:cxn modelId="{7B03024A-76E6-5D4A-B9B9-608986800CBD}" type="presOf" srcId="{3AED78A4-7916-9843-9732-778CA2F78148}" destId="{3BE05BD6-DAE3-C045-93E1-AFED6568485A}" srcOrd="0" destOrd="0" presId="urn:microsoft.com/office/officeart/2005/8/layout/list1"/>
    <dgm:cxn modelId="{0D01EE91-9B25-DE40-8733-4CBE4F12D370}" srcId="{BE246436-190B-C043-B624-2367FFD151E1}" destId="{8DBD2F8B-C0B6-BA4A-B1E6-D450AA6829D9}" srcOrd="6" destOrd="0" parTransId="{20203A3F-3428-E448-8937-D1CF61231CAF}" sibTransId="{C8912A4D-5153-CF4F-9E76-B592CEFCA156}"/>
    <dgm:cxn modelId="{9C4AEF1E-6937-D847-A9CD-5E666D244BD4}" srcId="{BE246436-190B-C043-B624-2367FFD151E1}" destId="{C8DD481E-C9B4-1E4C-B88D-9E5D6C504928}" srcOrd="2" destOrd="0" parTransId="{B8D27E70-5E54-8F4D-8A62-8E9CAE4812BA}" sibTransId="{FC27E2FA-315B-4D43-8ABF-73F301F11486}"/>
    <dgm:cxn modelId="{5C970751-C413-3A49-9F29-49A57372D9C1}" type="presOf" srcId="{3AED78A4-7916-9843-9732-778CA2F78148}" destId="{E04BA2DE-FA07-5E49-8FBC-5CB977DA5B82}" srcOrd="1" destOrd="0" presId="urn:microsoft.com/office/officeart/2005/8/layout/list1"/>
    <dgm:cxn modelId="{F4697237-CF10-4D4E-94C6-01E1983AE3BF}" type="presOf" srcId="{40BE5E25-21AA-6740-8785-2CC609CA4D27}" destId="{D37A98D5-F5A7-9A4C-89B3-C060E196A576}" srcOrd="1" destOrd="0" presId="urn:microsoft.com/office/officeart/2005/8/layout/list1"/>
    <dgm:cxn modelId="{A13546FD-62A5-E84C-9105-31E704D79ED5}" srcId="{BE246436-190B-C043-B624-2367FFD151E1}" destId="{40BE5E25-21AA-6740-8785-2CC609CA4D27}" srcOrd="0" destOrd="0" parTransId="{B3E1F218-6A4B-C945-B4E4-B16A92D3302E}" sibTransId="{361B52EF-3CBD-564F-981C-AE15E8659111}"/>
    <dgm:cxn modelId="{77AD1020-727C-B147-9361-80F51DC0B5D4}" srcId="{BE246436-190B-C043-B624-2367FFD151E1}" destId="{C853BD92-0A59-874C-BC7F-C4B7489AAD3B}" srcOrd="5" destOrd="0" parTransId="{60980362-70D4-E342-80EA-9E959988379B}" sibTransId="{8E3EA6CB-56AF-4F48-9D37-D10F8EFEF233}"/>
    <dgm:cxn modelId="{7DD5CD13-F1A0-F44B-A0F0-15FC2458C5BE}" type="presOf" srcId="{C853BD92-0A59-874C-BC7F-C4B7489AAD3B}" destId="{5ED6AF58-7A95-EC45-8D46-DBC91BE23A19}" srcOrd="0" destOrd="0" presId="urn:microsoft.com/office/officeart/2005/8/layout/list1"/>
    <dgm:cxn modelId="{610B27BB-CC80-7E40-B6C3-4868A35CA558}" type="presOf" srcId="{C8DD481E-C9B4-1E4C-B88D-9E5D6C504928}" destId="{ACAC62C2-0DA5-A040-95BB-B60E2E8F7D92}" srcOrd="0" destOrd="0" presId="urn:microsoft.com/office/officeart/2005/8/layout/list1"/>
    <dgm:cxn modelId="{0E33E829-9948-654A-B3A3-76CA2ED4EDEC}" type="presOf" srcId="{C8DD481E-C9B4-1E4C-B88D-9E5D6C504928}" destId="{2C9E8469-71F5-DD4C-83A3-987980A0B2A4}" srcOrd="1" destOrd="0" presId="urn:microsoft.com/office/officeart/2005/8/layout/list1"/>
    <dgm:cxn modelId="{A280E3F5-229C-0F48-803D-526B6B4C13C3}" srcId="{BE246436-190B-C043-B624-2367FFD151E1}" destId="{3AED78A4-7916-9843-9732-778CA2F78148}" srcOrd="3" destOrd="0" parTransId="{77263DFE-2991-7B49-ADF4-57FA2447AF7E}" sibTransId="{1A4593F7-6A9E-9546-991D-A09937297880}"/>
    <dgm:cxn modelId="{98F4A825-CD88-E142-BEF0-347159F4F52B}" type="presOf" srcId="{FCC93F16-4CC0-494A-B28E-61BAE3BD1BCB}" destId="{EF402DE3-751A-7B46-A7FB-C9D5C2049DD0}" srcOrd="0" destOrd="0" presId="urn:microsoft.com/office/officeart/2005/8/layout/list1"/>
    <dgm:cxn modelId="{A781B612-ABEA-6740-AA19-1DD94E11E96A}" type="presParOf" srcId="{AE5E0F38-F17C-2548-975F-7AA43CF5EFCC}" destId="{2311DFC1-11C6-E84F-B942-9289D0590CFD}" srcOrd="0" destOrd="0" presId="urn:microsoft.com/office/officeart/2005/8/layout/list1"/>
    <dgm:cxn modelId="{27486DA4-F480-F04A-9D8E-D1958BEE9391}" type="presParOf" srcId="{2311DFC1-11C6-E84F-B942-9289D0590CFD}" destId="{087962CB-0E28-2B4F-A877-FDF9337CA793}" srcOrd="0" destOrd="0" presId="urn:microsoft.com/office/officeart/2005/8/layout/list1"/>
    <dgm:cxn modelId="{CB211011-E513-6D49-9AE8-866ACDDE2099}" type="presParOf" srcId="{2311DFC1-11C6-E84F-B942-9289D0590CFD}" destId="{D37A98D5-F5A7-9A4C-89B3-C060E196A576}" srcOrd="1" destOrd="0" presId="urn:microsoft.com/office/officeart/2005/8/layout/list1"/>
    <dgm:cxn modelId="{C9C900F4-8488-2743-B82B-5C436A7B7CF0}" type="presParOf" srcId="{AE5E0F38-F17C-2548-975F-7AA43CF5EFCC}" destId="{EAE0A304-80F3-6945-A95F-79228F9A3AFB}" srcOrd="1" destOrd="0" presId="urn:microsoft.com/office/officeart/2005/8/layout/list1"/>
    <dgm:cxn modelId="{0B7AC94D-7CF2-CB46-A550-8A7711655A42}" type="presParOf" srcId="{AE5E0F38-F17C-2548-975F-7AA43CF5EFCC}" destId="{923EE925-5516-8B46-81D2-B9232265F677}" srcOrd="2" destOrd="0" presId="urn:microsoft.com/office/officeart/2005/8/layout/list1"/>
    <dgm:cxn modelId="{18B6E644-04A1-9C44-B35C-894237B14699}" type="presParOf" srcId="{AE5E0F38-F17C-2548-975F-7AA43CF5EFCC}" destId="{D79C54CC-C9FA-8149-96B3-E215EE972E3A}" srcOrd="3" destOrd="0" presId="urn:microsoft.com/office/officeart/2005/8/layout/list1"/>
    <dgm:cxn modelId="{F5E0ED27-A62D-BB47-81AE-98DD94F7DDB0}" type="presParOf" srcId="{AE5E0F38-F17C-2548-975F-7AA43CF5EFCC}" destId="{53DB96BE-14CB-244F-85F1-C582B9726903}" srcOrd="4" destOrd="0" presId="urn:microsoft.com/office/officeart/2005/8/layout/list1"/>
    <dgm:cxn modelId="{482A6D3B-F52C-6942-8B48-460062CA15A8}" type="presParOf" srcId="{53DB96BE-14CB-244F-85F1-C582B9726903}" destId="{EF402DE3-751A-7B46-A7FB-C9D5C2049DD0}" srcOrd="0" destOrd="0" presId="urn:microsoft.com/office/officeart/2005/8/layout/list1"/>
    <dgm:cxn modelId="{5B252B44-D0F7-7843-8E3A-B1FD21302676}" type="presParOf" srcId="{53DB96BE-14CB-244F-85F1-C582B9726903}" destId="{37961A20-610F-E84A-AF62-B684F5D5595E}" srcOrd="1" destOrd="0" presId="urn:microsoft.com/office/officeart/2005/8/layout/list1"/>
    <dgm:cxn modelId="{28553297-B345-7A49-8051-C11C5915697D}" type="presParOf" srcId="{AE5E0F38-F17C-2548-975F-7AA43CF5EFCC}" destId="{CBEE48D1-6748-B346-96A8-320E860E9649}" srcOrd="5" destOrd="0" presId="urn:microsoft.com/office/officeart/2005/8/layout/list1"/>
    <dgm:cxn modelId="{966988C9-568B-064A-95D6-797257E06319}" type="presParOf" srcId="{AE5E0F38-F17C-2548-975F-7AA43CF5EFCC}" destId="{5CA4E46B-F049-7147-AF52-C90D1D20922C}" srcOrd="6" destOrd="0" presId="urn:microsoft.com/office/officeart/2005/8/layout/list1"/>
    <dgm:cxn modelId="{B7444025-B674-5041-940D-2A23C1F19F4F}" type="presParOf" srcId="{AE5E0F38-F17C-2548-975F-7AA43CF5EFCC}" destId="{5FD5F3DB-9AEF-BA41-AFDF-C4A24B2BF989}" srcOrd="7" destOrd="0" presId="urn:microsoft.com/office/officeart/2005/8/layout/list1"/>
    <dgm:cxn modelId="{4921BC9D-4376-924C-B938-4247EF4ED7C5}" type="presParOf" srcId="{AE5E0F38-F17C-2548-975F-7AA43CF5EFCC}" destId="{7798EF35-4383-004F-8344-B2B253DA9059}" srcOrd="8" destOrd="0" presId="urn:microsoft.com/office/officeart/2005/8/layout/list1"/>
    <dgm:cxn modelId="{66C8DB9C-02AC-8B4B-AA72-5A1113EF69F6}" type="presParOf" srcId="{7798EF35-4383-004F-8344-B2B253DA9059}" destId="{ACAC62C2-0DA5-A040-95BB-B60E2E8F7D92}" srcOrd="0" destOrd="0" presId="urn:microsoft.com/office/officeart/2005/8/layout/list1"/>
    <dgm:cxn modelId="{44B7373D-0B95-3947-8A92-8E9C01F1093A}" type="presParOf" srcId="{7798EF35-4383-004F-8344-B2B253DA9059}" destId="{2C9E8469-71F5-DD4C-83A3-987980A0B2A4}" srcOrd="1" destOrd="0" presId="urn:microsoft.com/office/officeart/2005/8/layout/list1"/>
    <dgm:cxn modelId="{5478C1E3-6652-CB45-AACB-FDE9C58A6132}" type="presParOf" srcId="{AE5E0F38-F17C-2548-975F-7AA43CF5EFCC}" destId="{A123B3AE-C1C2-864A-82FD-5AA6B1F16189}" srcOrd="9" destOrd="0" presId="urn:microsoft.com/office/officeart/2005/8/layout/list1"/>
    <dgm:cxn modelId="{D0B782A6-F470-3E49-959B-03B2326B1BF3}" type="presParOf" srcId="{AE5E0F38-F17C-2548-975F-7AA43CF5EFCC}" destId="{09AC8A25-6875-FC45-948E-66B39367DA32}" srcOrd="10" destOrd="0" presId="urn:microsoft.com/office/officeart/2005/8/layout/list1"/>
    <dgm:cxn modelId="{8E54129E-95DA-1346-B52D-B00C0C435B2E}" type="presParOf" srcId="{AE5E0F38-F17C-2548-975F-7AA43CF5EFCC}" destId="{BD6F031F-D7DA-CD45-AE95-2C7E8BF19EB9}" srcOrd="11" destOrd="0" presId="urn:microsoft.com/office/officeart/2005/8/layout/list1"/>
    <dgm:cxn modelId="{B2ABC4DB-A582-A541-A93F-CF24A5BE931D}" type="presParOf" srcId="{AE5E0F38-F17C-2548-975F-7AA43CF5EFCC}" destId="{5BCBE7EE-610E-9F4E-A9A2-09761B9029F8}" srcOrd="12" destOrd="0" presId="urn:microsoft.com/office/officeart/2005/8/layout/list1"/>
    <dgm:cxn modelId="{06D51C47-9D8D-1348-AAD2-D3A93DC96D53}" type="presParOf" srcId="{5BCBE7EE-610E-9F4E-A9A2-09761B9029F8}" destId="{3BE05BD6-DAE3-C045-93E1-AFED6568485A}" srcOrd="0" destOrd="0" presId="urn:microsoft.com/office/officeart/2005/8/layout/list1"/>
    <dgm:cxn modelId="{294CEC31-39EA-144A-A46C-B9CFCBF62562}" type="presParOf" srcId="{5BCBE7EE-610E-9F4E-A9A2-09761B9029F8}" destId="{E04BA2DE-FA07-5E49-8FBC-5CB977DA5B82}" srcOrd="1" destOrd="0" presId="urn:microsoft.com/office/officeart/2005/8/layout/list1"/>
    <dgm:cxn modelId="{CC8F9E6A-6019-394D-9C15-127E025DF6FC}" type="presParOf" srcId="{AE5E0F38-F17C-2548-975F-7AA43CF5EFCC}" destId="{2408443C-2ABA-FD4C-B967-A8BFB1C25E86}" srcOrd="13" destOrd="0" presId="urn:microsoft.com/office/officeart/2005/8/layout/list1"/>
    <dgm:cxn modelId="{626C3AC0-1D0C-434F-867B-B06629CD9F65}" type="presParOf" srcId="{AE5E0F38-F17C-2548-975F-7AA43CF5EFCC}" destId="{DCCF02D7-16A9-EB46-993C-DDB944D8B9A8}" srcOrd="14" destOrd="0" presId="urn:microsoft.com/office/officeart/2005/8/layout/list1"/>
    <dgm:cxn modelId="{D14D860A-C50A-6D4E-AC4B-9BBFFF057B3E}" type="presParOf" srcId="{AE5E0F38-F17C-2548-975F-7AA43CF5EFCC}" destId="{79DF90B7-F027-094B-8280-AAAF2FD8AF4D}" srcOrd="15" destOrd="0" presId="urn:microsoft.com/office/officeart/2005/8/layout/list1"/>
    <dgm:cxn modelId="{21D4F7C5-C16C-6648-90D7-286CBE09AD6E}" type="presParOf" srcId="{AE5E0F38-F17C-2548-975F-7AA43CF5EFCC}" destId="{F0F7C6BD-FF3F-3A4B-A170-55C923190736}" srcOrd="16" destOrd="0" presId="urn:microsoft.com/office/officeart/2005/8/layout/list1"/>
    <dgm:cxn modelId="{D6BCB732-C10A-D84E-90FA-69C10DFC3BB1}" type="presParOf" srcId="{F0F7C6BD-FF3F-3A4B-A170-55C923190736}" destId="{F70BF81D-5767-984B-8CC8-CC0F5D96D3A0}" srcOrd="0" destOrd="0" presId="urn:microsoft.com/office/officeart/2005/8/layout/list1"/>
    <dgm:cxn modelId="{BA88A9C4-E612-1942-A81C-07ABE8318795}" type="presParOf" srcId="{F0F7C6BD-FF3F-3A4B-A170-55C923190736}" destId="{36F9AB5A-70C7-434B-BBC8-9C9C4D1A3332}" srcOrd="1" destOrd="0" presId="urn:microsoft.com/office/officeart/2005/8/layout/list1"/>
    <dgm:cxn modelId="{D0B80E5D-2A09-204D-BEC3-F083D6C106B6}" type="presParOf" srcId="{AE5E0F38-F17C-2548-975F-7AA43CF5EFCC}" destId="{D7D05E81-50C5-8340-AA42-16D415A9C5C3}" srcOrd="17" destOrd="0" presId="urn:microsoft.com/office/officeart/2005/8/layout/list1"/>
    <dgm:cxn modelId="{EC643627-574E-1A48-B02B-341134C48441}" type="presParOf" srcId="{AE5E0F38-F17C-2548-975F-7AA43CF5EFCC}" destId="{E10B1F1E-5E72-5F4D-8168-03C0C6433D01}" srcOrd="18" destOrd="0" presId="urn:microsoft.com/office/officeart/2005/8/layout/list1"/>
    <dgm:cxn modelId="{630BAE9C-F0AC-7749-ACBC-CD44EFA02795}" type="presParOf" srcId="{AE5E0F38-F17C-2548-975F-7AA43CF5EFCC}" destId="{74754FA5-3237-7F4F-80B7-1C03F6DF3B44}" srcOrd="19" destOrd="0" presId="urn:microsoft.com/office/officeart/2005/8/layout/list1"/>
    <dgm:cxn modelId="{57C27C0E-D74E-3E41-8833-80E45807884A}" type="presParOf" srcId="{AE5E0F38-F17C-2548-975F-7AA43CF5EFCC}" destId="{D78CD3AE-0772-B742-89D8-BBE8D9F13CA8}" srcOrd="20" destOrd="0" presId="urn:microsoft.com/office/officeart/2005/8/layout/list1"/>
    <dgm:cxn modelId="{2413BF8B-41FE-744A-BEE2-9A81650E9637}" type="presParOf" srcId="{D78CD3AE-0772-B742-89D8-BBE8D9F13CA8}" destId="{5ED6AF58-7A95-EC45-8D46-DBC91BE23A19}" srcOrd="0" destOrd="0" presId="urn:microsoft.com/office/officeart/2005/8/layout/list1"/>
    <dgm:cxn modelId="{63EB43AB-F2A5-9345-BA6F-38166D6B9B73}" type="presParOf" srcId="{D78CD3AE-0772-B742-89D8-BBE8D9F13CA8}" destId="{19A42EF7-15FC-3241-9AF6-0F7E6C4175F0}" srcOrd="1" destOrd="0" presId="urn:microsoft.com/office/officeart/2005/8/layout/list1"/>
    <dgm:cxn modelId="{BE2A135A-6C8C-0741-B209-D43E4DB93097}" type="presParOf" srcId="{AE5E0F38-F17C-2548-975F-7AA43CF5EFCC}" destId="{D16CB5EA-7761-9841-B9E3-77D8C72F74BB}" srcOrd="21" destOrd="0" presId="urn:microsoft.com/office/officeart/2005/8/layout/list1"/>
    <dgm:cxn modelId="{DAE6969B-45A7-2C40-8664-8F6DB79A11F8}" type="presParOf" srcId="{AE5E0F38-F17C-2548-975F-7AA43CF5EFCC}" destId="{4C0400F8-3FB5-324A-BA11-2CA69A506514}" srcOrd="22" destOrd="0" presId="urn:microsoft.com/office/officeart/2005/8/layout/list1"/>
    <dgm:cxn modelId="{CE4035BE-4363-DF4F-B139-B45FE4B8DF56}" type="presParOf" srcId="{AE5E0F38-F17C-2548-975F-7AA43CF5EFCC}" destId="{D7BB408D-114B-E14F-BA06-B30A9C0D2960}" srcOrd="23" destOrd="0" presId="urn:microsoft.com/office/officeart/2005/8/layout/list1"/>
    <dgm:cxn modelId="{27E09068-53F1-4741-9394-8B2C90FB6474}" type="presParOf" srcId="{AE5E0F38-F17C-2548-975F-7AA43CF5EFCC}" destId="{E72611BF-AC30-DE49-B5BD-5B3C88581FC6}" srcOrd="24" destOrd="0" presId="urn:microsoft.com/office/officeart/2005/8/layout/list1"/>
    <dgm:cxn modelId="{4E4E09CB-9DFF-8845-8F87-1EF6CBC5340E}" type="presParOf" srcId="{E72611BF-AC30-DE49-B5BD-5B3C88581FC6}" destId="{D7FBDACC-D3F0-C242-8A80-890DE83AF200}" srcOrd="0" destOrd="0" presId="urn:microsoft.com/office/officeart/2005/8/layout/list1"/>
    <dgm:cxn modelId="{31BFD710-B378-384D-A206-39D4BA943338}" type="presParOf" srcId="{E72611BF-AC30-DE49-B5BD-5B3C88581FC6}" destId="{A7EBDC96-1D60-EF40-83CF-871081E2FA6D}" srcOrd="1" destOrd="0" presId="urn:microsoft.com/office/officeart/2005/8/layout/list1"/>
    <dgm:cxn modelId="{3F55778D-3ECE-A542-96D5-006089AC28F6}" type="presParOf" srcId="{AE5E0F38-F17C-2548-975F-7AA43CF5EFCC}" destId="{4CFACE06-9108-2A42-814B-365B5BD01EA9}" srcOrd="25" destOrd="0" presId="urn:microsoft.com/office/officeart/2005/8/layout/list1"/>
    <dgm:cxn modelId="{01E1E279-1096-914C-9A2F-181E2B92296C}" type="presParOf" srcId="{AE5E0F38-F17C-2548-975F-7AA43CF5EFCC}" destId="{536B26A0-629F-0446-8B61-F75680F3E2F7}"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E246436-190B-C043-B624-2367FFD151E1}"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22643756-DBAC-614A-AC00-9D9254581FA9}">
      <dgm:prSet custT="1"/>
      <dgm:spPr/>
      <dgm:t>
        <a:bodyPr/>
        <a:lstStyle/>
        <a:p>
          <a:r>
            <a:rPr lang="en-US" altLang="zh-CN" sz="1200" dirty="0" smtClean="0">
              <a:latin typeface="Century Gothic"/>
              <a:ea typeface="SimSun" pitchFamily="2" charset="-122"/>
              <a:cs typeface="Century Gothic"/>
            </a:rPr>
            <a:t>“…number of quantitative tests that have specifically been designed for the purpose of delineating markets. These tests consist of various econometric and statistical approaches: estimates of elasticities and cross-price elasticities for the demand of a product, tests based on similarity of price movements over time, the analysis of causality between price series and similarity of price levels and/or their convergence.” </a:t>
          </a:r>
        </a:p>
        <a:p>
          <a:r>
            <a:rPr lang="en-US" altLang="zh-CN" sz="1200" i="1" dirty="0" smtClean="0">
              <a:latin typeface="Century Gothic"/>
              <a:ea typeface="SimSun" pitchFamily="2" charset="-122"/>
              <a:cs typeface="Century Gothic"/>
            </a:rPr>
            <a:t>EC Commission's Market Definition guidelines</a:t>
          </a:r>
          <a:endParaRPr lang="en-US" altLang="zh-CN" sz="1200" dirty="0" smtClean="0">
            <a:latin typeface="Century Gothic"/>
            <a:ea typeface="SimSun" pitchFamily="2" charset="-122"/>
            <a:cs typeface="Century Gothic"/>
          </a:endParaRPr>
        </a:p>
      </dgm:t>
    </dgm:pt>
    <dgm:pt modelId="{D4B265DF-04DA-524A-86F1-E176E8144D8A}" type="parTrans" cxnId="{911702F2-68CF-BC4B-B98B-B739044CB795}">
      <dgm:prSet/>
      <dgm:spPr/>
      <dgm:t>
        <a:bodyPr/>
        <a:lstStyle/>
        <a:p>
          <a:endParaRPr lang="en-US"/>
        </a:p>
      </dgm:t>
    </dgm:pt>
    <dgm:pt modelId="{B80E8E69-1706-CC49-9104-DFBFB0807039}" type="sibTrans" cxnId="{911702F2-68CF-BC4B-B98B-B739044CB795}">
      <dgm:prSet/>
      <dgm:spPr/>
      <dgm:t>
        <a:bodyPr/>
        <a:lstStyle/>
        <a:p>
          <a:endParaRPr lang="en-US"/>
        </a:p>
      </dgm:t>
    </dgm:pt>
    <dgm:pt modelId="{33BF6E43-3FA0-6743-A768-39E569FAE3DF}">
      <dgm:prSet custT="1"/>
      <dgm:spPr/>
      <dgm:t>
        <a:bodyPr/>
        <a:lstStyle/>
        <a:p>
          <a:pPr>
            <a:spcBef>
              <a:spcPts val="600"/>
            </a:spcBef>
          </a:pPr>
          <a:r>
            <a:rPr lang="en-US" altLang="zh-CN" sz="1200" dirty="0" smtClean="0">
              <a:solidFill>
                <a:schemeClr val="bg1"/>
              </a:solidFill>
              <a:latin typeface="Century Gothic"/>
              <a:ea typeface="SimSun" pitchFamily="2" charset="-122"/>
              <a:cs typeface="Century Gothic"/>
            </a:rPr>
            <a:t>MOFCOM concluded that the transaction would … reduce the competitive pressures on HDD manufacturers in terms of pricing in bidding procedures organized by computer manufacturers. It also considered the increased risk of coordination between the remaining competitors …</a:t>
          </a:r>
        </a:p>
        <a:p>
          <a:pPr>
            <a:spcBef>
              <a:spcPts val="600"/>
            </a:spcBef>
          </a:pPr>
          <a:r>
            <a:rPr lang="en-US" altLang="zh-CN" sz="1200" i="1" dirty="0" smtClean="0">
              <a:latin typeface="Century Gothic"/>
              <a:ea typeface="SimSun" pitchFamily="2" charset="-122"/>
              <a:cs typeface="Century Gothic"/>
            </a:rPr>
            <a:t>MOFCOM </a:t>
          </a:r>
          <a:r>
            <a:rPr lang="en-US" altLang="zh-CN" sz="1200" i="1" dirty="0" smtClean="0">
              <a:solidFill>
                <a:schemeClr val="bg1"/>
              </a:solidFill>
              <a:latin typeface="Century Gothic"/>
              <a:ea typeface="SimSun" pitchFamily="2" charset="-122"/>
              <a:cs typeface="Century Gothic"/>
            </a:rPr>
            <a:t>Decision regarding the </a:t>
          </a:r>
          <a:r>
            <a:rPr lang="en-US" sz="1200" i="1" dirty="0" smtClean="0">
              <a:latin typeface="Century Gothic"/>
              <a:cs typeface="Century Gothic"/>
            </a:rPr>
            <a:t>Seagate/Samsung merger</a:t>
          </a:r>
          <a:endParaRPr lang="en-US" altLang="zh-CN" sz="1200" i="1" dirty="0">
            <a:latin typeface="Century Gothic"/>
            <a:ea typeface="SimSun" pitchFamily="2" charset="-122"/>
            <a:cs typeface="Century Gothic"/>
          </a:endParaRPr>
        </a:p>
      </dgm:t>
    </dgm:pt>
    <dgm:pt modelId="{B2AF67B6-C7FE-2942-BB6E-222F18A859E9}" type="parTrans" cxnId="{DD33BDF7-D1E2-2541-8C3A-85C1829C934B}">
      <dgm:prSet/>
      <dgm:spPr/>
      <dgm:t>
        <a:bodyPr/>
        <a:lstStyle/>
        <a:p>
          <a:endParaRPr lang="en-US"/>
        </a:p>
      </dgm:t>
    </dgm:pt>
    <dgm:pt modelId="{2FD35571-ACFB-E147-AE65-C006D67FB003}" type="sibTrans" cxnId="{DD33BDF7-D1E2-2541-8C3A-85C1829C934B}">
      <dgm:prSet/>
      <dgm:spPr/>
      <dgm:t>
        <a:bodyPr/>
        <a:lstStyle/>
        <a:p>
          <a:endParaRPr lang="en-US"/>
        </a:p>
      </dgm:t>
    </dgm:pt>
    <dgm:pt modelId="{42D60E47-CAFA-244D-9287-4C91F59DC3AB}">
      <dgm:prSet custT="1"/>
      <dgm:spPr/>
      <dgm:t>
        <a:bodyPr/>
        <a:lstStyle/>
        <a:p>
          <a:r>
            <a:rPr lang="en-US" sz="1200" dirty="0" smtClean="0">
              <a:latin typeface="Century Gothic"/>
              <a:cs typeface="Century Gothic"/>
            </a:rPr>
            <a:t>“ If there are sufficient data to analyze the impact of a challenged business practice, the change in the level of prices and profits before and after the imposition of the practice can be used to assess the change in market power. It is important to control for the impact on market power of changes in relevant competitive factors, such as costs or the extent of competition from other firms, that are taking place at the same time. </a:t>
          </a:r>
        </a:p>
        <a:p>
          <a:r>
            <a:rPr lang="en-US" sz="1200" i="1" dirty="0" smtClean="0">
              <a:latin typeface="Century Gothic"/>
              <a:cs typeface="Century Gothic"/>
            </a:rPr>
            <a:t>Reference Document for the Determination of Substantial Market Power, Mexico</a:t>
          </a:r>
          <a:endParaRPr lang="en-US" altLang="zh-CN" sz="1200" dirty="0">
            <a:latin typeface="Century Gothic"/>
            <a:ea typeface="SimSun" pitchFamily="2" charset="-122"/>
            <a:cs typeface="Century Gothic"/>
          </a:endParaRPr>
        </a:p>
      </dgm:t>
    </dgm:pt>
    <dgm:pt modelId="{ECEA986A-D87F-864B-9AD7-894F908AAF76}" type="parTrans" cxnId="{47AE485B-EC05-DD43-97D0-6251505EEC78}">
      <dgm:prSet/>
      <dgm:spPr/>
      <dgm:t>
        <a:bodyPr/>
        <a:lstStyle/>
        <a:p>
          <a:endParaRPr lang="en-US"/>
        </a:p>
      </dgm:t>
    </dgm:pt>
    <dgm:pt modelId="{9B980A74-5AB2-8147-B4F1-4473AFC234F1}" type="sibTrans" cxnId="{47AE485B-EC05-DD43-97D0-6251505EEC78}">
      <dgm:prSet/>
      <dgm:spPr/>
      <dgm:t>
        <a:bodyPr/>
        <a:lstStyle/>
        <a:p>
          <a:endParaRPr lang="en-US"/>
        </a:p>
      </dgm:t>
    </dgm:pt>
    <dgm:pt modelId="{AE5E0F38-F17C-2548-975F-7AA43CF5EFCC}" type="pres">
      <dgm:prSet presAssocID="{BE246436-190B-C043-B624-2367FFD151E1}" presName="linear" presStyleCnt="0">
        <dgm:presLayoutVars>
          <dgm:dir/>
          <dgm:animLvl val="lvl"/>
          <dgm:resizeHandles val="exact"/>
        </dgm:presLayoutVars>
      </dgm:prSet>
      <dgm:spPr/>
      <dgm:t>
        <a:bodyPr/>
        <a:lstStyle/>
        <a:p>
          <a:endParaRPr lang="en-US"/>
        </a:p>
      </dgm:t>
    </dgm:pt>
    <dgm:pt modelId="{3F4F390F-BA51-5B4B-9707-2C2E7D989815}" type="pres">
      <dgm:prSet presAssocID="{22643756-DBAC-614A-AC00-9D9254581FA9}" presName="parentLin" presStyleCnt="0"/>
      <dgm:spPr/>
    </dgm:pt>
    <dgm:pt modelId="{6579420C-44A1-BA48-ADA2-AF91895F7BAF}" type="pres">
      <dgm:prSet presAssocID="{22643756-DBAC-614A-AC00-9D9254581FA9}" presName="parentLeftMargin" presStyleLbl="node1" presStyleIdx="0" presStyleCnt="3"/>
      <dgm:spPr/>
      <dgm:t>
        <a:bodyPr/>
        <a:lstStyle/>
        <a:p>
          <a:endParaRPr lang="en-US"/>
        </a:p>
      </dgm:t>
    </dgm:pt>
    <dgm:pt modelId="{8D6E2DCF-5B48-7A48-A9BC-F21EDEBAE225}" type="pres">
      <dgm:prSet presAssocID="{22643756-DBAC-614A-AC00-9D9254581FA9}" presName="parentText" presStyleLbl="node1" presStyleIdx="0" presStyleCnt="3" custScaleX="142857">
        <dgm:presLayoutVars>
          <dgm:chMax val="0"/>
          <dgm:bulletEnabled val="1"/>
        </dgm:presLayoutVars>
      </dgm:prSet>
      <dgm:spPr/>
      <dgm:t>
        <a:bodyPr/>
        <a:lstStyle/>
        <a:p>
          <a:endParaRPr lang="en-US"/>
        </a:p>
      </dgm:t>
    </dgm:pt>
    <dgm:pt modelId="{E3A5A6D4-66EA-0140-ACDE-759766275401}" type="pres">
      <dgm:prSet presAssocID="{22643756-DBAC-614A-AC00-9D9254581FA9}" presName="negativeSpace" presStyleCnt="0"/>
      <dgm:spPr/>
    </dgm:pt>
    <dgm:pt modelId="{C37AB468-2F9E-6A4B-908C-6D1182741B07}" type="pres">
      <dgm:prSet presAssocID="{22643756-DBAC-614A-AC00-9D9254581FA9}" presName="childText" presStyleLbl="conFgAcc1" presStyleIdx="0" presStyleCnt="3" custLinFactY="-443" custLinFactNeighborX="-926" custLinFactNeighborY="-100000">
        <dgm:presLayoutVars>
          <dgm:bulletEnabled val="1"/>
        </dgm:presLayoutVars>
      </dgm:prSet>
      <dgm:spPr/>
      <dgm:t>
        <a:bodyPr/>
        <a:lstStyle/>
        <a:p>
          <a:endParaRPr lang="en-US"/>
        </a:p>
      </dgm:t>
    </dgm:pt>
    <dgm:pt modelId="{0CE63AB2-5135-3D42-868D-6B722FEA15F0}" type="pres">
      <dgm:prSet presAssocID="{B80E8E69-1706-CC49-9104-DFBFB0807039}" presName="spaceBetweenRectangles" presStyleCnt="0"/>
      <dgm:spPr/>
    </dgm:pt>
    <dgm:pt modelId="{B35EED0F-FD1B-8541-80AE-6F6B6AF9B5E8}" type="pres">
      <dgm:prSet presAssocID="{33BF6E43-3FA0-6743-A768-39E569FAE3DF}" presName="parentLin" presStyleCnt="0"/>
      <dgm:spPr/>
    </dgm:pt>
    <dgm:pt modelId="{E62407F3-EF9B-2249-AAC7-234C5FF50E17}" type="pres">
      <dgm:prSet presAssocID="{33BF6E43-3FA0-6743-A768-39E569FAE3DF}" presName="parentLeftMargin" presStyleLbl="node1" presStyleIdx="0" presStyleCnt="3"/>
      <dgm:spPr/>
      <dgm:t>
        <a:bodyPr/>
        <a:lstStyle/>
        <a:p>
          <a:endParaRPr lang="en-US"/>
        </a:p>
      </dgm:t>
    </dgm:pt>
    <dgm:pt modelId="{D270170E-8A5B-BE45-8D20-2D00FA1F77E5}" type="pres">
      <dgm:prSet presAssocID="{33BF6E43-3FA0-6743-A768-39E569FAE3DF}" presName="parentText" presStyleLbl="node1" presStyleIdx="1" presStyleCnt="3" custScaleX="142857">
        <dgm:presLayoutVars>
          <dgm:chMax val="0"/>
          <dgm:bulletEnabled val="1"/>
        </dgm:presLayoutVars>
      </dgm:prSet>
      <dgm:spPr/>
      <dgm:t>
        <a:bodyPr/>
        <a:lstStyle/>
        <a:p>
          <a:endParaRPr lang="en-US"/>
        </a:p>
      </dgm:t>
    </dgm:pt>
    <dgm:pt modelId="{74288AF3-C54A-6D47-A2D4-9BBC3705F68F}" type="pres">
      <dgm:prSet presAssocID="{33BF6E43-3FA0-6743-A768-39E569FAE3DF}" presName="negativeSpace" presStyleCnt="0"/>
      <dgm:spPr/>
    </dgm:pt>
    <dgm:pt modelId="{096E7A51-5006-CA4B-8426-397E78C6E76C}" type="pres">
      <dgm:prSet presAssocID="{33BF6E43-3FA0-6743-A768-39E569FAE3DF}" presName="childText" presStyleLbl="conFgAcc1" presStyleIdx="1" presStyleCnt="3">
        <dgm:presLayoutVars>
          <dgm:bulletEnabled val="1"/>
        </dgm:presLayoutVars>
      </dgm:prSet>
      <dgm:spPr/>
      <dgm:t>
        <a:bodyPr/>
        <a:lstStyle/>
        <a:p>
          <a:endParaRPr lang="en-US"/>
        </a:p>
      </dgm:t>
    </dgm:pt>
    <dgm:pt modelId="{72CC8903-0AB8-EF4F-8273-DB7A8BAF7A1D}" type="pres">
      <dgm:prSet presAssocID="{2FD35571-ACFB-E147-AE65-C006D67FB003}" presName="spaceBetweenRectangles" presStyleCnt="0"/>
      <dgm:spPr/>
    </dgm:pt>
    <dgm:pt modelId="{22633F15-83BF-1842-8409-9E9967877818}" type="pres">
      <dgm:prSet presAssocID="{42D60E47-CAFA-244D-9287-4C91F59DC3AB}" presName="parentLin" presStyleCnt="0"/>
      <dgm:spPr/>
    </dgm:pt>
    <dgm:pt modelId="{5B859915-2B84-A445-8E88-2292799F8D0A}" type="pres">
      <dgm:prSet presAssocID="{42D60E47-CAFA-244D-9287-4C91F59DC3AB}" presName="parentLeftMargin" presStyleLbl="node1" presStyleIdx="1" presStyleCnt="3"/>
      <dgm:spPr/>
      <dgm:t>
        <a:bodyPr/>
        <a:lstStyle/>
        <a:p>
          <a:endParaRPr lang="en-US"/>
        </a:p>
      </dgm:t>
    </dgm:pt>
    <dgm:pt modelId="{2A4AE784-5A0B-4340-A357-B775EE4E8158}" type="pres">
      <dgm:prSet presAssocID="{42D60E47-CAFA-244D-9287-4C91F59DC3AB}" presName="parentText" presStyleLbl="node1" presStyleIdx="2" presStyleCnt="3" custScaleX="142857">
        <dgm:presLayoutVars>
          <dgm:chMax val="0"/>
          <dgm:bulletEnabled val="1"/>
        </dgm:presLayoutVars>
      </dgm:prSet>
      <dgm:spPr/>
      <dgm:t>
        <a:bodyPr/>
        <a:lstStyle/>
        <a:p>
          <a:endParaRPr lang="en-US"/>
        </a:p>
      </dgm:t>
    </dgm:pt>
    <dgm:pt modelId="{F614CDD1-7BD4-5547-94C4-18574BE8CE12}" type="pres">
      <dgm:prSet presAssocID="{42D60E47-CAFA-244D-9287-4C91F59DC3AB}" presName="negativeSpace" presStyleCnt="0"/>
      <dgm:spPr/>
    </dgm:pt>
    <dgm:pt modelId="{CA8EEAF7-57E8-1144-9F31-453003F76AD2}" type="pres">
      <dgm:prSet presAssocID="{42D60E47-CAFA-244D-9287-4C91F59DC3AB}" presName="childText" presStyleLbl="conFgAcc1" presStyleIdx="2" presStyleCnt="3">
        <dgm:presLayoutVars>
          <dgm:bulletEnabled val="1"/>
        </dgm:presLayoutVars>
      </dgm:prSet>
      <dgm:spPr/>
      <dgm:t>
        <a:bodyPr/>
        <a:lstStyle/>
        <a:p>
          <a:endParaRPr lang="en-US"/>
        </a:p>
      </dgm:t>
    </dgm:pt>
  </dgm:ptLst>
  <dgm:cxnLst>
    <dgm:cxn modelId="{1AD78C13-22E5-544D-ABB4-7DDFDD184007}" type="presOf" srcId="{22643756-DBAC-614A-AC00-9D9254581FA9}" destId="{6579420C-44A1-BA48-ADA2-AF91895F7BAF}" srcOrd="0" destOrd="0" presId="urn:microsoft.com/office/officeart/2005/8/layout/list1"/>
    <dgm:cxn modelId="{19CF76DE-764A-A047-A558-54BFFED5C5BC}" type="presOf" srcId="{33BF6E43-3FA0-6743-A768-39E569FAE3DF}" destId="{D270170E-8A5B-BE45-8D20-2D00FA1F77E5}" srcOrd="1" destOrd="0" presId="urn:microsoft.com/office/officeart/2005/8/layout/list1"/>
    <dgm:cxn modelId="{38940D9D-1D84-EA48-AF7E-7BBE96C3DDDE}" type="presOf" srcId="{22643756-DBAC-614A-AC00-9D9254581FA9}" destId="{8D6E2DCF-5B48-7A48-A9BC-F21EDEBAE225}" srcOrd="1" destOrd="0" presId="urn:microsoft.com/office/officeart/2005/8/layout/list1"/>
    <dgm:cxn modelId="{C2DA675B-A1E4-C944-AEAC-E7CCE0B5B78F}" type="presOf" srcId="{42D60E47-CAFA-244D-9287-4C91F59DC3AB}" destId="{2A4AE784-5A0B-4340-A357-B775EE4E8158}" srcOrd="1" destOrd="0" presId="urn:microsoft.com/office/officeart/2005/8/layout/list1"/>
    <dgm:cxn modelId="{DD33BDF7-D1E2-2541-8C3A-85C1829C934B}" srcId="{BE246436-190B-C043-B624-2367FFD151E1}" destId="{33BF6E43-3FA0-6743-A768-39E569FAE3DF}" srcOrd="1" destOrd="0" parTransId="{B2AF67B6-C7FE-2942-BB6E-222F18A859E9}" sibTransId="{2FD35571-ACFB-E147-AE65-C006D67FB003}"/>
    <dgm:cxn modelId="{40D6AAEF-3094-EE40-9F73-C8A39C0B43E6}" type="presOf" srcId="{BE246436-190B-C043-B624-2367FFD151E1}" destId="{AE5E0F38-F17C-2548-975F-7AA43CF5EFCC}" srcOrd="0" destOrd="0" presId="urn:microsoft.com/office/officeart/2005/8/layout/list1"/>
    <dgm:cxn modelId="{911702F2-68CF-BC4B-B98B-B739044CB795}" srcId="{BE246436-190B-C043-B624-2367FFD151E1}" destId="{22643756-DBAC-614A-AC00-9D9254581FA9}" srcOrd="0" destOrd="0" parTransId="{D4B265DF-04DA-524A-86F1-E176E8144D8A}" sibTransId="{B80E8E69-1706-CC49-9104-DFBFB0807039}"/>
    <dgm:cxn modelId="{47AE485B-EC05-DD43-97D0-6251505EEC78}" srcId="{BE246436-190B-C043-B624-2367FFD151E1}" destId="{42D60E47-CAFA-244D-9287-4C91F59DC3AB}" srcOrd="2" destOrd="0" parTransId="{ECEA986A-D87F-864B-9AD7-894F908AAF76}" sibTransId="{9B980A74-5AB2-8147-B4F1-4473AFC234F1}"/>
    <dgm:cxn modelId="{58A441AA-B67F-0D48-B937-9C3AD0AF7A89}" type="presOf" srcId="{33BF6E43-3FA0-6743-A768-39E569FAE3DF}" destId="{E62407F3-EF9B-2249-AAC7-234C5FF50E17}" srcOrd="0" destOrd="0" presId="urn:microsoft.com/office/officeart/2005/8/layout/list1"/>
    <dgm:cxn modelId="{82543854-A855-0D48-AEDC-05C0401A2E2E}" type="presOf" srcId="{42D60E47-CAFA-244D-9287-4C91F59DC3AB}" destId="{5B859915-2B84-A445-8E88-2292799F8D0A}" srcOrd="0" destOrd="0" presId="urn:microsoft.com/office/officeart/2005/8/layout/list1"/>
    <dgm:cxn modelId="{54EF0CA1-F7FB-4D48-8C7A-F0095093B984}" type="presParOf" srcId="{AE5E0F38-F17C-2548-975F-7AA43CF5EFCC}" destId="{3F4F390F-BA51-5B4B-9707-2C2E7D989815}" srcOrd="0" destOrd="0" presId="urn:microsoft.com/office/officeart/2005/8/layout/list1"/>
    <dgm:cxn modelId="{65C6C23C-31BF-704C-B605-F4E7C23576E3}" type="presParOf" srcId="{3F4F390F-BA51-5B4B-9707-2C2E7D989815}" destId="{6579420C-44A1-BA48-ADA2-AF91895F7BAF}" srcOrd="0" destOrd="0" presId="urn:microsoft.com/office/officeart/2005/8/layout/list1"/>
    <dgm:cxn modelId="{3651673E-724E-F24F-9E86-5AF6ECA1E0CB}" type="presParOf" srcId="{3F4F390F-BA51-5B4B-9707-2C2E7D989815}" destId="{8D6E2DCF-5B48-7A48-A9BC-F21EDEBAE225}" srcOrd="1" destOrd="0" presId="urn:microsoft.com/office/officeart/2005/8/layout/list1"/>
    <dgm:cxn modelId="{5D9C7336-7512-DD45-852E-23A504EAB3F8}" type="presParOf" srcId="{AE5E0F38-F17C-2548-975F-7AA43CF5EFCC}" destId="{E3A5A6D4-66EA-0140-ACDE-759766275401}" srcOrd="1" destOrd="0" presId="urn:microsoft.com/office/officeart/2005/8/layout/list1"/>
    <dgm:cxn modelId="{DC1D6B73-77E4-6F4F-93A7-800661ECD9C7}" type="presParOf" srcId="{AE5E0F38-F17C-2548-975F-7AA43CF5EFCC}" destId="{C37AB468-2F9E-6A4B-908C-6D1182741B07}" srcOrd="2" destOrd="0" presId="urn:microsoft.com/office/officeart/2005/8/layout/list1"/>
    <dgm:cxn modelId="{8CB8765C-365C-EE4C-9B83-3C9681DCF3C9}" type="presParOf" srcId="{AE5E0F38-F17C-2548-975F-7AA43CF5EFCC}" destId="{0CE63AB2-5135-3D42-868D-6B722FEA15F0}" srcOrd="3" destOrd="0" presId="urn:microsoft.com/office/officeart/2005/8/layout/list1"/>
    <dgm:cxn modelId="{1A9927A9-DF06-0A45-AB1F-87962A29780E}" type="presParOf" srcId="{AE5E0F38-F17C-2548-975F-7AA43CF5EFCC}" destId="{B35EED0F-FD1B-8541-80AE-6F6B6AF9B5E8}" srcOrd="4" destOrd="0" presId="urn:microsoft.com/office/officeart/2005/8/layout/list1"/>
    <dgm:cxn modelId="{FF98797E-3205-064E-BD94-5190F5DBB90E}" type="presParOf" srcId="{B35EED0F-FD1B-8541-80AE-6F6B6AF9B5E8}" destId="{E62407F3-EF9B-2249-AAC7-234C5FF50E17}" srcOrd="0" destOrd="0" presId="urn:microsoft.com/office/officeart/2005/8/layout/list1"/>
    <dgm:cxn modelId="{13BB8FCC-CF2A-7949-9621-A3947D228423}" type="presParOf" srcId="{B35EED0F-FD1B-8541-80AE-6F6B6AF9B5E8}" destId="{D270170E-8A5B-BE45-8D20-2D00FA1F77E5}" srcOrd="1" destOrd="0" presId="urn:microsoft.com/office/officeart/2005/8/layout/list1"/>
    <dgm:cxn modelId="{C61CB65B-85D4-1F45-B478-D9C62E85B463}" type="presParOf" srcId="{AE5E0F38-F17C-2548-975F-7AA43CF5EFCC}" destId="{74288AF3-C54A-6D47-A2D4-9BBC3705F68F}" srcOrd="5" destOrd="0" presId="urn:microsoft.com/office/officeart/2005/8/layout/list1"/>
    <dgm:cxn modelId="{43A6DED4-BBAB-E54D-A960-837D2C3D5D36}" type="presParOf" srcId="{AE5E0F38-F17C-2548-975F-7AA43CF5EFCC}" destId="{096E7A51-5006-CA4B-8426-397E78C6E76C}" srcOrd="6" destOrd="0" presId="urn:microsoft.com/office/officeart/2005/8/layout/list1"/>
    <dgm:cxn modelId="{7D1256FE-487B-9045-AFCE-CFADB0B57D0F}" type="presParOf" srcId="{AE5E0F38-F17C-2548-975F-7AA43CF5EFCC}" destId="{72CC8903-0AB8-EF4F-8273-DB7A8BAF7A1D}" srcOrd="7" destOrd="0" presId="urn:microsoft.com/office/officeart/2005/8/layout/list1"/>
    <dgm:cxn modelId="{4D902291-3FF9-944B-8590-0492B63C471A}" type="presParOf" srcId="{AE5E0F38-F17C-2548-975F-7AA43CF5EFCC}" destId="{22633F15-83BF-1842-8409-9E9967877818}" srcOrd="8" destOrd="0" presId="urn:microsoft.com/office/officeart/2005/8/layout/list1"/>
    <dgm:cxn modelId="{819BB0F5-399A-CA40-A4EB-396FB214A086}" type="presParOf" srcId="{22633F15-83BF-1842-8409-9E9967877818}" destId="{5B859915-2B84-A445-8E88-2292799F8D0A}" srcOrd="0" destOrd="0" presId="urn:microsoft.com/office/officeart/2005/8/layout/list1"/>
    <dgm:cxn modelId="{F854EC8A-C503-3B4D-B51E-A498C063951C}" type="presParOf" srcId="{22633F15-83BF-1842-8409-9E9967877818}" destId="{2A4AE784-5A0B-4340-A357-B775EE4E8158}" srcOrd="1" destOrd="0" presId="urn:microsoft.com/office/officeart/2005/8/layout/list1"/>
    <dgm:cxn modelId="{DA4FD1FC-57CE-E94C-B2B0-BF385DE76254}" type="presParOf" srcId="{AE5E0F38-F17C-2548-975F-7AA43CF5EFCC}" destId="{F614CDD1-7BD4-5547-94C4-18574BE8CE12}" srcOrd="9" destOrd="0" presId="urn:microsoft.com/office/officeart/2005/8/layout/list1"/>
    <dgm:cxn modelId="{5C08F848-9ADA-D049-B8AF-CBFF0EEB9980}" type="presParOf" srcId="{AE5E0F38-F17C-2548-975F-7AA43CF5EFCC}" destId="{CA8EEAF7-57E8-1144-9F31-453003F76AD2}"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EFF5F0-7DEF-A742-85E2-13BC44F2DD56}">
      <dsp:nvSpPr>
        <dsp:cNvPr id="0" name=""/>
        <dsp:cNvSpPr/>
      </dsp:nvSpPr>
      <dsp:spPr>
        <a:xfrm>
          <a:off x="0" y="663482"/>
          <a:ext cx="8915400" cy="4284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F9316CB-17BC-3542-A43C-8CC10D38739D}">
      <dsp:nvSpPr>
        <dsp:cNvPr id="0" name=""/>
        <dsp:cNvSpPr/>
      </dsp:nvSpPr>
      <dsp:spPr>
        <a:xfrm>
          <a:off x="424439" y="41812"/>
          <a:ext cx="8488775" cy="872589"/>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35887" tIns="0" rIns="235887" bIns="0" numCol="1" spcCol="1270" anchor="ctr" anchorCtr="0">
          <a:noAutofit/>
        </a:bodyPr>
        <a:lstStyle/>
        <a:p>
          <a:pPr lvl="0" algn="l" defTabSz="800100">
            <a:lnSpc>
              <a:spcPct val="90000"/>
            </a:lnSpc>
            <a:spcBef>
              <a:spcPct val="0"/>
            </a:spcBef>
            <a:spcAft>
              <a:spcPct val="35000"/>
            </a:spcAft>
          </a:pPr>
          <a:r>
            <a:rPr lang="en-US" sz="1800" kern="1200" dirty="0" smtClean="0">
              <a:latin typeface="Century Gothic"/>
              <a:cs typeface="Century Gothic"/>
            </a:rPr>
            <a:t>Use of merger simulation and diversion ratios (within a one-level nested </a:t>
          </a:r>
          <a:r>
            <a:rPr lang="en-US" sz="1800" kern="1200" dirty="0" err="1" smtClean="0">
              <a:latin typeface="Century Gothic"/>
              <a:cs typeface="Century Gothic"/>
            </a:rPr>
            <a:t>logit</a:t>
          </a:r>
          <a:r>
            <a:rPr lang="en-US" sz="1800" kern="1200" dirty="0" smtClean="0">
              <a:latin typeface="Century Gothic"/>
              <a:cs typeface="Century Gothic"/>
            </a:rPr>
            <a:t> model) to clear the merger subject to conditions. </a:t>
          </a:r>
        </a:p>
        <a:p>
          <a:pPr lvl="0" algn="l" defTabSz="800100">
            <a:lnSpc>
              <a:spcPct val="90000"/>
            </a:lnSpc>
            <a:spcBef>
              <a:spcPct val="0"/>
            </a:spcBef>
            <a:spcAft>
              <a:spcPct val="35000"/>
            </a:spcAft>
          </a:pPr>
          <a:r>
            <a:rPr lang="en-US" sz="1800" i="1" kern="1200" dirty="0" smtClean="0">
              <a:latin typeface="Century Gothic"/>
              <a:cs typeface="Century Gothic"/>
            </a:rPr>
            <a:t>Unilever/Sara Lee Body Care EU, 2010</a:t>
          </a:r>
        </a:p>
      </dsp:txBody>
      <dsp:txXfrm>
        <a:off x="467035" y="84408"/>
        <a:ext cx="8403583" cy="787397"/>
      </dsp:txXfrm>
    </dsp:sp>
    <dsp:sp modelId="{A7AF7148-FA3A-E84E-8A7E-FC2A4E34A444}">
      <dsp:nvSpPr>
        <dsp:cNvPr id="0" name=""/>
        <dsp:cNvSpPr/>
      </dsp:nvSpPr>
      <dsp:spPr>
        <a:xfrm>
          <a:off x="0" y="1991373"/>
          <a:ext cx="8915400" cy="4284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1B5975C-65EA-D34C-BFC8-558F34D9C965}">
      <dsp:nvSpPr>
        <dsp:cNvPr id="0" name=""/>
        <dsp:cNvSpPr/>
      </dsp:nvSpPr>
      <dsp:spPr>
        <a:xfrm>
          <a:off x="424439" y="1183682"/>
          <a:ext cx="8488775" cy="1058611"/>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35887" tIns="0" rIns="235887" bIns="0" numCol="1" spcCol="1270" anchor="ctr" anchorCtr="0">
          <a:noAutofit/>
        </a:bodyPr>
        <a:lstStyle/>
        <a:p>
          <a:pPr lvl="0" algn="l" defTabSz="800100">
            <a:lnSpc>
              <a:spcPct val="90000"/>
            </a:lnSpc>
            <a:spcBef>
              <a:spcPct val="0"/>
            </a:spcBef>
            <a:spcAft>
              <a:spcPct val="35000"/>
            </a:spcAft>
          </a:pPr>
          <a:r>
            <a:rPr lang="en-US" sz="1800" kern="1200" dirty="0" smtClean="0">
              <a:latin typeface="Century Gothic"/>
              <a:cs typeface="Century Gothic"/>
            </a:rPr>
            <a:t>The Commission calculated diversion ratios and likely post-merger price increases to recommend to the Tribunal that the merged entity divest a brand to an independent player. The Tribunal concurred. </a:t>
          </a:r>
        </a:p>
        <a:p>
          <a:pPr lvl="0" algn="l" defTabSz="800100">
            <a:lnSpc>
              <a:spcPct val="90000"/>
            </a:lnSpc>
            <a:spcBef>
              <a:spcPct val="0"/>
            </a:spcBef>
            <a:spcAft>
              <a:spcPct val="35000"/>
            </a:spcAft>
          </a:pPr>
          <a:r>
            <a:rPr lang="en-US" sz="1800" i="1" kern="1200" dirty="0" smtClean="0">
              <a:latin typeface="Century Gothic"/>
              <a:cs typeface="Century Gothic"/>
            </a:rPr>
            <a:t>Unilever/Sara Lee South Africa</a:t>
          </a:r>
          <a:endParaRPr lang="en-US" sz="1800" i="1" kern="1200" dirty="0">
            <a:latin typeface="Century Gothic"/>
            <a:cs typeface="Century Gothic"/>
          </a:endParaRPr>
        </a:p>
      </dsp:txBody>
      <dsp:txXfrm>
        <a:off x="476116" y="1235359"/>
        <a:ext cx="8385421" cy="955257"/>
      </dsp:txXfrm>
    </dsp:sp>
    <dsp:sp modelId="{A8F58846-0F31-9641-959E-0401C2C09DEF}">
      <dsp:nvSpPr>
        <dsp:cNvPr id="0" name=""/>
        <dsp:cNvSpPr/>
      </dsp:nvSpPr>
      <dsp:spPr>
        <a:xfrm>
          <a:off x="0" y="3315972"/>
          <a:ext cx="8915400" cy="4284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E792FC3-684E-F04D-9483-E714AD90C55E}">
      <dsp:nvSpPr>
        <dsp:cNvPr id="0" name=""/>
        <dsp:cNvSpPr/>
      </dsp:nvSpPr>
      <dsp:spPr>
        <a:xfrm>
          <a:off x="424439" y="2511573"/>
          <a:ext cx="8488775" cy="1055319"/>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35887" tIns="0" rIns="235887" bIns="0" numCol="1" spcCol="1270" anchor="ctr" anchorCtr="0">
          <a:noAutofit/>
        </a:bodyPr>
        <a:lstStyle/>
        <a:p>
          <a:pPr lvl="0" algn="l" defTabSz="800100">
            <a:lnSpc>
              <a:spcPct val="90000"/>
            </a:lnSpc>
            <a:spcBef>
              <a:spcPct val="0"/>
            </a:spcBef>
            <a:spcAft>
              <a:spcPct val="35000"/>
            </a:spcAft>
          </a:pPr>
          <a:r>
            <a:rPr lang="en-US" sz="1800" kern="1200" dirty="0" smtClean="0">
              <a:latin typeface="Century Gothic"/>
              <a:cs typeface="Century Gothic"/>
            </a:rPr>
            <a:t>The CC used a Gross Upward Price Pressure Index  (GUPPI) as a quantitative indicator to assess closeness of competition between the two companies. </a:t>
          </a:r>
        </a:p>
        <a:p>
          <a:pPr lvl="0" algn="l" defTabSz="800100">
            <a:lnSpc>
              <a:spcPct val="90000"/>
            </a:lnSpc>
            <a:spcBef>
              <a:spcPct val="0"/>
            </a:spcBef>
            <a:spcAft>
              <a:spcPct val="35000"/>
            </a:spcAft>
          </a:pPr>
          <a:r>
            <a:rPr lang="en-US" sz="1800" i="1" kern="1200" dirty="0" err="1" smtClean="0">
              <a:latin typeface="Century Gothic"/>
              <a:cs typeface="Century Gothic"/>
            </a:rPr>
            <a:t>Zipcar</a:t>
          </a:r>
          <a:r>
            <a:rPr lang="en-US" sz="1800" i="1" kern="1200" dirty="0" smtClean="0">
              <a:latin typeface="Century Gothic"/>
              <a:cs typeface="Century Gothic"/>
            </a:rPr>
            <a:t>/Streetcar UK, CC 2010</a:t>
          </a:r>
        </a:p>
      </dsp:txBody>
      <dsp:txXfrm>
        <a:off x="475955" y="2563089"/>
        <a:ext cx="8385743" cy="952287"/>
      </dsp:txXfrm>
    </dsp:sp>
    <dsp:sp modelId="{0A5B0CCD-841D-1F4C-A80C-41A9F55C8C90}">
      <dsp:nvSpPr>
        <dsp:cNvPr id="0" name=""/>
        <dsp:cNvSpPr/>
      </dsp:nvSpPr>
      <dsp:spPr>
        <a:xfrm>
          <a:off x="0" y="4635187"/>
          <a:ext cx="8915400" cy="4284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6E1D803-C1C6-5D45-9A06-133BA40CE5B5}">
      <dsp:nvSpPr>
        <dsp:cNvPr id="0" name=""/>
        <dsp:cNvSpPr/>
      </dsp:nvSpPr>
      <dsp:spPr>
        <a:xfrm>
          <a:off x="424439" y="3836172"/>
          <a:ext cx="8488775" cy="1049934"/>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35887" tIns="0" rIns="235887" bIns="0" numCol="1" spcCol="1270" anchor="ctr" anchorCtr="0">
          <a:noAutofit/>
        </a:bodyPr>
        <a:lstStyle/>
        <a:p>
          <a:pPr lvl="0" algn="l" defTabSz="800100">
            <a:lnSpc>
              <a:spcPct val="90000"/>
            </a:lnSpc>
            <a:spcBef>
              <a:spcPct val="0"/>
            </a:spcBef>
            <a:spcAft>
              <a:spcPct val="35000"/>
            </a:spcAft>
          </a:pPr>
          <a:r>
            <a:rPr lang="en-US" sz="1800" kern="1200" dirty="0" smtClean="0">
              <a:latin typeface="Century Gothic"/>
              <a:cs typeface="Century Gothic"/>
            </a:rPr>
            <a:t>The operation would lead Nestlé to increase prices in infant formula within a range of 2.9 and 11.5%, and a similar response by other competitors. </a:t>
          </a:r>
        </a:p>
        <a:p>
          <a:pPr lvl="0" algn="l" defTabSz="800100">
            <a:lnSpc>
              <a:spcPct val="90000"/>
            </a:lnSpc>
            <a:spcBef>
              <a:spcPct val="0"/>
            </a:spcBef>
            <a:spcAft>
              <a:spcPct val="35000"/>
            </a:spcAft>
          </a:pPr>
          <a:r>
            <a:rPr lang="en-US" sz="1800" i="1" kern="1200" dirty="0" smtClean="0">
              <a:latin typeface="Century Gothic"/>
              <a:cs typeface="Century Gothic"/>
            </a:rPr>
            <a:t>Nestlé/Pfizer merger Mexico, 2012</a:t>
          </a:r>
          <a:endParaRPr lang="en-US" sz="1800" i="1" kern="1200" dirty="0">
            <a:latin typeface="Century Gothic"/>
            <a:cs typeface="Century Gothic"/>
          </a:endParaRPr>
        </a:p>
      </dsp:txBody>
      <dsp:txXfrm>
        <a:off x="475693" y="3887426"/>
        <a:ext cx="8386267" cy="94742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EA9276-F370-2E49-9A1C-A66859691A77}">
      <dsp:nvSpPr>
        <dsp:cNvPr id="0" name=""/>
        <dsp:cNvSpPr/>
      </dsp:nvSpPr>
      <dsp:spPr>
        <a:xfrm>
          <a:off x="0" y="464019"/>
          <a:ext cx="8153400" cy="7812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7CF7C2D-B65E-A24E-A008-46D43B1520C2}">
      <dsp:nvSpPr>
        <dsp:cNvPr id="0" name=""/>
        <dsp:cNvSpPr/>
      </dsp:nvSpPr>
      <dsp:spPr>
        <a:xfrm>
          <a:off x="388162" y="6459"/>
          <a:ext cx="7763239" cy="91512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725" tIns="0" rIns="215725" bIns="0" numCol="1" spcCol="1270" anchor="ctr" anchorCtr="0">
          <a:noAutofit/>
        </a:bodyPr>
        <a:lstStyle/>
        <a:p>
          <a:pPr lvl="0" algn="l" defTabSz="800100">
            <a:lnSpc>
              <a:spcPct val="90000"/>
            </a:lnSpc>
            <a:spcBef>
              <a:spcPct val="0"/>
            </a:spcBef>
            <a:spcAft>
              <a:spcPct val="35000"/>
            </a:spcAft>
          </a:pPr>
          <a:r>
            <a:rPr lang="en-US" sz="1800" kern="1200" dirty="0" smtClean="0">
              <a:latin typeface="Century Gothic"/>
              <a:cs typeface="Century Gothic"/>
            </a:rPr>
            <a:t>Merger—what is the relevant market, competitive constraints, likely competitive effect of merger on prices, quality, and innovation.</a:t>
          </a:r>
          <a:endParaRPr lang="en-US" sz="1800" kern="1200" dirty="0">
            <a:latin typeface="Century Gothic"/>
            <a:cs typeface="Century Gothic"/>
          </a:endParaRPr>
        </a:p>
      </dsp:txBody>
      <dsp:txXfrm>
        <a:off x="432834" y="51131"/>
        <a:ext cx="7673895" cy="825776"/>
      </dsp:txXfrm>
    </dsp:sp>
    <dsp:sp modelId="{8076532D-EA7B-D44F-A10E-90D75B46EC50}">
      <dsp:nvSpPr>
        <dsp:cNvPr id="0" name=""/>
        <dsp:cNvSpPr/>
      </dsp:nvSpPr>
      <dsp:spPr>
        <a:xfrm>
          <a:off x="0" y="1870179"/>
          <a:ext cx="8153400" cy="7812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CFFDCFE-1D27-944D-AF2B-1DB84F2F5387}">
      <dsp:nvSpPr>
        <dsp:cNvPr id="0" name=""/>
        <dsp:cNvSpPr/>
      </dsp:nvSpPr>
      <dsp:spPr>
        <a:xfrm>
          <a:off x="388162" y="1412619"/>
          <a:ext cx="7763239" cy="91512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725" tIns="0" rIns="215725" bIns="0" numCol="1" spcCol="1270" anchor="ctr" anchorCtr="0">
          <a:noAutofit/>
        </a:bodyPr>
        <a:lstStyle/>
        <a:p>
          <a:pPr lvl="0" algn="l" defTabSz="800100">
            <a:lnSpc>
              <a:spcPct val="90000"/>
            </a:lnSpc>
            <a:spcBef>
              <a:spcPct val="0"/>
            </a:spcBef>
            <a:spcAft>
              <a:spcPct val="35000"/>
            </a:spcAft>
          </a:pPr>
          <a:r>
            <a:rPr lang="en-US" sz="1800" kern="1200" dirty="0" smtClean="0">
              <a:latin typeface="Century Gothic"/>
              <a:cs typeface="Century Gothic"/>
            </a:rPr>
            <a:t>Cartel—in the absence of a smoking gun do pricing patterns show evidence of collusion; by how much did prices increase because of cartel?</a:t>
          </a:r>
          <a:endParaRPr lang="en-US" sz="1800" kern="1200" dirty="0">
            <a:latin typeface="Century Gothic"/>
            <a:cs typeface="Century Gothic"/>
          </a:endParaRPr>
        </a:p>
      </dsp:txBody>
      <dsp:txXfrm>
        <a:off x="432834" y="1457291"/>
        <a:ext cx="7673895" cy="825776"/>
      </dsp:txXfrm>
    </dsp:sp>
    <dsp:sp modelId="{A5490103-0C91-9C4D-ADD5-34DBA621AE7A}">
      <dsp:nvSpPr>
        <dsp:cNvPr id="0" name=""/>
        <dsp:cNvSpPr/>
      </dsp:nvSpPr>
      <dsp:spPr>
        <a:xfrm>
          <a:off x="0" y="3276340"/>
          <a:ext cx="8153400" cy="7812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8743AE6-4171-3848-B99E-9ECF22B19342}">
      <dsp:nvSpPr>
        <dsp:cNvPr id="0" name=""/>
        <dsp:cNvSpPr/>
      </dsp:nvSpPr>
      <dsp:spPr>
        <a:xfrm>
          <a:off x="388162" y="2818780"/>
          <a:ext cx="7763239" cy="91512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725" tIns="0" rIns="215725" bIns="0" numCol="1" spcCol="1270" anchor="ctr" anchorCtr="0">
          <a:noAutofit/>
        </a:bodyPr>
        <a:lstStyle/>
        <a:p>
          <a:pPr lvl="0" algn="l" defTabSz="800100">
            <a:lnSpc>
              <a:spcPct val="90000"/>
            </a:lnSpc>
            <a:spcBef>
              <a:spcPct val="0"/>
            </a:spcBef>
            <a:spcAft>
              <a:spcPct val="35000"/>
            </a:spcAft>
          </a:pPr>
          <a:r>
            <a:rPr lang="en-US" sz="1800" kern="1200" dirty="0" smtClean="0">
              <a:latin typeface="Century Gothic"/>
              <a:cs typeface="Century Gothic"/>
            </a:rPr>
            <a:t>Abuse of Dominance—did actions foreclose significant competition and lack efficiency explanations?</a:t>
          </a:r>
          <a:endParaRPr lang="en-US" sz="1800" kern="1200" dirty="0">
            <a:latin typeface="Century Gothic"/>
            <a:cs typeface="Century Gothic"/>
          </a:endParaRPr>
        </a:p>
      </dsp:txBody>
      <dsp:txXfrm>
        <a:off x="432834" y="2863452"/>
        <a:ext cx="7673895" cy="82577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AFF75-E076-4549-BB0D-3D136D3C6800}">
      <dsp:nvSpPr>
        <dsp:cNvPr id="0" name=""/>
        <dsp:cNvSpPr/>
      </dsp:nvSpPr>
      <dsp:spPr>
        <a:xfrm>
          <a:off x="0" y="464019"/>
          <a:ext cx="8077200" cy="7812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267DFD6-1A2D-8D48-8F91-3E1969C794D0}">
      <dsp:nvSpPr>
        <dsp:cNvPr id="0" name=""/>
        <dsp:cNvSpPr/>
      </dsp:nvSpPr>
      <dsp:spPr>
        <a:xfrm>
          <a:off x="384534" y="6459"/>
          <a:ext cx="7690685" cy="91512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3709" tIns="0" rIns="213709" bIns="0" numCol="1" spcCol="1270" anchor="ctr" anchorCtr="0">
          <a:noAutofit/>
        </a:bodyPr>
        <a:lstStyle/>
        <a:p>
          <a:pPr lvl="0" algn="l" defTabSz="800100">
            <a:lnSpc>
              <a:spcPct val="90000"/>
            </a:lnSpc>
            <a:spcBef>
              <a:spcPct val="0"/>
            </a:spcBef>
            <a:spcAft>
              <a:spcPct val="35000"/>
            </a:spcAft>
          </a:pPr>
          <a:r>
            <a:rPr lang="en-US" sz="1800" kern="1200" dirty="0" smtClean="0">
              <a:latin typeface="Century Gothic"/>
              <a:cs typeface="Century Gothic"/>
            </a:rPr>
            <a:t>Antitrust law has focused increasingly on economic questions</a:t>
          </a:r>
          <a:endParaRPr lang="en-US" sz="1800" kern="1200" dirty="0">
            <a:latin typeface="Century Gothic"/>
            <a:cs typeface="Century Gothic"/>
          </a:endParaRPr>
        </a:p>
      </dsp:txBody>
      <dsp:txXfrm>
        <a:off x="429206" y="51131"/>
        <a:ext cx="7601341" cy="825776"/>
      </dsp:txXfrm>
    </dsp:sp>
    <dsp:sp modelId="{8076532D-EA7B-D44F-A10E-90D75B46EC50}">
      <dsp:nvSpPr>
        <dsp:cNvPr id="0" name=""/>
        <dsp:cNvSpPr/>
      </dsp:nvSpPr>
      <dsp:spPr>
        <a:xfrm>
          <a:off x="0" y="1870179"/>
          <a:ext cx="8077200" cy="7812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CFFDCFE-1D27-944D-AF2B-1DB84F2F5387}">
      <dsp:nvSpPr>
        <dsp:cNvPr id="0" name=""/>
        <dsp:cNvSpPr/>
      </dsp:nvSpPr>
      <dsp:spPr>
        <a:xfrm>
          <a:off x="384534" y="1412619"/>
          <a:ext cx="7690685" cy="91512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3709" tIns="0" rIns="213709" bIns="0" numCol="1" spcCol="1270" anchor="ctr" anchorCtr="0">
          <a:noAutofit/>
        </a:bodyPr>
        <a:lstStyle/>
        <a:p>
          <a:pPr lvl="0" algn="l" defTabSz="800100">
            <a:lnSpc>
              <a:spcPct val="90000"/>
            </a:lnSpc>
            <a:spcBef>
              <a:spcPct val="0"/>
            </a:spcBef>
            <a:spcAft>
              <a:spcPct val="35000"/>
            </a:spcAft>
          </a:pPr>
          <a:r>
            <a:rPr lang="en-US" sz="1800" kern="1200" dirty="0" smtClean="0">
              <a:latin typeface="Century Gothic"/>
              <a:cs typeface="Century Gothic"/>
            </a:rPr>
            <a:t>Economic theory and empirical methods can help answer those questions</a:t>
          </a:r>
          <a:endParaRPr lang="en-US" sz="1800" kern="1200" dirty="0">
            <a:latin typeface="Century Gothic"/>
            <a:cs typeface="Century Gothic"/>
          </a:endParaRPr>
        </a:p>
      </dsp:txBody>
      <dsp:txXfrm>
        <a:off x="429206" y="1457291"/>
        <a:ext cx="7601341" cy="825776"/>
      </dsp:txXfrm>
    </dsp:sp>
    <dsp:sp modelId="{A5490103-0C91-9C4D-ADD5-34DBA621AE7A}">
      <dsp:nvSpPr>
        <dsp:cNvPr id="0" name=""/>
        <dsp:cNvSpPr/>
      </dsp:nvSpPr>
      <dsp:spPr>
        <a:xfrm>
          <a:off x="0" y="3276340"/>
          <a:ext cx="8077200" cy="7812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8743AE6-4171-3848-B99E-9ECF22B19342}">
      <dsp:nvSpPr>
        <dsp:cNvPr id="0" name=""/>
        <dsp:cNvSpPr/>
      </dsp:nvSpPr>
      <dsp:spPr>
        <a:xfrm>
          <a:off x="384534" y="2818780"/>
          <a:ext cx="7690685" cy="91512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3709" tIns="0" rIns="213709" bIns="0" numCol="1" spcCol="1270" anchor="ctr" anchorCtr="0">
          <a:noAutofit/>
        </a:bodyPr>
        <a:lstStyle/>
        <a:p>
          <a:pPr lvl="0" algn="l" defTabSz="800100">
            <a:lnSpc>
              <a:spcPct val="90000"/>
            </a:lnSpc>
            <a:spcBef>
              <a:spcPct val="0"/>
            </a:spcBef>
            <a:spcAft>
              <a:spcPct val="35000"/>
            </a:spcAft>
          </a:pPr>
          <a:r>
            <a:rPr lang="en-US" sz="1800" kern="1200" dirty="0" smtClean="0">
              <a:latin typeface="Century Gothic"/>
              <a:cs typeface="Century Gothic"/>
            </a:rPr>
            <a:t>Increasing faith (despite recent crisis) in power of markets to help society and therefore greater reliance on economic understanding of competition</a:t>
          </a:r>
          <a:endParaRPr lang="en-US" sz="1800" kern="1200" dirty="0">
            <a:latin typeface="Century Gothic"/>
            <a:cs typeface="Century Gothic"/>
          </a:endParaRPr>
        </a:p>
      </dsp:txBody>
      <dsp:txXfrm>
        <a:off x="429206" y="2863452"/>
        <a:ext cx="7601341" cy="82577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AFF75-E076-4549-BB0D-3D136D3C6800}">
      <dsp:nvSpPr>
        <dsp:cNvPr id="0" name=""/>
        <dsp:cNvSpPr/>
      </dsp:nvSpPr>
      <dsp:spPr>
        <a:xfrm>
          <a:off x="0" y="464019"/>
          <a:ext cx="8077200" cy="7812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267DFD6-1A2D-8D48-8F91-3E1969C794D0}">
      <dsp:nvSpPr>
        <dsp:cNvPr id="0" name=""/>
        <dsp:cNvSpPr/>
      </dsp:nvSpPr>
      <dsp:spPr>
        <a:xfrm>
          <a:off x="384534" y="6459"/>
          <a:ext cx="7690685" cy="91512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3709" tIns="0" rIns="213709" bIns="0" numCol="1" spcCol="1270" anchor="ctr" anchorCtr="0">
          <a:noAutofit/>
        </a:bodyPr>
        <a:lstStyle/>
        <a:p>
          <a:pPr lvl="0" algn="l" defTabSz="800100">
            <a:lnSpc>
              <a:spcPct val="90000"/>
            </a:lnSpc>
            <a:spcBef>
              <a:spcPct val="0"/>
            </a:spcBef>
            <a:spcAft>
              <a:spcPct val="35000"/>
            </a:spcAft>
          </a:pPr>
          <a:r>
            <a:rPr lang="en-US" sz="1800" kern="1200" dirty="0" smtClean="0">
              <a:latin typeface="Century Gothic"/>
              <a:cs typeface="Century Gothic"/>
            </a:rPr>
            <a:t>Began to influence court decisions in the US in the late 1970s based on work largely begun in the 1950s.</a:t>
          </a:r>
          <a:endParaRPr lang="en-US" sz="1800" kern="1200" dirty="0">
            <a:latin typeface="Century Gothic"/>
            <a:cs typeface="Century Gothic"/>
          </a:endParaRPr>
        </a:p>
      </dsp:txBody>
      <dsp:txXfrm>
        <a:off x="429206" y="51131"/>
        <a:ext cx="7601341" cy="825776"/>
      </dsp:txXfrm>
    </dsp:sp>
    <dsp:sp modelId="{8076532D-EA7B-D44F-A10E-90D75B46EC50}">
      <dsp:nvSpPr>
        <dsp:cNvPr id="0" name=""/>
        <dsp:cNvSpPr/>
      </dsp:nvSpPr>
      <dsp:spPr>
        <a:xfrm>
          <a:off x="0" y="1870179"/>
          <a:ext cx="8077200" cy="7812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CFFDCFE-1D27-944D-AF2B-1DB84F2F5387}">
      <dsp:nvSpPr>
        <dsp:cNvPr id="0" name=""/>
        <dsp:cNvSpPr/>
      </dsp:nvSpPr>
      <dsp:spPr>
        <a:xfrm>
          <a:off x="384534" y="1412619"/>
          <a:ext cx="7690685" cy="91512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3709" tIns="0" rIns="213709" bIns="0" numCol="1" spcCol="1270" anchor="ctr" anchorCtr="0">
          <a:noAutofit/>
        </a:bodyPr>
        <a:lstStyle/>
        <a:p>
          <a:pPr lvl="0" algn="l" defTabSz="800100">
            <a:lnSpc>
              <a:spcPct val="90000"/>
            </a:lnSpc>
            <a:spcBef>
              <a:spcPct val="0"/>
            </a:spcBef>
            <a:spcAft>
              <a:spcPct val="35000"/>
            </a:spcAft>
          </a:pPr>
          <a:r>
            <a:rPr lang="en-US" sz="1800" kern="1200" dirty="0" smtClean="0">
              <a:latin typeface="Century Gothic"/>
              <a:cs typeface="Century Gothic"/>
            </a:rPr>
            <a:t>Has</a:t>
          </a:r>
          <a:r>
            <a:rPr lang="en-US" sz="1800" kern="1200" baseline="0" dirty="0" smtClean="0">
              <a:latin typeface="Century Gothic"/>
              <a:cs typeface="Century Gothic"/>
            </a:rPr>
            <a:t> expanded in the US and other jurisdictions ever since.</a:t>
          </a:r>
          <a:endParaRPr lang="en-US" sz="1800" kern="1200" dirty="0">
            <a:latin typeface="Century Gothic"/>
            <a:cs typeface="Century Gothic"/>
          </a:endParaRPr>
        </a:p>
      </dsp:txBody>
      <dsp:txXfrm>
        <a:off x="429206" y="1457291"/>
        <a:ext cx="7601341" cy="825776"/>
      </dsp:txXfrm>
    </dsp:sp>
    <dsp:sp modelId="{A5490103-0C91-9C4D-ADD5-34DBA621AE7A}">
      <dsp:nvSpPr>
        <dsp:cNvPr id="0" name=""/>
        <dsp:cNvSpPr/>
      </dsp:nvSpPr>
      <dsp:spPr>
        <a:xfrm>
          <a:off x="0" y="3276340"/>
          <a:ext cx="8077200" cy="7812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8743AE6-4171-3848-B99E-9ECF22B19342}">
      <dsp:nvSpPr>
        <dsp:cNvPr id="0" name=""/>
        <dsp:cNvSpPr/>
      </dsp:nvSpPr>
      <dsp:spPr>
        <a:xfrm>
          <a:off x="384534" y="2818780"/>
          <a:ext cx="7690685" cy="91512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3709" tIns="0" rIns="213709" bIns="0" numCol="1" spcCol="1270" anchor="ctr" anchorCtr="0">
          <a:noAutofit/>
        </a:bodyPr>
        <a:lstStyle/>
        <a:p>
          <a:pPr lvl="0" algn="l" defTabSz="800100">
            <a:lnSpc>
              <a:spcPct val="90000"/>
            </a:lnSpc>
            <a:spcBef>
              <a:spcPct val="0"/>
            </a:spcBef>
            <a:spcAft>
              <a:spcPct val="35000"/>
            </a:spcAft>
          </a:pPr>
          <a:r>
            <a:rPr lang="en-US" sz="1800" kern="1200" dirty="0" smtClean="0">
              <a:latin typeface="Century Gothic"/>
              <a:cs typeface="Century Gothic"/>
            </a:rPr>
            <a:t>Now</a:t>
          </a:r>
          <a:r>
            <a:rPr lang="en-US" sz="1800" kern="1200" baseline="0" dirty="0" smtClean="0">
              <a:latin typeface="Century Gothic"/>
              <a:cs typeface="Century Gothic"/>
            </a:rPr>
            <a:t> a consensus in the EU, US, and many other jurisdictions that the central focus of antitrust is the welfare of the consumer. Economics is key for analyzing consumer impact.</a:t>
          </a:r>
          <a:endParaRPr lang="en-US" sz="1800" kern="1200" dirty="0">
            <a:latin typeface="Century Gothic"/>
            <a:cs typeface="Century Gothic"/>
          </a:endParaRPr>
        </a:p>
      </dsp:txBody>
      <dsp:txXfrm>
        <a:off x="429206" y="2863452"/>
        <a:ext cx="7601341" cy="82577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90103-0C91-9C4D-ADD5-34DBA621AE7A}">
      <dsp:nvSpPr>
        <dsp:cNvPr id="0" name=""/>
        <dsp:cNvSpPr/>
      </dsp:nvSpPr>
      <dsp:spPr>
        <a:xfrm>
          <a:off x="0" y="464019"/>
          <a:ext cx="8077200" cy="7812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8743AE6-4171-3848-B99E-9ECF22B19342}">
      <dsp:nvSpPr>
        <dsp:cNvPr id="0" name=""/>
        <dsp:cNvSpPr/>
      </dsp:nvSpPr>
      <dsp:spPr>
        <a:xfrm>
          <a:off x="384534" y="6459"/>
          <a:ext cx="7690685" cy="91512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3709" tIns="0" rIns="213709" bIns="0" numCol="1" spcCol="1270" anchor="ctr" anchorCtr="0">
          <a:noAutofit/>
        </a:bodyPr>
        <a:lstStyle/>
        <a:p>
          <a:pPr lvl="0" algn="l" defTabSz="800100">
            <a:lnSpc>
              <a:spcPct val="90000"/>
            </a:lnSpc>
            <a:spcBef>
              <a:spcPct val="0"/>
            </a:spcBef>
            <a:spcAft>
              <a:spcPct val="35000"/>
            </a:spcAft>
          </a:pPr>
          <a:r>
            <a:rPr lang="en-US" sz="1800" kern="1200" dirty="0" smtClean="0">
              <a:latin typeface="Century Gothic"/>
              <a:ea typeface="ＭＳ Ｐゴシック" pitchFamily="34" charset="-128"/>
              <a:cs typeface="Century Gothic"/>
            </a:rPr>
            <a:t>Can you think of other areas of law in which the legal concepts are so intertwined with another discipline?</a:t>
          </a:r>
          <a:endParaRPr lang="en-US" sz="1800" kern="1200" dirty="0">
            <a:latin typeface="Century Gothic"/>
            <a:cs typeface="Century Gothic"/>
          </a:endParaRPr>
        </a:p>
      </dsp:txBody>
      <dsp:txXfrm>
        <a:off x="429206" y="51131"/>
        <a:ext cx="7601341" cy="825776"/>
      </dsp:txXfrm>
    </dsp:sp>
    <dsp:sp modelId="{C7787954-5B78-0845-A187-58996F170CA7}">
      <dsp:nvSpPr>
        <dsp:cNvPr id="0" name=""/>
        <dsp:cNvSpPr/>
      </dsp:nvSpPr>
      <dsp:spPr>
        <a:xfrm>
          <a:off x="0" y="1870179"/>
          <a:ext cx="8077200" cy="7812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71A3F0C-F9C6-064C-9707-CF9FEA80AF98}">
      <dsp:nvSpPr>
        <dsp:cNvPr id="0" name=""/>
        <dsp:cNvSpPr/>
      </dsp:nvSpPr>
      <dsp:spPr>
        <a:xfrm>
          <a:off x="384534" y="1412619"/>
          <a:ext cx="7690685" cy="91512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3709" tIns="0" rIns="213709" bIns="0" numCol="1" spcCol="1270" anchor="ctr" anchorCtr="0">
          <a:noAutofit/>
        </a:bodyPr>
        <a:lstStyle/>
        <a:p>
          <a:pPr lvl="0" algn="l" defTabSz="800100">
            <a:lnSpc>
              <a:spcPct val="90000"/>
            </a:lnSpc>
            <a:spcBef>
              <a:spcPct val="0"/>
            </a:spcBef>
            <a:spcAft>
              <a:spcPct val="35000"/>
            </a:spcAft>
          </a:pPr>
          <a:r>
            <a:rPr lang="en-US" sz="1800" kern="1200" dirty="0" smtClean="0">
              <a:latin typeface="Century Gothic"/>
              <a:ea typeface="ＭＳ Ｐゴシック" pitchFamily="34" charset="-128"/>
              <a:cs typeface="Century Gothic"/>
            </a:rPr>
            <a:t>Competition laws question whether firms can merge but not whether they can grow very large organically. Does that make sense and why?</a:t>
          </a:r>
        </a:p>
      </dsp:txBody>
      <dsp:txXfrm>
        <a:off x="429206" y="1457291"/>
        <a:ext cx="7601341" cy="825776"/>
      </dsp:txXfrm>
    </dsp:sp>
    <dsp:sp modelId="{ED255825-7951-6C4F-A839-DC7D32DF3D7F}">
      <dsp:nvSpPr>
        <dsp:cNvPr id="0" name=""/>
        <dsp:cNvSpPr/>
      </dsp:nvSpPr>
      <dsp:spPr>
        <a:xfrm>
          <a:off x="0" y="2870200"/>
          <a:ext cx="8077200" cy="7812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55FB47F-F23A-1C4F-85EC-C03F9B073D1E}">
      <dsp:nvSpPr>
        <dsp:cNvPr id="0" name=""/>
        <dsp:cNvSpPr/>
      </dsp:nvSpPr>
      <dsp:spPr>
        <a:xfrm>
          <a:off x="384534" y="2818780"/>
          <a:ext cx="7690685" cy="91512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3709" tIns="0" rIns="213709" bIns="0" numCol="1" spcCol="1270" anchor="ctr" anchorCtr="0">
          <a:noAutofit/>
        </a:bodyPr>
        <a:lstStyle/>
        <a:p>
          <a:pPr lvl="0" algn="l" defTabSz="800100">
            <a:lnSpc>
              <a:spcPct val="90000"/>
            </a:lnSpc>
            <a:spcBef>
              <a:spcPct val="0"/>
            </a:spcBef>
            <a:spcAft>
              <a:spcPct val="35000"/>
            </a:spcAft>
          </a:pPr>
          <a:r>
            <a:rPr lang="en-US" sz="1800" kern="1200" dirty="0" smtClean="0">
              <a:latin typeface="Century Gothic"/>
              <a:ea typeface="ＭＳ Ｐゴシック" pitchFamily="34" charset="-128"/>
              <a:cs typeface="Century Gothic"/>
            </a:rPr>
            <a:t>Executives are more likely to go to jail and for longer for insider trading than for participating in a cartel.  Is that a sensible outcome and if not why has this happened?</a:t>
          </a:r>
        </a:p>
      </dsp:txBody>
      <dsp:txXfrm>
        <a:off x="429206" y="2863452"/>
        <a:ext cx="7601341" cy="82577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6532D-EA7B-D44F-A10E-90D75B46EC50}">
      <dsp:nvSpPr>
        <dsp:cNvPr id="0" name=""/>
        <dsp:cNvSpPr/>
      </dsp:nvSpPr>
      <dsp:spPr>
        <a:xfrm>
          <a:off x="0" y="720699"/>
          <a:ext cx="8077200" cy="11844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CFFDCFE-1D27-944D-AF2B-1DB84F2F5387}">
      <dsp:nvSpPr>
        <dsp:cNvPr id="0" name=""/>
        <dsp:cNvSpPr/>
      </dsp:nvSpPr>
      <dsp:spPr>
        <a:xfrm>
          <a:off x="384534" y="26979"/>
          <a:ext cx="7690685" cy="138744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3709" tIns="0" rIns="213709" bIns="0" numCol="1" spcCol="1270" anchor="ctr" anchorCtr="0">
          <a:noAutofit/>
        </a:bodyPr>
        <a:lstStyle/>
        <a:p>
          <a:pPr lvl="0" algn="l" defTabSz="800100">
            <a:lnSpc>
              <a:spcPct val="90000"/>
            </a:lnSpc>
            <a:spcBef>
              <a:spcPct val="0"/>
            </a:spcBef>
            <a:spcAft>
              <a:spcPct val="35000"/>
            </a:spcAft>
          </a:pPr>
          <a:r>
            <a:rPr lang="en-US" sz="1800" kern="1200" dirty="0" smtClean="0">
              <a:latin typeface="Century Gothic"/>
              <a:cs typeface="Century Gothic"/>
            </a:rPr>
            <a:t>First objective is to introduce you to the economic tools you need for examining antitrust</a:t>
          </a:r>
          <a:endParaRPr lang="en-US" sz="1800" kern="1200" dirty="0">
            <a:latin typeface="Century Gothic"/>
            <a:cs typeface="Century Gothic"/>
          </a:endParaRPr>
        </a:p>
      </dsp:txBody>
      <dsp:txXfrm>
        <a:off x="452263" y="94708"/>
        <a:ext cx="7555227" cy="1251982"/>
      </dsp:txXfrm>
    </dsp:sp>
    <dsp:sp modelId="{55C4A559-C3ED-CE49-8CAE-619A84E2EB42}">
      <dsp:nvSpPr>
        <dsp:cNvPr id="0" name=""/>
        <dsp:cNvSpPr/>
      </dsp:nvSpPr>
      <dsp:spPr>
        <a:xfrm>
          <a:off x="0" y="2852620"/>
          <a:ext cx="8077200" cy="11844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C85F025-C809-2E47-8D99-E72DFC8CC0CD}">
      <dsp:nvSpPr>
        <dsp:cNvPr id="0" name=""/>
        <dsp:cNvSpPr/>
      </dsp:nvSpPr>
      <dsp:spPr>
        <a:xfrm>
          <a:off x="384534" y="2158900"/>
          <a:ext cx="7690685" cy="138744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3709" tIns="0" rIns="213709" bIns="0" numCol="1" spcCol="1270" anchor="ctr" anchorCtr="0">
          <a:noAutofit/>
        </a:bodyPr>
        <a:lstStyle/>
        <a:p>
          <a:pPr lvl="0" algn="l" defTabSz="800100">
            <a:lnSpc>
              <a:spcPct val="90000"/>
            </a:lnSpc>
            <a:spcBef>
              <a:spcPct val="0"/>
            </a:spcBef>
            <a:spcAft>
              <a:spcPct val="35000"/>
            </a:spcAft>
          </a:pPr>
          <a:r>
            <a:rPr lang="en-US" sz="1800" kern="1200" dirty="0" smtClean="0">
              <a:latin typeface="Century Gothic"/>
              <a:cs typeface="Century Gothic"/>
            </a:rPr>
            <a:t>Second objective is to show you how to apply those tools to specific topics that arise in antitrust</a:t>
          </a:r>
          <a:endParaRPr lang="en-US" sz="1800" kern="1200" dirty="0">
            <a:latin typeface="Century Gothic"/>
            <a:cs typeface="Century Gothic"/>
          </a:endParaRPr>
        </a:p>
      </dsp:txBody>
      <dsp:txXfrm>
        <a:off x="452263" y="2226629"/>
        <a:ext cx="7555227" cy="125198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AFF75-E076-4549-BB0D-3D136D3C6800}">
      <dsp:nvSpPr>
        <dsp:cNvPr id="0" name=""/>
        <dsp:cNvSpPr/>
      </dsp:nvSpPr>
      <dsp:spPr>
        <a:xfrm>
          <a:off x="0" y="464019"/>
          <a:ext cx="8077200" cy="7812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267DFD6-1A2D-8D48-8F91-3E1969C794D0}">
      <dsp:nvSpPr>
        <dsp:cNvPr id="0" name=""/>
        <dsp:cNvSpPr/>
      </dsp:nvSpPr>
      <dsp:spPr>
        <a:xfrm>
          <a:off x="366786" y="6459"/>
          <a:ext cx="7704425" cy="91512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3709" tIns="0" rIns="213709" bIns="0" numCol="1" spcCol="1270" anchor="ctr" anchorCtr="0">
          <a:noAutofit/>
        </a:bodyPr>
        <a:lstStyle/>
        <a:p>
          <a:pPr lvl="0" algn="l" defTabSz="800100">
            <a:lnSpc>
              <a:spcPct val="90000"/>
            </a:lnSpc>
            <a:spcBef>
              <a:spcPct val="0"/>
            </a:spcBef>
            <a:spcAft>
              <a:spcPct val="35000"/>
            </a:spcAft>
          </a:pPr>
          <a:r>
            <a:rPr lang="en-US" sz="1800" b="0" i="0" kern="1200" dirty="0" smtClean="0">
              <a:latin typeface="Century Gothic"/>
              <a:cs typeface="Century Gothic"/>
            </a:rPr>
            <a:t>The course is designed to teach the fundamentals of economics and help you to start thinking like an economist.</a:t>
          </a:r>
          <a:endParaRPr lang="en-US" sz="1800" b="0" i="0" kern="1200" dirty="0">
            <a:latin typeface="Century Gothic"/>
            <a:cs typeface="Century Gothic"/>
          </a:endParaRPr>
        </a:p>
      </dsp:txBody>
      <dsp:txXfrm>
        <a:off x="411458" y="51131"/>
        <a:ext cx="7615081" cy="825776"/>
      </dsp:txXfrm>
    </dsp:sp>
    <dsp:sp modelId="{A43ECAED-751D-6943-A070-A9714085820D}">
      <dsp:nvSpPr>
        <dsp:cNvPr id="0" name=""/>
        <dsp:cNvSpPr/>
      </dsp:nvSpPr>
      <dsp:spPr>
        <a:xfrm>
          <a:off x="0" y="1870179"/>
          <a:ext cx="8077200" cy="7812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84ADFB8-46AF-234F-968E-D529B4686E36}">
      <dsp:nvSpPr>
        <dsp:cNvPr id="0" name=""/>
        <dsp:cNvSpPr/>
      </dsp:nvSpPr>
      <dsp:spPr>
        <a:xfrm>
          <a:off x="384534" y="1412619"/>
          <a:ext cx="7690685" cy="91512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3709" tIns="0" rIns="213709" bIns="0" numCol="1" spcCol="1270" anchor="ctr" anchorCtr="0">
          <a:noAutofit/>
        </a:bodyPr>
        <a:lstStyle/>
        <a:p>
          <a:pPr lvl="0" algn="l" defTabSz="800100">
            <a:lnSpc>
              <a:spcPct val="90000"/>
            </a:lnSpc>
            <a:spcBef>
              <a:spcPct val="0"/>
            </a:spcBef>
            <a:spcAft>
              <a:spcPct val="35000"/>
            </a:spcAft>
          </a:pPr>
          <a:r>
            <a:rPr lang="en-US" sz="1800" b="0" i="0" kern="1200" dirty="0" smtClean="0">
              <a:latin typeface="Century Gothic"/>
              <a:cs typeface="Century Gothic"/>
            </a:rPr>
            <a:t>It is not designed to give you a  cookbook  of a compendium of received wisdom.</a:t>
          </a:r>
        </a:p>
      </dsp:txBody>
      <dsp:txXfrm>
        <a:off x="429206" y="1457291"/>
        <a:ext cx="7601341" cy="825776"/>
      </dsp:txXfrm>
    </dsp:sp>
    <dsp:sp modelId="{8D041D6B-DB78-334D-B957-70CED5EE2176}">
      <dsp:nvSpPr>
        <dsp:cNvPr id="0" name=""/>
        <dsp:cNvSpPr/>
      </dsp:nvSpPr>
      <dsp:spPr>
        <a:xfrm>
          <a:off x="0" y="3276340"/>
          <a:ext cx="8077200" cy="7812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B911764-E73D-9349-859A-6873EBDE5519}">
      <dsp:nvSpPr>
        <dsp:cNvPr id="0" name=""/>
        <dsp:cNvSpPr/>
      </dsp:nvSpPr>
      <dsp:spPr>
        <a:xfrm>
          <a:off x="384534" y="2818780"/>
          <a:ext cx="7690685" cy="91512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3709" tIns="0" rIns="213709" bIns="0" numCol="1" spcCol="1270" anchor="ctr" anchorCtr="0">
          <a:noAutofit/>
        </a:bodyPr>
        <a:lstStyle/>
        <a:p>
          <a:pPr lvl="0" algn="l" defTabSz="800100">
            <a:lnSpc>
              <a:spcPct val="90000"/>
            </a:lnSpc>
            <a:spcBef>
              <a:spcPct val="0"/>
            </a:spcBef>
            <a:spcAft>
              <a:spcPct val="35000"/>
            </a:spcAft>
          </a:pPr>
          <a:r>
            <a:rPr lang="en-US" sz="1800" b="0" i="0" kern="1200" dirty="0" smtClean="0">
              <a:latin typeface="Century Gothic"/>
              <a:cs typeface="Century Gothic"/>
            </a:rPr>
            <a:t>It builds economics from the ground up so you can appreciate its strengths and weaknesses</a:t>
          </a:r>
          <a:endParaRPr lang="en-US" sz="1800" b="0" i="0" kern="1200" dirty="0">
            <a:latin typeface="Century Gothic"/>
            <a:cs typeface="Century Gothic"/>
          </a:endParaRPr>
        </a:p>
      </dsp:txBody>
      <dsp:txXfrm>
        <a:off x="429206" y="2863452"/>
        <a:ext cx="7601341" cy="82577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FE56D4-5CD5-1440-9A47-044A665E9943}">
      <dsp:nvSpPr>
        <dsp:cNvPr id="0" name=""/>
        <dsp:cNvSpPr/>
      </dsp:nvSpPr>
      <dsp:spPr>
        <a:xfrm>
          <a:off x="0" y="0"/>
          <a:ext cx="8077200" cy="0"/>
        </a:xfrm>
        <a:prstGeom prst="line">
          <a:avLst/>
        </a:prstGeom>
        <a:solidFill>
          <a:schemeClr val="accent1">
            <a:hueOff val="0"/>
            <a:satOff val="0"/>
            <a:lumOff val="0"/>
            <a:alphaOff val="0"/>
          </a:schemeClr>
        </a:solidFill>
        <a:ln w="10000" cap="flat" cmpd="sng" algn="ctr">
          <a:solidFill>
            <a:schemeClr val="accent1">
              <a:hueOff val="0"/>
              <a:satOff val="0"/>
              <a:lumOff val="0"/>
              <a:alphaOff val="0"/>
            </a:schemeClr>
          </a:solidFill>
          <a:prstDash val="solid"/>
        </a:ln>
        <a:effectLst>
          <a:outerShdw blurRad="38100" dist="300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E265C896-0EB0-5C40-A476-A7231FFFA5C6}">
      <dsp:nvSpPr>
        <dsp:cNvPr id="0" name=""/>
        <dsp:cNvSpPr/>
      </dsp:nvSpPr>
      <dsp:spPr>
        <a:xfrm>
          <a:off x="0" y="0"/>
          <a:ext cx="1615440" cy="406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smtClean="0"/>
            <a:t>Module 1</a:t>
          </a:r>
          <a:endParaRPr lang="en-US" sz="2800" kern="1200" dirty="0"/>
        </a:p>
      </dsp:txBody>
      <dsp:txXfrm>
        <a:off x="0" y="0"/>
        <a:ext cx="1615440" cy="4064000"/>
      </dsp:txXfrm>
    </dsp:sp>
    <dsp:sp modelId="{3B66BAD7-DDE4-4A44-B6A8-562C9AE29C5A}">
      <dsp:nvSpPr>
        <dsp:cNvPr id="0" name=""/>
        <dsp:cNvSpPr/>
      </dsp:nvSpPr>
      <dsp:spPr>
        <a:xfrm>
          <a:off x="1736598" y="24035"/>
          <a:ext cx="6340602" cy="480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1</a:t>
          </a:r>
          <a:r>
            <a:rPr lang="en-US" sz="2200" kern="1200" dirty="0" smtClean="0"/>
            <a:t>. </a:t>
          </a:r>
          <a:r>
            <a:rPr lang="en-US" sz="1800" kern="1200" dirty="0" smtClean="0"/>
            <a:t>Economics of competition policy</a:t>
          </a:r>
          <a:endParaRPr lang="en-US" sz="1800" kern="1200" dirty="0"/>
        </a:p>
      </dsp:txBody>
      <dsp:txXfrm>
        <a:off x="1736598" y="24035"/>
        <a:ext cx="6340602" cy="480714"/>
      </dsp:txXfrm>
    </dsp:sp>
    <dsp:sp modelId="{83CAB97E-5349-2144-836C-C9986C4842D3}">
      <dsp:nvSpPr>
        <dsp:cNvPr id="0" name=""/>
        <dsp:cNvSpPr/>
      </dsp:nvSpPr>
      <dsp:spPr>
        <a:xfrm>
          <a:off x="1615440" y="504750"/>
          <a:ext cx="646176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a:outerShdw blurRad="38100" dist="30000" dir="5400000" rotWithShape="0">
            <a:srgbClr val="000000">
              <a:alpha val="45000"/>
            </a:srgbClr>
          </a:outerShdw>
        </a:effectLst>
      </dsp:spPr>
      <dsp:style>
        <a:lnRef idx="2">
          <a:scrgbClr r="0" g="0" b="0"/>
        </a:lnRef>
        <a:fillRef idx="1">
          <a:scrgbClr r="0" g="0" b="0"/>
        </a:fillRef>
        <a:effectRef idx="1">
          <a:scrgbClr r="0" g="0" b="0"/>
        </a:effectRef>
        <a:fontRef idx="minor"/>
      </dsp:style>
    </dsp:sp>
    <dsp:sp modelId="{13FEC4E2-AA8C-F34D-AF13-0C38C548104E}">
      <dsp:nvSpPr>
        <dsp:cNvPr id="0" name=""/>
        <dsp:cNvSpPr/>
      </dsp:nvSpPr>
      <dsp:spPr>
        <a:xfrm>
          <a:off x="1736598" y="528786"/>
          <a:ext cx="6340602" cy="480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2. Firms and profit maximization</a:t>
          </a:r>
          <a:endParaRPr lang="en-US" sz="1800" kern="1200" dirty="0"/>
        </a:p>
      </dsp:txBody>
      <dsp:txXfrm>
        <a:off x="1736598" y="528786"/>
        <a:ext cx="6340602" cy="480714"/>
      </dsp:txXfrm>
    </dsp:sp>
    <dsp:sp modelId="{30EFC8D0-ADC2-F046-970E-C81037ADAE40}">
      <dsp:nvSpPr>
        <dsp:cNvPr id="0" name=""/>
        <dsp:cNvSpPr/>
      </dsp:nvSpPr>
      <dsp:spPr>
        <a:xfrm>
          <a:off x="1615440" y="1009501"/>
          <a:ext cx="646176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a:outerShdw blurRad="38100" dist="30000" dir="5400000" rotWithShape="0">
            <a:srgbClr val="000000">
              <a:alpha val="45000"/>
            </a:srgbClr>
          </a:outerShdw>
        </a:effectLst>
      </dsp:spPr>
      <dsp:style>
        <a:lnRef idx="2">
          <a:scrgbClr r="0" g="0" b="0"/>
        </a:lnRef>
        <a:fillRef idx="1">
          <a:scrgbClr r="0" g="0" b="0"/>
        </a:fillRef>
        <a:effectRef idx="1">
          <a:scrgbClr r="0" g="0" b="0"/>
        </a:effectRef>
        <a:fontRef idx="minor"/>
      </dsp:style>
    </dsp:sp>
    <dsp:sp modelId="{60EBB5A7-BC4D-8849-A320-6AF3546D00E6}">
      <dsp:nvSpPr>
        <dsp:cNvPr id="0" name=""/>
        <dsp:cNvSpPr/>
      </dsp:nvSpPr>
      <dsp:spPr>
        <a:xfrm>
          <a:off x="1736598" y="1033536"/>
          <a:ext cx="6340602" cy="480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3. Demand, supply, and static competition</a:t>
          </a:r>
          <a:endParaRPr lang="en-US" sz="1800" kern="1200" dirty="0"/>
        </a:p>
      </dsp:txBody>
      <dsp:txXfrm>
        <a:off x="1736598" y="1033536"/>
        <a:ext cx="6340602" cy="480714"/>
      </dsp:txXfrm>
    </dsp:sp>
    <dsp:sp modelId="{FB40F904-2A77-AC46-9D1C-2FEB1ED95043}">
      <dsp:nvSpPr>
        <dsp:cNvPr id="0" name=""/>
        <dsp:cNvSpPr/>
      </dsp:nvSpPr>
      <dsp:spPr>
        <a:xfrm>
          <a:off x="1615440" y="1514251"/>
          <a:ext cx="646176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a:outerShdw blurRad="38100" dist="30000" dir="5400000" rotWithShape="0">
            <a:srgbClr val="000000">
              <a:alpha val="45000"/>
            </a:srgbClr>
          </a:outerShdw>
        </a:effectLst>
      </dsp:spPr>
      <dsp:style>
        <a:lnRef idx="2">
          <a:scrgbClr r="0" g="0" b="0"/>
        </a:lnRef>
        <a:fillRef idx="1">
          <a:scrgbClr r="0" g="0" b="0"/>
        </a:fillRef>
        <a:effectRef idx="1">
          <a:scrgbClr r="0" g="0" b="0"/>
        </a:effectRef>
        <a:fontRef idx="minor"/>
      </dsp:style>
    </dsp:sp>
    <dsp:sp modelId="{BFFEFBF3-68FB-EB48-89D9-15B10B17A910}">
      <dsp:nvSpPr>
        <dsp:cNvPr id="0" name=""/>
        <dsp:cNvSpPr/>
      </dsp:nvSpPr>
      <dsp:spPr>
        <a:xfrm>
          <a:off x="1736598" y="1538287"/>
          <a:ext cx="6340602" cy="480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4. Innovation and dynamic competition</a:t>
          </a:r>
          <a:endParaRPr lang="en-US" sz="1800" kern="1200" dirty="0"/>
        </a:p>
      </dsp:txBody>
      <dsp:txXfrm>
        <a:off x="1736598" y="1538287"/>
        <a:ext cx="6340602" cy="480714"/>
      </dsp:txXfrm>
    </dsp:sp>
    <dsp:sp modelId="{04515D06-A730-A846-A68E-F187CFC045B1}">
      <dsp:nvSpPr>
        <dsp:cNvPr id="0" name=""/>
        <dsp:cNvSpPr/>
      </dsp:nvSpPr>
      <dsp:spPr>
        <a:xfrm>
          <a:off x="1615440" y="2019002"/>
          <a:ext cx="646176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a:outerShdw blurRad="38100" dist="30000" dir="5400000" rotWithShape="0">
            <a:srgbClr val="000000">
              <a:alpha val="45000"/>
            </a:srgbClr>
          </a:outerShdw>
        </a:effectLst>
      </dsp:spPr>
      <dsp:style>
        <a:lnRef idx="2">
          <a:scrgbClr r="0" g="0" b="0"/>
        </a:lnRef>
        <a:fillRef idx="1">
          <a:scrgbClr r="0" g="0" b="0"/>
        </a:fillRef>
        <a:effectRef idx="1">
          <a:scrgbClr r="0" g="0" b="0"/>
        </a:effectRef>
        <a:fontRef idx="minor"/>
      </dsp:style>
    </dsp:sp>
    <dsp:sp modelId="{62C0ED56-41B0-874C-A8CF-F21CCD5F5539}">
      <dsp:nvSpPr>
        <dsp:cNvPr id="0" name=""/>
        <dsp:cNvSpPr/>
      </dsp:nvSpPr>
      <dsp:spPr>
        <a:xfrm>
          <a:off x="1736598" y="2043038"/>
          <a:ext cx="6340602" cy="480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5. Product differentiation</a:t>
          </a:r>
          <a:endParaRPr lang="en-US" sz="1800" kern="1200" dirty="0"/>
        </a:p>
      </dsp:txBody>
      <dsp:txXfrm>
        <a:off x="1736598" y="2043038"/>
        <a:ext cx="6340602" cy="480714"/>
      </dsp:txXfrm>
    </dsp:sp>
    <dsp:sp modelId="{0BA552FE-A070-4A43-8CD7-467147822040}">
      <dsp:nvSpPr>
        <dsp:cNvPr id="0" name=""/>
        <dsp:cNvSpPr/>
      </dsp:nvSpPr>
      <dsp:spPr>
        <a:xfrm>
          <a:off x="1615440" y="2523752"/>
          <a:ext cx="646176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a:outerShdw blurRad="38100" dist="30000" dir="5400000" rotWithShape="0">
            <a:srgbClr val="000000">
              <a:alpha val="45000"/>
            </a:srgbClr>
          </a:outerShdw>
        </a:effectLst>
      </dsp:spPr>
      <dsp:style>
        <a:lnRef idx="2">
          <a:scrgbClr r="0" g="0" b="0"/>
        </a:lnRef>
        <a:fillRef idx="1">
          <a:scrgbClr r="0" g="0" b="0"/>
        </a:fillRef>
        <a:effectRef idx="1">
          <a:scrgbClr r="0" g="0" b="0"/>
        </a:effectRef>
        <a:fontRef idx="minor"/>
      </dsp:style>
    </dsp:sp>
    <dsp:sp modelId="{3E753A72-F7EC-D849-AED6-E351B82F09AF}">
      <dsp:nvSpPr>
        <dsp:cNvPr id="0" name=""/>
        <dsp:cNvSpPr/>
      </dsp:nvSpPr>
      <dsp:spPr>
        <a:xfrm>
          <a:off x="1736598" y="2547788"/>
          <a:ext cx="6340602" cy="480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6. Competition, market failures and welfare</a:t>
          </a:r>
          <a:endParaRPr lang="en-US" sz="1800" kern="1200" dirty="0"/>
        </a:p>
      </dsp:txBody>
      <dsp:txXfrm>
        <a:off x="1736598" y="2547788"/>
        <a:ext cx="6340602" cy="480714"/>
      </dsp:txXfrm>
    </dsp:sp>
    <dsp:sp modelId="{6BC562E7-8AC9-5A43-B857-7FCA5BEC5BDE}">
      <dsp:nvSpPr>
        <dsp:cNvPr id="0" name=""/>
        <dsp:cNvSpPr/>
      </dsp:nvSpPr>
      <dsp:spPr>
        <a:xfrm>
          <a:off x="1615440" y="3028503"/>
          <a:ext cx="646176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a:outerShdw blurRad="38100" dist="30000" dir="5400000" rotWithShape="0">
            <a:srgbClr val="000000">
              <a:alpha val="45000"/>
            </a:srgbClr>
          </a:outerShdw>
        </a:effectLst>
      </dsp:spPr>
      <dsp:style>
        <a:lnRef idx="2">
          <a:scrgbClr r="0" g="0" b="0"/>
        </a:lnRef>
        <a:fillRef idx="1">
          <a:scrgbClr r="0" g="0" b="0"/>
        </a:fillRef>
        <a:effectRef idx="1">
          <a:scrgbClr r="0" g="0" b="0"/>
        </a:effectRef>
        <a:fontRef idx="minor"/>
      </dsp:style>
    </dsp:sp>
    <dsp:sp modelId="{03233BE2-3DD3-7A46-A098-6AA1433F0C9B}">
      <dsp:nvSpPr>
        <dsp:cNvPr id="0" name=""/>
        <dsp:cNvSpPr/>
      </dsp:nvSpPr>
      <dsp:spPr>
        <a:xfrm>
          <a:off x="1736598" y="3052539"/>
          <a:ext cx="6340602" cy="480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7. Multi-sided platform economics</a:t>
          </a:r>
          <a:endParaRPr lang="en-US" sz="1800" kern="1200" dirty="0"/>
        </a:p>
      </dsp:txBody>
      <dsp:txXfrm>
        <a:off x="1736598" y="3052539"/>
        <a:ext cx="6340602" cy="480714"/>
      </dsp:txXfrm>
    </dsp:sp>
    <dsp:sp modelId="{DEAFF2AF-C34F-BD45-ACCA-E49BD1232721}">
      <dsp:nvSpPr>
        <dsp:cNvPr id="0" name=""/>
        <dsp:cNvSpPr/>
      </dsp:nvSpPr>
      <dsp:spPr>
        <a:xfrm>
          <a:off x="1615440" y="3533254"/>
          <a:ext cx="646176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a:outerShdw blurRad="38100" dist="30000" dir="5400000" rotWithShape="0">
            <a:srgbClr val="000000">
              <a:alpha val="45000"/>
            </a:srgbClr>
          </a:outerShdw>
        </a:effectLst>
      </dsp:spPr>
      <dsp:style>
        <a:lnRef idx="2">
          <a:scrgbClr r="0" g="0" b="0"/>
        </a:lnRef>
        <a:fillRef idx="1">
          <a:scrgbClr r="0" g="0" b="0"/>
        </a:fillRef>
        <a:effectRef idx="1">
          <a:scrgbClr r="0" g="0" b="0"/>
        </a:effectRef>
        <a:fontRef idx="minor"/>
      </dsp:style>
    </dsp:sp>
    <dsp:sp modelId="{C363C170-E238-5A4A-AEF0-6F52703628D2}">
      <dsp:nvSpPr>
        <dsp:cNvPr id="0" name=""/>
        <dsp:cNvSpPr/>
      </dsp:nvSpPr>
      <dsp:spPr>
        <a:xfrm>
          <a:off x="1736598" y="3557289"/>
          <a:ext cx="6340602" cy="480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8. Game theory and oligopoly</a:t>
          </a:r>
          <a:endParaRPr lang="en-US" sz="1800" kern="1200" dirty="0"/>
        </a:p>
      </dsp:txBody>
      <dsp:txXfrm>
        <a:off x="1736598" y="3557289"/>
        <a:ext cx="6340602" cy="480714"/>
      </dsp:txXfrm>
    </dsp:sp>
    <dsp:sp modelId="{20FCE82F-128A-1A48-AA75-2A03D21A4061}">
      <dsp:nvSpPr>
        <dsp:cNvPr id="0" name=""/>
        <dsp:cNvSpPr/>
      </dsp:nvSpPr>
      <dsp:spPr>
        <a:xfrm>
          <a:off x="1615440" y="4038004"/>
          <a:ext cx="646176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a:outerShdw blurRad="38100" dist="30000" dir="5400000" rotWithShape="0">
            <a:srgbClr val="000000">
              <a:alpha val="45000"/>
            </a:srgbClr>
          </a:outerShdw>
        </a:effectLst>
      </dsp:spPr>
      <dsp:style>
        <a:lnRef idx="2">
          <a:scrgbClr r="0" g="0" b="0"/>
        </a:lnRef>
        <a:fillRef idx="1">
          <a:scrgbClr r="0" g="0" b="0"/>
        </a:fillRef>
        <a:effectRef idx="1">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FE56D4-5CD5-1440-9A47-044A665E9943}">
      <dsp:nvSpPr>
        <dsp:cNvPr id="0" name=""/>
        <dsp:cNvSpPr/>
      </dsp:nvSpPr>
      <dsp:spPr>
        <a:xfrm>
          <a:off x="0" y="0"/>
          <a:ext cx="8077200" cy="0"/>
        </a:xfrm>
        <a:prstGeom prst="line">
          <a:avLst/>
        </a:prstGeom>
        <a:solidFill>
          <a:schemeClr val="accent1">
            <a:hueOff val="0"/>
            <a:satOff val="0"/>
            <a:lumOff val="0"/>
            <a:alphaOff val="0"/>
          </a:schemeClr>
        </a:solidFill>
        <a:ln w="10000" cap="flat" cmpd="sng" algn="ctr">
          <a:solidFill>
            <a:schemeClr val="accent1">
              <a:hueOff val="0"/>
              <a:satOff val="0"/>
              <a:lumOff val="0"/>
              <a:alphaOff val="0"/>
            </a:schemeClr>
          </a:solidFill>
          <a:prstDash val="solid"/>
        </a:ln>
        <a:effectLst>
          <a:outerShdw blurRad="38100" dist="300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E265C896-0EB0-5C40-A476-A7231FFFA5C6}">
      <dsp:nvSpPr>
        <dsp:cNvPr id="0" name=""/>
        <dsp:cNvSpPr/>
      </dsp:nvSpPr>
      <dsp:spPr>
        <a:xfrm>
          <a:off x="0" y="0"/>
          <a:ext cx="1615440" cy="406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smtClean="0"/>
            <a:t>Module 2</a:t>
          </a:r>
          <a:endParaRPr lang="en-US" sz="2800" kern="1200" dirty="0"/>
        </a:p>
      </dsp:txBody>
      <dsp:txXfrm>
        <a:off x="0" y="0"/>
        <a:ext cx="1615440" cy="4064000"/>
      </dsp:txXfrm>
    </dsp:sp>
    <dsp:sp modelId="{3B66BAD7-DDE4-4A44-B6A8-562C9AE29C5A}">
      <dsp:nvSpPr>
        <dsp:cNvPr id="0" name=""/>
        <dsp:cNvSpPr/>
      </dsp:nvSpPr>
      <dsp:spPr>
        <a:xfrm>
          <a:off x="1736598" y="24035"/>
          <a:ext cx="6340602" cy="480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9. Cartels and coordinated effects</a:t>
          </a:r>
          <a:endParaRPr lang="en-US" sz="1800" kern="1200" dirty="0"/>
        </a:p>
      </dsp:txBody>
      <dsp:txXfrm>
        <a:off x="1736598" y="24035"/>
        <a:ext cx="6340602" cy="480714"/>
      </dsp:txXfrm>
    </dsp:sp>
    <dsp:sp modelId="{83CAB97E-5349-2144-836C-C9986C4842D3}">
      <dsp:nvSpPr>
        <dsp:cNvPr id="0" name=""/>
        <dsp:cNvSpPr/>
      </dsp:nvSpPr>
      <dsp:spPr>
        <a:xfrm>
          <a:off x="1615440" y="504750"/>
          <a:ext cx="646176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a:outerShdw blurRad="38100" dist="30000" dir="5400000" rotWithShape="0">
            <a:srgbClr val="000000">
              <a:alpha val="45000"/>
            </a:srgbClr>
          </a:outerShdw>
        </a:effectLst>
      </dsp:spPr>
      <dsp:style>
        <a:lnRef idx="2">
          <a:scrgbClr r="0" g="0" b="0"/>
        </a:lnRef>
        <a:fillRef idx="1">
          <a:scrgbClr r="0" g="0" b="0"/>
        </a:fillRef>
        <a:effectRef idx="1">
          <a:scrgbClr r="0" g="0" b="0"/>
        </a:effectRef>
        <a:fontRef idx="minor"/>
      </dsp:style>
    </dsp:sp>
    <dsp:sp modelId="{13FEC4E2-AA8C-F34D-AF13-0C38C548104E}">
      <dsp:nvSpPr>
        <dsp:cNvPr id="0" name=""/>
        <dsp:cNvSpPr/>
      </dsp:nvSpPr>
      <dsp:spPr>
        <a:xfrm>
          <a:off x="1736598" y="528786"/>
          <a:ext cx="6340602" cy="480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10. Competitive constraints and market power</a:t>
          </a:r>
          <a:endParaRPr lang="en-US" sz="1800" kern="1200" dirty="0"/>
        </a:p>
      </dsp:txBody>
      <dsp:txXfrm>
        <a:off x="1736598" y="528786"/>
        <a:ext cx="6340602" cy="480714"/>
      </dsp:txXfrm>
    </dsp:sp>
    <dsp:sp modelId="{30EFC8D0-ADC2-F046-970E-C81037ADAE40}">
      <dsp:nvSpPr>
        <dsp:cNvPr id="0" name=""/>
        <dsp:cNvSpPr/>
      </dsp:nvSpPr>
      <dsp:spPr>
        <a:xfrm>
          <a:off x="1615440" y="1009501"/>
          <a:ext cx="646176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a:outerShdw blurRad="38100" dist="30000" dir="5400000" rotWithShape="0">
            <a:srgbClr val="000000">
              <a:alpha val="45000"/>
            </a:srgbClr>
          </a:outerShdw>
        </a:effectLst>
      </dsp:spPr>
      <dsp:style>
        <a:lnRef idx="2">
          <a:scrgbClr r="0" g="0" b="0"/>
        </a:lnRef>
        <a:fillRef idx="1">
          <a:scrgbClr r="0" g="0" b="0"/>
        </a:fillRef>
        <a:effectRef idx="1">
          <a:scrgbClr r="0" g="0" b="0"/>
        </a:effectRef>
        <a:fontRef idx="minor"/>
      </dsp:style>
    </dsp:sp>
    <dsp:sp modelId="{60EBB5A7-BC4D-8849-A320-6AF3546D00E6}">
      <dsp:nvSpPr>
        <dsp:cNvPr id="0" name=""/>
        <dsp:cNvSpPr/>
      </dsp:nvSpPr>
      <dsp:spPr>
        <a:xfrm>
          <a:off x="1736598" y="1033536"/>
          <a:ext cx="6340602" cy="480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11. Market definition</a:t>
          </a:r>
          <a:endParaRPr lang="en-US" sz="1800" kern="1200" dirty="0"/>
        </a:p>
      </dsp:txBody>
      <dsp:txXfrm>
        <a:off x="1736598" y="1033536"/>
        <a:ext cx="6340602" cy="480714"/>
      </dsp:txXfrm>
    </dsp:sp>
    <dsp:sp modelId="{FB40F904-2A77-AC46-9D1C-2FEB1ED95043}">
      <dsp:nvSpPr>
        <dsp:cNvPr id="0" name=""/>
        <dsp:cNvSpPr/>
      </dsp:nvSpPr>
      <dsp:spPr>
        <a:xfrm>
          <a:off x="1615440" y="1514251"/>
          <a:ext cx="646176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a:outerShdw blurRad="38100" dist="30000" dir="5400000" rotWithShape="0">
            <a:srgbClr val="000000">
              <a:alpha val="45000"/>
            </a:srgbClr>
          </a:outerShdw>
        </a:effectLst>
      </dsp:spPr>
      <dsp:style>
        <a:lnRef idx="2">
          <a:scrgbClr r="0" g="0" b="0"/>
        </a:lnRef>
        <a:fillRef idx="1">
          <a:scrgbClr r="0" g="0" b="0"/>
        </a:fillRef>
        <a:effectRef idx="1">
          <a:scrgbClr r="0" g="0" b="0"/>
        </a:effectRef>
        <a:fontRef idx="minor"/>
      </dsp:style>
    </dsp:sp>
    <dsp:sp modelId="{BFFEFBF3-68FB-EB48-89D9-15B10B17A910}">
      <dsp:nvSpPr>
        <dsp:cNvPr id="0" name=""/>
        <dsp:cNvSpPr/>
      </dsp:nvSpPr>
      <dsp:spPr>
        <a:xfrm>
          <a:off x="1736598" y="1538287"/>
          <a:ext cx="6340602" cy="480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12. Horizontal mergers and competitive effects</a:t>
          </a:r>
          <a:endParaRPr lang="en-US" sz="1800" kern="1200" dirty="0"/>
        </a:p>
      </dsp:txBody>
      <dsp:txXfrm>
        <a:off x="1736598" y="1538287"/>
        <a:ext cx="6340602" cy="480714"/>
      </dsp:txXfrm>
    </dsp:sp>
    <dsp:sp modelId="{04515D06-A730-A846-A68E-F187CFC045B1}">
      <dsp:nvSpPr>
        <dsp:cNvPr id="0" name=""/>
        <dsp:cNvSpPr/>
      </dsp:nvSpPr>
      <dsp:spPr>
        <a:xfrm>
          <a:off x="1615440" y="2019002"/>
          <a:ext cx="646176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a:outerShdw blurRad="38100" dist="30000" dir="5400000" rotWithShape="0">
            <a:srgbClr val="000000">
              <a:alpha val="45000"/>
            </a:srgbClr>
          </a:outerShdw>
        </a:effectLst>
      </dsp:spPr>
      <dsp:style>
        <a:lnRef idx="2">
          <a:scrgbClr r="0" g="0" b="0"/>
        </a:lnRef>
        <a:fillRef idx="1">
          <a:scrgbClr r="0" g="0" b="0"/>
        </a:fillRef>
        <a:effectRef idx="1">
          <a:scrgbClr r="0" g="0" b="0"/>
        </a:effectRef>
        <a:fontRef idx="minor"/>
      </dsp:style>
    </dsp:sp>
    <dsp:sp modelId="{62C0ED56-41B0-874C-A8CF-F21CCD5F5539}">
      <dsp:nvSpPr>
        <dsp:cNvPr id="0" name=""/>
        <dsp:cNvSpPr/>
      </dsp:nvSpPr>
      <dsp:spPr>
        <a:xfrm>
          <a:off x="1736598" y="2043038"/>
          <a:ext cx="6340602" cy="480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13. Predatory and other pricing strategies</a:t>
          </a:r>
          <a:endParaRPr lang="en-US" sz="1800" kern="1200" dirty="0"/>
        </a:p>
      </dsp:txBody>
      <dsp:txXfrm>
        <a:off x="1736598" y="2043038"/>
        <a:ext cx="6340602" cy="480714"/>
      </dsp:txXfrm>
    </dsp:sp>
    <dsp:sp modelId="{0BA552FE-A070-4A43-8CD7-467147822040}">
      <dsp:nvSpPr>
        <dsp:cNvPr id="0" name=""/>
        <dsp:cNvSpPr/>
      </dsp:nvSpPr>
      <dsp:spPr>
        <a:xfrm>
          <a:off x="1615440" y="2523752"/>
          <a:ext cx="646176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a:outerShdw blurRad="38100" dist="30000" dir="5400000" rotWithShape="0">
            <a:srgbClr val="000000">
              <a:alpha val="45000"/>
            </a:srgbClr>
          </a:outerShdw>
        </a:effectLst>
      </dsp:spPr>
      <dsp:style>
        <a:lnRef idx="2">
          <a:scrgbClr r="0" g="0" b="0"/>
        </a:lnRef>
        <a:fillRef idx="1">
          <a:scrgbClr r="0" g="0" b="0"/>
        </a:fillRef>
        <a:effectRef idx="1">
          <a:scrgbClr r="0" g="0" b="0"/>
        </a:effectRef>
        <a:fontRef idx="minor"/>
      </dsp:style>
    </dsp:sp>
    <dsp:sp modelId="{3E753A72-F7EC-D849-AED6-E351B82F09AF}">
      <dsp:nvSpPr>
        <dsp:cNvPr id="0" name=""/>
        <dsp:cNvSpPr/>
      </dsp:nvSpPr>
      <dsp:spPr>
        <a:xfrm>
          <a:off x="1736598" y="2547788"/>
          <a:ext cx="6340602" cy="480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14. Vertical relationships and integration</a:t>
          </a:r>
          <a:endParaRPr lang="en-US" sz="1800" kern="1200" dirty="0"/>
        </a:p>
      </dsp:txBody>
      <dsp:txXfrm>
        <a:off x="1736598" y="2547788"/>
        <a:ext cx="6340602" cy="480714"/>
      </dsp:txXfrm>
    </dsp:sp>
    <dsp:sp modelId="{6BC562E7-8AC9-5A43-B857-7FCA5BEC5BDE}">
      <dsp:nvSpPr>
        <dsp:cNvPr id="0" name=""/>
        <dsp:cNvSpPr/>
      </dsp:nvSpPr>
      <dsp:spPr>
        <a:xfrm>
          <a:off x="1615440" y="3028503"/>
          <a:ext cx="646176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a:outerShdw blurRad="38100" dist="30000" dir="5400000" rotWithShape="0">
            <a:srgbClr val="000000">
              <a:alpha val="45000"/>
            </a:srgbClr>
          </a:outerShdw>
        </a:effectLst>
      </dsp:spPr>
      <dsp:style>
        <a:lnRef idx="2">
          <a:scrgbClr r="0" g="0" b="0"/>
        </a:lnRef>
        <a:fillRef idx="1">
          <a:scrgbClr r="0" g="0" b="0"/>
        </a:fillRef>
        <a:effectRef idx="1">
          <a:scrgbClr r="0" g="0" b="0"/>
        </a:effectRef>
        <a:fontRef idx="minor"/>
      </dsp:style>
    </dsp:sp>
    <dsp:sp modelId="{03233BE2-3DD3-7A46-A098-6AA1433F0C9B}">
      <dsp:nvSpPr>
        <dsp:cNvPr id="0" name=""/>
        <dsp:cNvSpPr/>
      </dsp:nvSpPr>
      <dsp:spPr>
        <a:xfrm>
          <a:off x="1736598" y="3052539"/>
          <a:ext cx="6340602" cy="480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15. Vertical restraints</a:t>
          </a:r>
          <a:endParaRPr lang="en-US" sz="1800" kern="1200" dirty="0"/>
        </a:p>
      </dsp:txBody>
      <dsp:txXfrm>
        <a:off x="1736598" y="3052539"/>
        <a:ext cx="6340602" cy="480714"/>
      </dsp:txXfrm>
    </dsp:sp>
    <dsp:sp modelId="{DEAFF2AF-C34F-BD45-ACCA-E49BD1232721}">
      <dsp:nvSpPr>
        <dsp:cNvPr id="0" name=""/>
        <dsp:cNvSpPr/>
      </dsp:nvSpPr>
      <dsp:spPr>
        <a:xfrm>
          <a:off x="1615440" y="3533254"/>
          <a:ext cx="646176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a:outerShdw blurRad="38100" dist="30000" dir="5400000" rotWithShape="0">
            <a:srgbClr val="000000">
              <a:alpha val="45000"/>
            </a:srgbClr>
          </a:outerShdw>
        </a:effectLst>
      </dsp:spPr>
      <dsp:style>
        <a:lnRef idx="2">
          <a:scrgbClr r="0" g="0" b="0"/>
        </a:lnRef>
        <a:fillRef idx="1">
          <a:scrgbClr r="0" g="0" b="0"/>
        </a:fillRef>
        <a:effectRef idx="1">
          <a:scrgbClr r="0" g="0" b="0"/>
        </a:effectRef>
        <a:fontRef idx="minor"/>
      </dsp:style>
    </dsp:sp>
    <dsp:sp modelId="{80020502-32DF-4C40-B54C-B7B220A431E9}">
      <dsp:nvSpPr>
        <dsp:cNvPr id="0" name=""/>
        <dsp:cNvSpPr/>
      </dsp:nvSpPr>
      <dsp:spPr>
        <a:xfrm>
          <a:off x="1736598" y="3557289"/>
          <a:ext cx="6340602" cy="480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16. Antitrust and intellectual property</a:t>
          </a:r>
          <a:endParaRPr lang="en-US" sz="1800" kern="1200" dirty="0"/>
        </a:p>
      </dsp:txBody>
      <dsp:txXfrm>
        <a:off x="1736598" y="3557289"/>
        <a:ext cx="6340602" cy="480714"/>
      </dsp:txXfrm>
    </dsp:sp>
    <dsp:sp modelId="{F3CA8C25-FE76-654F-BB60-29D35B21F9B9}">
      <dsp:nvSpPr>
        <dsp:cNvPr id="0" name=""/>
        <dsp:cNvSpPr/>
      </dsp:nvSpPr>
      <dsp:spPr>
        <a:xfrm>
          <a:off x="1615440" y="4038004"/>
          <a:ext cx="646176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ln>
        <a:effectLst>
          <a:outerShdw blurRad="38100" dist="30000" dir="5400000" rotWithShape="0">
            <a:srgbClr val="000000">
              <a:alpha val="45000"/>
            </a:srgbClr>
          </a:outerShdw>
        </a:effectLst>
      </dsp:spPr>
      <dsp:style>
        <a:lnRef idx="2">
          <a:scrgbClr r="0" g="0" b="0"/>
        </a:lnRef>
        <a:fillRef idx="1">
          <a:scrgbClr r="0" g="0" b="0"/>
        </a:fillRef>
        <a:effectRef idx="1">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204E3E-A84F-B74E-BF5A-79190E9AC611}">
      <dsp:nvSpPr>
        <dsp:cNvPr id="0" name=""/>
        <dsp:cNvSpPr/>
      </dsp:nvSpPr>
      <dsp:spPr>
        <a:xfrm>
          <a:off x="0" y="389499"/>
          <a:ext cx="8001000" cy="1693125"/>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0967" tIns="520700" rIns="620967"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latin typeface="Century Gothic"/>
              <a:cs typeface="Century Gothic"/>
            </a:rPr>
            <a:t>Similar coverage is found in other industrial organization textbooks.</a:t>
          </a:r>
          <a:endParaRPr lang="en-US" sz="1800" kern="1200" dirty="0">
            <a:latin typeface="Century Gothic"/>
            <a:cs typeface="Century Gothic"/>
          </a:endParaRPr>
        </a:p>
        <a:p>
          <a:pPr marL="171450" lvl="1" indent="-171450" algn="l" defTabSz="800100">
            <a:lnSpc>
              <a:spcPct val="90000"/>
            </a:lnSpc>
            <a:spcBef>
              <a:spcPct val="0"/>
            </a:spcBef>
            <a:spcAft>
              <a:spcPct val="15000"/>
            </a:spcAft>
            <a:buChar char="••"/>
          </a:pPr>
          <a:r>
            <a:rPr lang="en-US" sz="1800" kern="1200" dirty="0" smtClean="0">
              <a:latin typeface="Century Gothic"/>
              <a:cs typeface="Century Gothic"/>
            </a:rPr>
            <a:t>Also useful to have a basic economics textbook such as </a:t>
          </a:r>
          <a:r>
            <a:rPr lang="en-US" sz="1800" kern="1200" dirty="0" err="1" smtClean="0">
              <a:latin typeface="Century Gothic"/>
              <a:cs typeface="Century Gothic"/>
            </a:rPr>
            <a:t>Mankiw</a:t>
          </a:r>
          <a:r>
            <a:rPr lang="en-US" sz="1800" kern="1200" dirty="0" smtClean="0">
              <a:latin typeface="Century Gothic"/>
              <a:cs typeface="Century Gothic"/>
            </a:rPr>
            <a:t>.   </a:t>
          </a:r>
          <a:endParaRPr lang="en-US" sz="1800" kern="1200" dirty="0">
            <a:latin typeface="Century Gothic"/>
            <a:cs typeface="Century Gothic"/>
          </a:endParaRPr>
        </a:p>
      </dsp:txBody>
      <dsp:txXfrm>
        <a:off x="0" y="389499"/>
        <a:ext cx="8001000" cy="1693125"/>
      </dsp:txXfrm>
    </dsp:sp>
    <dsp:sp modelId="{8FE20F9C-14AA-8842-91C3-733DD5870A9E}">
      <dsp:nvSpPr>
        <dsp:cNvPr id="0" name=""/>
        <dsp:cNvSpPr/>
      </dsp:nvSpPr>
      <dsp:spPr>
        <a:xfrm>
          <a:off x="380906" y="20499"/>
          <a:ext cx="7618132" cy="73800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1693" tIns="0" rIns="211693" bIns="0" numCol="1" spcCol="1270" anchor="ctr" anchorCtr="0">
          <a:noAutofit/>
        </a:bodyPr>
        <a:lstStyle/>
        <a:p>
          <a:pPr lvl="0" algn="l" defTabSz="800100">
            <a:lnSpc>
              <a:spcPct val="90000"/>
            </a:lnSpc>
            <a:spcBef>
              <a:spcPct val="0"/>
            </a:spcBef>
            <a:spcAft>
              <a:spcPct val="35000"/>
            </a:spcAft>
          </a:pPr>
          <a:r>
            <a:rPr lang="en-US" sz="1800" kern="1200" dirty="0" smtClean="0">
              <a:latin typeface="Century Gothic"/>
              <a:cs typeface="Century Gothic"/>
            </a:rPr>
            <a:t>Suggested textbook is Carlton and </a:t>
          </a:r>
          <a:r>
            <a:rPr lang="en-US" sz="1800" kern="1200" dirty="0" err="1" smtClean="0">
              <a:latin typeface="Century Gothic"/>
              <a:cs typeface="Century Gothic"/>
            </a:rPr>
            <a:t>Perloff’s</a:t>
          </a:r>
          <a:r>
            <a:rPr lang="en-US" sz="1800" kern="1200" dirty="0" smtClean="0">
              <a:latin typeface="Century Gothic"/>
              <a:cs typeface="Century Gothic"/>
            </a:rPr>
            <a:t> </a:t>
          </a:r>
          <a:r>
            <a:rPr lang="en-US" sz="1800" i="1" kern="1200" dirty="0" smtClean="0">
              <a:latin typeface="Century Gothic"/>
              <a:cs typeface="Century Gothic"/>
            </a:rPr>
            <a:t>Modern Industrial Organization</a:t>
          </a:r>
          <a:endParaRPr lang="en-US" sz="1800" kern="1200" dirty="0">
            <a:latin typeface="Century Gothic"/>
            <a:cs typeface="Century Gothic"/>
          </a:endParaRPr>
        </a:p>
      </dsp:txBody>
      <dsp:txXfrm>
        <a:off x="416932" y="56525"/>
        <a:ext cx="7546080" cy="665948"/>
      </dsp:txXfrm>
    </dsp:sp>
    <dsp:sp modelId="{D6821204-0EE3-6945-9EB4-C728615460B4}">
      <dsp:nvSpPr>
        <dsp:cNvPr id="0" name=""/>
        <dsp:cNvSpPr/>
      </dsp:nvSpPr>
      <dsp:spPr>
        <a:xfrm>
          <a:off x="0" y="2586625"/>
          <a:ext cx="8001000" cy="1456875"/>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0967" tIns="520700" rIns="620967"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latin typeface="Century Gothic"/>
              <a:cs typeface="Century Gothic"/>
            </a:rPr>
            <a:t>Those with * are required.</a:t>
          </a:r>
          <a:endParaRPr lang="en-US" sz="1800" kern="1200" dirty="0">
            <a:latin typeface="Century Gothic"/>
            <a:cs typeface="Century Gothic"/>
          </a:endParaRPr>
        </a:p>
        <a:p>
          <a:pPr marL="171450" lvl="1" indent="-171450" algn="l" defTabSz="800100">
            <a:lnSpc>
              <a:spcPct val="90000"/>
            </a:lnSpc>
            <a:spcBef>
              <a:spcPct val="0"/>
            </a:spcBef>
            <a:spcAft>
              <a:spcPct val="15000"/>
            </a:spcAft>
            <a:buChar char="••"/>
          </a:pPr>
          <a:r>
            <a:rPr lang="en-US" sz="1800" kern="1200" dirty="0" smtClean="0">
              <a:latin typeface="Century Gothic"/>
              <a:cs typeface="Century Gothic"/>
            </a:rPr>
            <a:t>Others you might peruse or use for deeper study or as reference.</a:t>
          </a:r>
          <a:endParaRPr lang="en-US" sz="1800" kern="1200" dirty="0">
            <a:latin typeface="Century Gothic"/>
            <a:cs typeface="Century Gothic"/>
          </a:endParaRPr>
        </a:p>
      </dsp:txBody>
      <dsp:txXfrm>
        <a:off x="0" y="2586625"/>
        <a:ext cx="8001000" cy="1456875"/>
      </dsp:txXfrm>
    </dsp:sp>
    <dsp:sp modelId="{0F1E00FB-FF89-2442-8C7E-A1EB55FAA5B5}">
      <dsp:nvSpPr>
        <dsp:cNvPr id="0" name=""/>
        <dsp:cNvSpPr/>
      </dsp:nvSpPr>
      <dsp:spPr>
        <a:xfrm>
          <a:off x="380906" y="2217625"/>
          <a:ext cx="7618132" cy="73800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1693" tIns="0" rIns="211693" bIns="0" numCol="1" spcCol="1270" anchor="ctr" anchorCtr="0">
          <a:noAutofit/>
        </a:bodyPr>
        <a:lstStyle/>
        <a:p>
          <a:pPr lvl="0" algn="l" defTabSz="800100">
            <a:lnSpc>
              <a:spcPct val="90000"/>
            </a:lnSpc>
            <a:spcBef>
              <a:spcPct val="0"/>
            </a:spcBef>
            <a:spcAft>
              <a:spcPct val="35000"/>
            </a:spcAft>
          </a:pPr>
          <a:r>
            <a:rPr lang="en-US" sz="1800" kern="1200" dirty="0" smtClean="0">
              <a:latin typeface="Century Gothic"/>
              <a:cs typeface="Century Gothic"/>
            </a:rPr>
            <a:t>Most readings based on articles which are available online</a:t>
          </a:r>
          <a:endParaRPr lang="en-US" sz="1800" kern="1200" dirty="0">
            <a:latin typeface="Century Gothic"/>
            <a:cs typeface="Century Gothic"/>
          </a:endParaRPr>
        </a:p>
      </dsp:txBody>
      <dsp:txXfrm>
        <a:off x="416932" y="2253651"/>
        <a:ext cx="7546080" cy="665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5DC507-0F6C-AA45-88C8-E5EF2DE3D987}">
      <dsp:nvSpPr>
        <dsp:cNvPr id="0" name=""/>
        <dsp:cNvSpPr/>
      </dsp:nvSpPr>
      <dsp:spPr>
        <a:xfrm>
          <a:off x="1870174" y="1339"/>
          <a:ext cx="2469356" cy="123467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Century Gothic" pitchFamily="34" charset="0"/>
            </a:rPr>
            <a:t>Part 1</a:t>
          </a:r>
          <a:endParaRPr lang="en-US" sz="1800" b="1" kern="1200" dirty="0">
            <a:latin typeface="Century Gothic" pitchFamily="34" charset="0"/>
          </a:endParaRPr>
        </a:p>
      </dsp:txBody>
      <dsp:txXfrm>
        <a:off x="1906336" y="37501"/>
        <a:ext cx="2397032" cy="1162354"/>
      </dsp:txXfrm>
    </dsp:sp>
    <dsp:sp modelId="{76ED8D30-E6DF-2749-8A78-7B1917E23B1A}">
      <dsp:nvSpPr>
        <dsp:cNvPr id="0" name=""/>
        <dsp:cNvSpPr/>
      </dsp:nvSpPr>
      <dsp:spPr>
        <a:xfrm>
          <a:off x="2117109" y="1236017"/>
          <a:ext cx="245098" cy="829123"/>
        </a:xfrm>
        <a:custGeom>
          <a:avLst/>
          <a:gdLst/>
          <a:ahLst/>
          <a:cxnLst/>
          <a:rect l="0" t="0" r="0" b="0"/>
          <a:pathLst>
            <a:path>
              <a:moveTo>
                <a:pt x="0" y="0"/>
              </a:moveTo>
              <a:lnTo>
                <a:pt x="0" y="829123"/>
              </a:lnTo>
              <a:lnTo>
                <a:pt x="245098" y="829123"/>
              </a:lnTo>
            </a:path>
          </a:pathLst>
        </a:custGeom>
        <a:noFill/>
        <a:ln w="12700" cap="flat" cmpd="sng" algn="ctr">
          <a:solidFill>
            <a:srgbClr val="467012"/>
          </a:solidFill>
          <a:prstDash val="solid"/>
        </a:ln>
        <a:effectLst/>
      </dsp:spPr>
      <dsp:style>
        <a:lnRef idx="2">
          <a:scrgbClr r="0" g="0" b="0"/>
        </a:lnRef>
        <a:fillRef idx="0">
          <a:scrgbClr r="0" g="0" b="0"/>
        </a:fillRef>
        <a:effectRef idx="0">
          <a:scrgbClr r="0" g="0" b="0"/>
        </a:effectRef>
        <a:fontRef idx="minor"/>
      </dsp:style>
    </dsp:sp>
    <dsp:sp modelId="{9B521CCF-1EDF-A649-B8D4-052044156013}">
      <dsp:nvSpPr>
        <dsp:cNvPr id="0" name=""/>
        <dsp:cNvSpPr/>
      </dsp:nvSpPr>
      <dsp:spPr>
        <a:xfrm>
          <a:off x="2362208" y="1447801"/>
          <a:ext cx="1975484" cy="1234678"/>
        </a:xfrm>
        <a:prstGeom prst="roundRect">
          <a:avLst>
            <a:gd name="adj" fmla="val 10000"/>
          </a:avLst>
        </a:prstGeom>
        <a:solidFill>
          <a:srgbClr val="B0CCB0">
            <a:alpha val="90000"/>
          </a:srgbClr>
        </a:solidFill>
        <a:ln w="12700" cap="flat" cmpd="sng" algn="ctr">
          <a:solidFill>
            <a:srgbClr val="467012"/>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Century Gothic" pitchFamily="34" charset="0"/>
            </a:rPr>
            <a:t>The importance of economics to the practice of antitrust</a:t>
          </a:r>
        </a:p>
      </dsp:txBody>
      <dsp:txXfrm>
        <a:off x="2398370" y="1483963"/>
        <a:ext cx="1903160" cy="1162354"/>
      </dsp:txXfrm>
    </dsp:sp>
    <dsp:sp modelId="{3A2A5880-A6C2-264B-BDCF-DBD0AF929D89}">
      <dsp:nvSpPr>
        <dsp:cNvPr id="0" name=""/>
        <dsp:cNvSpPr/>
      </dsp:nvSpPr>
      <dsp:spPr>
        <a:xfrm>
          <a:off x="2117109" y="1236017"/>
          <a:ext cx="245098" cy="2353123"/>
        </a:xfrm>
        <a:custGeom>
          <a:avLst/>
          <a:gdLst/>
          <a:ahLst/>
          <a:cxnLst/>
          <a:rect l="0" t="0" r="0" b="0"/>
          <a:pathLst>
            <a:path>
              <a:moveTo>
                <a:pt x="0" y="0"/>
              </a:moveTo>
              <a:lnTo>
                <a:pt x="0" y="2353123"/>
              </a:lnTo>
              <a:lnTo>
                <a:pt x="245098" y="2353123"/>
              </a:lnTo>
            </a:path>
          </a:pathLst>
        </a:custGeom>
        <a:noFill/>
        <a:ln w="12700" cap="flat" cmpd="sng" algn="ctr">
          <a:solidFill>
            <a:srgbClr val="467012"/>
          </a:solidFill>
          <a:prstDash val="solid"/>
        </a:ln>
        <a:effectLst/>
      </dsp:spPr>
      <dsp:style>
        <a:lnRef idx="2">
          <a:scrgbClr r="0" g="0" b="0"/>
        </a:lnRef>
        <a:fillRef idx="0">
          <a:scrgbClr r="0" g="0" b="0"/>
        </a:fillRef>
        <a:effectRef idx="0">
          <a:scrgbClr r="0" g="0" b="0"/>
        </a:effectRef>
        <a:fontRef idx="minor"/>
      </dsp:style>
    </dsp:sp>
    <dsp:sp modelId="{07332C6F-C99A-3646-8C91-2C2832DEF557}">
      <dsp:nvSpPr>
        <dsp:cNvPr id="0" name=""/>
        <dsp:cNvSpPr/>
      </dsp:nvSpPr>
      <dsp:spPr>
        <a:xfrm>
          <a:off x="2362208" y="2971802"/>
          <a:ext cx="1975484" cy="1234678"/>
        </a:xfrm>
        <a:prstGeom prst="roundRect">
          <a:avLst>
            <a:gd name="adj" fmla="val 10000"/>
          </a:avLst>
        </a:prstGeom>
        <a:solidFill>
          <a:schemeClr val="accent2">
            <a:alpha val="90000"/>
          </a:schemeClr>
        </a:solidFill>
        <a:ln w="12700" cap="flat" cmpd="sng" algn="ctr">
          <a:solidFill>
            <a:srgbClr val="467012"/>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Century Gothic" pitchFamily="34" charset="0"/>
            </a:rPr>
            <a:t>How is the course going to help you learn antitrust economics</a:t>
          </a:r>
        </a:p>
      </dsp:txBody>
      <dsp:txXfrm>
        <a:off x="2398370" y="3007964"/>
        <a:ext cx="1903160" cy="1162354"/>
      </dsp:txXfrm>
    </dsp:sp>
    <dsp:sp modelId="{CE9AD014-96A0-EB4A-BEBA-4247F67C390E}">
      <dsp:nvSpPr>
        <dsp:cNvPr id="0" name=""/>
        <dsp:cNvSpPr/>
      </dsp:nvSpPr>
      <dsp:spPr>
        <a:xfrm>
          <a:off x="2117109" y="1236017"/>
          <a:ext cx="245098" cy="3877123"/>
        </a:xfrm>
        <a:custGeom>
          <a:avLst/>
          <a:gdLst/>
          <a:ahLst/>
          <a:cxnLst/>
          <a:rect l="0" t="0" r="0" b="0"/>
          <a:pathLst>
            <a:path>
              <a:moveTo>
                <a:pt x="0" y="0"/>
              </a:moveTo>
              <a:lnTo>
                <a:pt x="0" y="3877123"/>
              </a:lnTo>
              <a:lnTo>
                <a:pt x="245098" y="3877123"/>
              </a:lnTo>
            </a:path>
          </a:pathLst>
        </a:custGeom>
        <a:noFill/>
        <a:ln w="12700" cap="flat" cmpd="sng" algn="ctr">
          <a:solidFill>
            <a:srgbClr val="467012"/>
          </a:solidFill>
          <a:prstDash val="solid"/>
        </a:ln>
        <a:effectLst/>
      </dsp:spPr>
      <dsp:style>
        <a:lnRef idx="2">
          <a:scrgbClr r="0" g="0" b="0"/>
        </a:lnRef>
        <a:fillRef idx="0">
          <a:scrgbClr r="0" g="0" b="0"/>
        </a:fillRef>
        <a:effectRef idx="0">
          <a:scrgbClr r="0" g="0" b="0"/>
        </a:effectRef>
        <a:fontRef idx="minor"/>
      </dsp:style>
    </dsp:sp>
    <dsp:sp modelId="{5214EF00-0EFA-BE4E-8B5E-0862F1245995}">
      <dsp:nvSpPr>
        <dsp:cNvPr id="0" name=""/>
        <dsp:cNvSpPr/>
      </dsp:nvSpPr>
      <dsp:spPr>
        <a:xfrm>
          <a:off x="2362208" y="4495802"/>
          <a:ext cx="1975484" cy="1234678"/>
        </a:xfrm>
        <a:prstGeom prst="roundRect">
          <a:avLst>
            <a:gd name="adj" fmla="val 10000"/>
          </a:avLst>
        </a:prstGeom>
        <a:solidFill>
          <a:schemeClr val="accent2">
            <a:alpha val="90000"/>
          </a:schemeClr>
        </a:solidFill>
        <a:ln w="12700" cap="flat" cmpd="sng" algn="ctr">
          <a:solidFill>
            <a:srgbClr val="467012"/>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Century Gothic" pitchFamily="34" charset="0"/>
            </a:rPr>
            <a:t>Competition and why we care about it</a:t>
          </a:r>
        </a:p>
      </dsp:txBody>
      <dsp:txXfrm>
        <a:off x="2398370" y="4531964"/>
        <a:ext cx="1903160" cy="1162354"/>
      </dsp:txXfrm>
    </dsp:sp>
    <dsp:sp modelId="{5DB592F2-5BA2-E54D-AD87-72ABDB967F93}">
      <dsp:nvSpPr>
        <dsp:cNvPr id="0" name=""/>
        <dsp:cNvSpPr/>
      </dsp:nvSpPr>
      <dsp:spPr>
        <a:xfrm>
          <a:off x="4956869" y="1339"/>
          <a:ext cx="2469356" cy="123467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Century Gothic" pitchFamily="34" charset="0"/>
            </a:rPr>
            <a:t>Part 2</a:t>
          </a:r>
        </a:p>
      </dsp:txBody>
      <dsp:txXfrm>
        <a:off x="4993031" y="37501"/>
        <a:ext cx="2397032" cy="1162354"/>
      </dsp:txXfrm>
    </dsp:sp>
    <dsp:sp modelId="{B9550C60-A2BE-9D4C-BA47-715FBDE04285}">
      <dsp:nvSpPr>
        <dsp:cNvPr id="0" name=""/>
        <dsp:cNvSpPr/>
      </dsp:nvSpPr>
      <dsp:spPr>
        <a:xfrm>
          <a:off x="5203805" y="1236017"/>
          <a:ext cx="246935" cy="926008"/>
        </a:xfrm>
        <a:custGeom>
          <a:avLst/>
          <a:gdLst/>
          <a:ahLst/>
          <a:cxnLst/>
          <a:rect l="0" t="0" r="0" b="0"/>
          <a:pathLst>
            <a:path>
              <a:moveTo>
                <a:pt x="0" y="0"/>
              </a:moveTo>
              <a:lnTo>
                <a:pt x="0" y="926008"/>
              </a:lnTo>
              <a:lnTo>
                <a:pt x="246935" y="926008"/>
              </a:lnTo>
            </a:path>
          </a:pathLst>
        </a:custGeom>
        <a:noFill/>
        <a:ln w="12700" cap="flat" cmpd="sng" algn="ctr">
          <a:solidFill>
            <a:srgbClr val="467012"/>
          </a:solidFill>
          <a:prstDash val="solid"/>
        </a:ln>
        <a:effectLst/>
      </dsp:spPr>
      <dsp:style>
        <a:lnRef idx="2">
          <a:scrgbClr r="0" g="0" b="0"/>
        </a:lnRef>
        <a:fillRef idx="0">
          <a:scrgbClr r="0" g="0" b="0"/>
        </a:fillRef>
        <a:effectRef idx="0">
          <a:scrgbClr r="0" g="0" b="0"/>
        </a:effectRef>
        <a:fontRef idx="minor"/>
      </dsp:style>
    </dsp:sp>
    <dsp:sp modelId="{4E164526-A5B5-A94E-8A36-16FFA39ECABE}">
      <dsp:nvSpPr>
        <dsp:cNvPr id="0" name=""/>
        <dsp:cNvSpPr/>
      </dsp:nvSpPr>
      <dsp:spPr>
        <a:xfrm>
          <a:off x="5450740" y="1544687"/>
          <a:ext cx="1975484" cy="1234678"/>
        </a:xfrm>
        <a:prstGeom prst="roundRect">
          <a:avLst>
            <a:gd name="adj" fmla="val 10000"/>
          </a:avLst>
        </a:prstGeom>
        <a:solidFill>
          <a:schemeClr val="lt1">
            <a:alpha val="90000"/>
            <a:hueOff val="0"/>
            <a:satOff val="0"/>
            <a:lumOff val="0"/>
            <a:alphaOff val="0"/>
          </a:schemeClr>
        </a:solidFill>
        <a:ln w="12700" cap="flat" cmpd="sng" algn="ctr">
          <a:solidFill>
            <a:srgbClr val="467012"/>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Century Gothic" pitchFamily="34" charset="0"/>
            </a:rPr>
            <a:t>The basic economics of competition policy</a:t>
          </a:r>
        </a:p>
      </dsp:txBody>
      <dsp:txXfrm>
        <a:off x="5486902" y="1580849"/>
        <a:ext cx="1903160" cy="1162354"/>
      </dsp:txXfrm>
    </dsp:sp>
    <dsp:sp modelId="{B4569151-AB96-3247-A8BE-ECA3F0E12D6E}">
      <dsp:nvSpPr>
        <dsp:cNvPr id="0" name=""/>
        <dsp:cNvSpPr/>
      </dsp:nvSpPr>
      <dsp:spPr>
        <a:xfrm>
          <a:off x="5203805" y="1236017"/>
          <a:ext cx="246935" cy="2469356"/>
        </a:xfrm>
        <a:custGeom>
          <a:avLst/>
          <a:gdLst/>
          <a:ahLst/>
          <a:cxnLst/>
          <a:rect l="0" t="0" r="0" b="0"/>
          <a:pathLst>
            <a:path>
              <a:moveTo>
                <a:pt x="0" y="0"/>
              </a:moveTo>
              <a:lnTo>
                <a:pt x="0" y="2469356"/>
              </a:lnTo>
              <a:lnTo>
                <a:pt x="246935" y="2469356"/>
              </a:lnTo>
            </a:path>
          </a:pathLst>
        </a:custGeom>
        <a:noFill/>
        <a:ln w="12700" cap="flat" cmpd="sng" algn="ctr">
          <a:solidFill>
            <a:srgbClr val="467012"/>
          </a:solidFill>
          <a:prstDash val="solid"/>
        </a:ln>
        <a:effectLst/>
      </dsp:spPr>
      <dsp:style>
        <a:lnRef idx="2">
          <a:scrgbClr r="0" g="0" b="0"/>
        </a:lnRef>
        <a:fillRef idx="0">
          <a:scrgbClr r="0" g="0" b="0"/>
        </a:fillRef>
        <a:effectRef idx="0">
          <a:scrgbClr r="0" g="0" b="0"/>
        </a:effectRef>
        <a:fontRef idx="minor"/>
      </dsp:style>
    </dsp:sp>
    <dsp:sp modelId="{A884EC45-DFDE-2E42-9F42-C0DF7050579A}">
      <dsp:nvSpPr>
        <dsp:cNvPr id="0" name=""/>
        <dsp:cNvSpPr/>
      </dsp:nvSpPr>
      <dsp:spPr>
        <a:xfrm>
          <a:off x="5450740" y="3088034"/>
          <a:ext cx="1975484" cy="1234678"/>
        </a:xfrm>
        <a:prstGeom prst="roundRect">
          <a:avLst>
            <a:gd name="adj" fmla="val 10000"/>
          </a:avLst>
        </a:prstGeom>
        <a:solidFill>
          <a:schemeClr val="lt1">
            <a:alpha val="90000"/>
            <a:hueOff val="0"/>
            <a:satOff val="0"/>
            <a:lumOff val="0"/>
            <a:alphaOff val="0"/>
          </a:schemeClr>
        </a:solidFill>
        <a:ln w="12700" cap="flat" cmpd="sng" algn="ctr">
          <a:solidFill>
            <a:srgbClr val="467012"/>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Century Gothic" pitchFamily="34" charset="0"/>
            </a:rPr>
            <a:t>The design of competition rule</a:t>
          </a:r>
          <a:endParaRPr lang="en-US" sz="1600" kern="1200" dirty="0">
            <a:latin typeface="Century Gothic" pitchFamily="34" charset="0"/>
          </a:endParaRPr>
        </a:p>
      </dsp:txBody>
      <dsp:txXfrm>
        <a:off x="5486902" y="3124196"/>
        <a:ext cx="1903160" cy="116235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642037-248B-9945-AB25-7A0A0E805DDD}">
      <dsp:nvSpPr>
        <dsp:cNvPr id="0" name=""/>
        <dsp:cNvSpPr/>
      </dsp:nvSpPr>
      <dsp:spPr>
        <a:xfrm>
          <a:off x="2559054" y="420671"/>
          <a:ext cx="4189523" cy="1309226"/>
        </a:xfrm>
        <a:prstGeom prst="rect">
          <a:avLst/>
        </a:prstGeom>
        <a:solidFill>
          <a:schemeClr val="lt1">
            <a:alpha val="4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86783" tIns="68580" rIns="68580" bIns="68580" numCol="1" spcCol="1270" anchor="ctr" anchorCtr="0">
          <a:noAutofit/>
        </a:bodyPr>
        <a:lstStyle/>
        <a:p>
          <a:pPr marL="346075" lvl="0" indent="-115888" algn="l" defTabSz="800100">
            <a:lnSpc>
              <a:spcPct val="90000"/>
            </a:lnSpc>
            <a:spcBef>
              <a:spcPct val="0"/>
            </a:spcBef>
            <a:spcAft>
              <a:spcPct val="35000"/>
            </a:spcAft>
            <a:tabLst>
              <a:tab pos="346075" algn="l"/>
            </a:tabLst>
          </a:pPr>
          <a:r>
            <a:rPr lang="en-US" sz="1800" kern="1200" dirty="0" smtClean="0">
              <a:latin typeface="Century Gothic"/>
              <a:cs typeface="Century Gothic"/>
            </a:rPr>
            <a:t>Professor David S. Evans</a:t>
          </a:r>
        </a:p>
        <a:p>
          <a:pPr marL="346075" lvl="0" indent="-115888" algn="l" defTabSz="800100">
            <a:lnSpc>
              <a:spcPct val="90000"/>
            </a:lnSpc>
            <a:spcBef>
              <a:spcPct val="0"/>
            </a:spcBef>
            <a:spcAft>
              <a:spcPct val="35000"/>
            </a:spcAft>
            <a:tabLst>
              <a:tab pos="346075" algn="l"/>
            </a:tabLst>
          </a:pPr>
          <a:r>
            <a:rPr lang="en-US" sz="1050" kern="1200" dirty="0" smtClean="0">
              <a:latin typeface="Century Gothic"/>
              <a:cs typeface="Century Gothic"/>
              <a:hlinkClick xmlns:r="http://schemas.openxmlformats.org/officeDocument/2006/relationships" r:id="rId1"/>
            </a:rPr>
            <a:t>devans@globaleconomicsgroup.com</a:t>
          </a:r>
          <a:r>
            <a:rPr lang="en-US" sz="1050" kern="1200" dirty="0" smtClean="0">
              <a:latin typeface="Century Gothic"/>
              <a:cs typeface="Century Gothic"/>
            </a:rPr>
            <a:t> </a:t>
          </a:r>
          <a:endParaRPr lang="en-US" sz="1050" kern="1200" dirty="0">
            <a:latin typeface="Century Gothic"/>
            <a:cs typeface="Century Gothic"/>
          </a:endParaRPr>
        </a:p>
      </dsp:txBody>
      <dsp:txXfrm>
        <a:off x="2559054" y="420671"/>
        <a:ext cx="4189523" cy="1309226"/>
      </dsp:txXfrm>
    </dsp:sp>
    <dsp:sp modelId="{22315410-B0FA-D042-B358-E968EAF6B677}">
      <dsp:nvSpPr>
        <dsp:cNvPr id="0" name=""/>
        <dsp:cNvSpPr/>
      </dsp:nvSpPr>
      <dsp:spPr>
        <a:xfrm>
          <a:off x="2243021" y="231561"/>
          <a:ext cx="1199396" cy="1374687"/>
        </a:xfrm>
        <a:prstGeom prst="rect">
          <a:avLst/>
        </a:prstGeom>
        <a:blipFill rotWithShape="1">
          <a:blip xmlns:r="http://schemas.openxmlformats.org/officeDocument/2006/relationships" r:embed="rId2"/>
          <a:stretch>
            <a:fillRect/>
          </a:stretch>
        </a:blip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827E0CA6-6628-5B4D-A7F6-247D194132E1}">
      <dsp:nvSpPr>
        <dsp:cNvPr id="0" name=""/>
        <dsp:cNvSpPr/>
      </dsp:nvSpPr>
      <dsp:spPr>
        <a:xfrm>
          <a:off x="2538372" y="2068842"/>
          <a:ext cx="4189523" cy="1309226"/>
        </a:xfrm>
        <a:prstGeom prst="rect">
          <a:avLst/>
        </a:prstGeom>
        <a:solidFill>
          <a:schemeClr val="lt1">
            <a:alpha val="4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86783"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latin typeface="Century Gothic"/>
              <a:cs typeface="Century Gothic"/>
            </a:rPr>
            <a:t>Professor Elisa Mariscal</a:t>
          </a:r>
        </a:p>
        <a:p>
          <a:pPr lvl="0" algn="l" defTabSz="800100">
            <a:lnSpc>
              <a:spcPct val="90000"/>
            </a:lnSpc>
            <a:spcBef>
              <a:spcPct val="0"/>
            </a:spcBef>
            <a:spcAft>
              <a:spcPct val="35000"/>
            </a:spcAft>
          </a:pPr>
          <a:r>
            <a:rPr lang="en-US" sz="1050" kern="1200" dirty="0" smtClean="0">
              <a:latin typeface="Century Gothic"/>
              <a:cs typeface="Century Gothic"/>
              <a:hlinkClick xmlns:r="http://schemas.openxmlformats.org/officeDocument/2006/relationships" r:id="rId3"/>
            </a:rPr>
            <a:t>emariscal@competitionpolicyinternational.com</a:t>
          </a:r>
          <a:r>
            <a:rPr lang="en-US" sz="1050" kern="1200" dirty="0" smtClean="0">
              <a:latin typeface="Century Gothic"/>
              <a:cs typeface="Century Gothic"/>
            </a:rPr>
            <a:t> </a:t>
          </a:r>
          <a:endParaRPr lang="en-US" sz="1050" kern="1200" dirty="0">
            <a:latin typeface="Century Gothic"/>
            <a:cs typeface="Century Gothic"/>
          </a:endParaRPr>
        </a:p>
      </dsp:txBody>
      <dsp:txXfrm>
        <a:off x="2538372" y="2068842"/>
        <a:ext cx="4189523" cy="1309226"/>
      </dsp:txXfrm>
    </dsp:sp>
    <dsp:sp modelId="{F47F747A-C61A-6545-BDE9-E9BE3B2F9A76}">
      <dsp:nvSpPr>
        <dsp:cNvPr id="0" name=""/>
        <dsp:cNvSpPr/>
      </dsp:nvSpPr>
      <dsp:spPr>
        <a:xfrm>
          <a:off x="2263704" y="1879731"/>
          <a:ext cx="1116667" cy="1374687"/>
        </a:xfrm>
        <a:prstGeom prst="rect">
          <a:avLst/>
        </a:prstGeom>
        <a:blipFill rotWithShape="1">
          <a:blip xmlns:r="http://schemas.openxmlformats.org/officeDocument/2006/relationships" r:embed="rId4"/>
          <a:stretch>
            <a:fillRect/>
          </a:stretch>
        </a:blip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5ECE4C1E-CDC6-5843-9CCD-18865E6204A8}">
      <dsp:nvSpPr>
        <dsp:cNvPr id="0" name=""/>
        <dsp:cNvSpPr/>
      </dsp:nvSpPr>
      <dsp:spPr>
        <a:xfrm>
          <a:off x="178682" y="3717012"/>
          <a:ext cx="4189523" cy="1309226"/>
        </a:xfrm>
        <a:prstGeom prst="rect">
          <a:avLst/>
        </a:prstGeom>
        <a:solidFill>
          <a:schemeClr val="lt1">
            <a:alpha val="4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86783" tIns="68580" rIns="68580" bIns="68580" numCol="1" spcCol="1270" anchor="ctr" anchorCtr="0">
          <a:noAutofit/>
        </a:bodyPr>
        <a:lstStyle/>
        <a:p>
          <a:pPr marL="230188" lvl="0" indent="0" algn="l" defTabSz="800100">
            <a:lnSpc>
              <a:spcPct val="90000"/>
            </a:lnSpc>
            <a:spcBef>
              <a:spcPct val="0"/>
            </a:spcBef>
            <a:spcAft>
              <a:spcPct val="35000"/>
            </a:spcAft>
          </a:pPr>
          <a:r>
            <a:rPr lang="en-US" sz="1800" kern="1200" dirty="0" smtClean="0">
              <a:latin typeface="Century Gothic"/>
              <a:cs typeface="Century Gothic"/>
            </a:rPr>
            <a:t>Teaching assistant</a:t>
          </a:r>
        </a:p>
        <a:p>
          <a:pPr marL="230188" lvl="0" indent="0" algn="l" defTabSz="800100">
            <a:lnSpc>
              <a:spcPct val="90000"/>
            </a:lnSpc>
            <a:spcBef>
              <a:spcPct val="0"/>
            </a:spcBef>
            <a:spcAft>
              <a:spcPct val="35000"/>
            </a:spcAft>
          </a:pPr>
          <a:r>
            <a:rPr lang="en-US" sz="1800" kern="1200" dirty="0" smtClean="0">
              <a:latin typeface="Century Gothic"/>
              <a:cs typeface="Century Gothic"/>
            </a:rPr>
            <a:t>Mr. Alexis </a:t>
          </a:r>
          <a:r>
            <a:rPr lang="en-US" sz="1800" kern="1200" dirty="0" err="1" smtClean="0">
              <a:latin typeface="Century Gothic"/>
              <a:cs typeface="Century Gothic"/>
            </a:rPr>
            <a:t>Pirchio</a:t>
          </a:r>
          <a:r>
            <a:rPr lang="en-US" sz="1800" kern="1200" dirty="0" smtClean="0">
              <a:latin typeface="Century Gothic"/>
              <a:cs typeface="Century Gothic"/>
            </a:rPr>
            <a:t> </a:t>
          </a:r>
        </a:p>
        <a:p>
          <a:pPr marL="230188" lvl="0" indent="0" algn="l" defTabSz="800100">
            <a:lnSpc>
              <a:spcPct val="90000"/>
            </a:lnSpc>
            <a:spcBef>
              <a:spcPct val="0"/>
            </a:spcBef>
            <a:spcAft>
              <a:spcPct val="35000"/>
            </a:spcAft>
          </a:pPr>
          <a:r>
            <a:rPr lang="en-US" sz="1050" kern="1200" dirty="0" smtClean="0">
              <a:latin typeface="Century Gothic"/>
              <a:cs typeface="Century Gothic"/>
              <a:hlinkClick xmlns:r="http://schemas.openxmlformats.org/officeDocument/2006/relationships" r:id="rId5"/>
            </a:rPr>
            <a:t>apirchio@competitionpolicyinternational.com</a:t>
          </a:r>
          <a:endParaRPr lang="en-US" sz="1050" kern="1200" dirty="0">
            <a:latin typeface="Century Gothic"/>
            <a:cs typeface="Century Gothic"/>
          </a:endParaRPr>
        </a:p>
      </dsp:txBody>
      <dsp:txXfrm>
        <a:off x="178682" y="3717012"/>
        <a:ext cx="4189523" cy="1309226"/>
      </dsp:txXfrm>
    </dsp:sp>
    <dsp:sp modelId="{F2FC818A-EDC5-3842-9AAD-6C7E8E8C54AC}">
      <dsp:nvSpPr>
        <dsp:cNvPr id="0" name=""/>
        <dsp:cNvSpPr/>
      </dsp:nvSpPr>
      <dsp:spPr>
        <a:xfrm>
          <a:off x="4118" y="3527901"/>
          <a:ext cx="916458" cy="1374687"/>
        </a:xfrm>
        <a:prstGeom prst="rect">
          <a:avLst/>
        </a:prstGeom>
        <a:blipFill rotWithShape="1">
          <a:blip xmlns:r="http://schemas.openxmlformats.org/officeDocument/2006/relationships" r:embed="rId6"/>
          <a:stretch>
            <a:fillRect/>
          </a:stretch>
        </a:blip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2AE0FAC0-876A-654A-98E5-B94213051062}">
      <dsp:nvSpPr>
        <dsp:cNvPr id="0" name=""/>
        <dsp:cNvSpPr/>
      </dsp:nvSpPr>
      <dsp:spPr>
        <a:xfrm>
          <a:off x="4802076" y="3719683"/>
          <a:ext cx="4189523" cy="1309226"/>
        </a:xfrm>
        <a:prstGeom prst="rect">
          <a:avLst/>
        </a:prstGeom>
        <a:solidFill>
          <a:schemeClr val="lt1">
            <a:alpha val="4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86783"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latin typeface="Century Gothic"/>
              <a:cs typeface="Century Gothic"/>
            </a:rPr>
            <a:t>Course and  IT support</a:t>
          </a:r>
        </a:p>
        <a:p>
          <a:pPr lvl="0" algn="l" defTabSz="800100">
            <a:lnSpc>
              <a:spcPct val="90000"/>
            </a:lnSpc>
            <a:spcBef>
              <a:spcPct val="0"/>
            </a:spcBef>
            <a:spcAft>
              <a:spcPct val="35000"/>
            </a:spcAft>
          </a:pPr>
          <a:r>
            <a:rPr lang="en-US" sz="1800" kern="1200" dirty="0" smtClean="0">
              <a:latin typeface="Century Gothic"/>
              <a:cs typeface="Century Gothic"/>
            </a:rPr>
            <a:t>Mr. Jason Ohsie</a:t>
          </a:r>
        </a:p>
        <a:p>
          <a:pPr lvl="0" algn="l" defTabSz="800100">
            <a:lnSpc>
              <a:spcPct val="90000"/>
            </a:lnSpc>
            <a:spcBef>
              <a:spcPct val="0"/>
            </a:spcBef>
            <a:spcAft>
              <a:spcPct val="35000"/>
            </a:spcAft>
          </a:pPr>
          <a:r>
            <a:rPr lang="en-US" sz="1050" kern="1200" dirty="0" smtClean="0">
              <a:latin typeface="Century Gothic"/>
              <a:cs typeface="Century Gothic"/>
              <a:hlinkClick xmlns:r="http://schemas.openxmlformats.org/officeDocument/2006/relationships" r:id="rId7"/>
            </a:rPr>
            <a:t>johsie@competitionpolicyinternational.com</a:t>
          </a:r>
          <a:r>
            <a:rPr lang="en-US" sz="1050" kern="1200" dirty="0" smtClean="0">
              <a:latin typeface="Century Gothic"/>
              <a:cs typeface="Century Gothic"/>
            </a:rPr>
            <a:t>  </a:t>
          </a:r>
          <a:r>
            <a:rPr lang="en-US" sz="1050" kern="1200" dirty="0" smtClean="0"/>
            <a:t> </a:t>
          </a:r>
        </a:p>
        <a:p>
          <a:pPr lvl="0" algn="l" defTabSz="800100">
            <a:lnSpc>
              <a:spcPct val="90000"/>
            </a:lnSpc>
            <a:spcBef>
              <a:spcPct val="0"/>
            </a:spcBef>
            <a:spcAft>
              <a:spcPct val="35000"/>
            </a:spcAft>
          </a:pPr>
          <a:endParaRPr lang="en-US" sz="1000" kern="1200" dirty="0"/>
        </a:p>
      </dsp:txBody>
      <dsp:txXfrm>
        <a:off x="4802076" y="3719683"/>
        <a:ext cx="4189523" cy="1309226"/>
      </dsp:txXfrm>
    </dsp:sp>
    <dsp:sp modelId="{A202A1D6-EEC3-7148-BA54-BF8A3C31D234}">
      <dsp:nvSpPr>
        <dsp:cNvPr id="0" name=""/>
        <dsp:cNvSpPr/>
      </dsp:nvSpPr>
      <dsp:spPr>
        <a:xfrm>
          <a:off x="4623394" y="3527901"/>
          <a:ext cx="916458" cy="1374687"/>
        </a:xfrm>
        <a:prstGeom prst="rect">
          <a:avLst/>
        </a:prstGeom>
        <a:blipFill rotWithShape="1">
          <a:blip xmlns:r="http://schemas.openxmlformats.org/officeDocument/2006/relationships" r:embed="rId8"/>
          <a:stretch>
            <a:fillRect/>
          </a:stretch>
        </a:blip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370DEA-B8ED-C942-986F-23132B8A670F}">
      <dsp:nvSpPr>
        <dsp:cNvPr id="0" name=""/>
        <dsp:cNvSpPr/>
      </dsp:nvSpPr>
      <dsp:spPr>
        <a:xfrm>
          <a:off x="94631" y="478115"/>
          <a:ext cx="5481042" cy="498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800100">
            <a:lnSpc>
              <a:spcPct val="90000"/>
            </a:lnSpc>
            <a:spcBef>
              <a:spcPct val="0"/>
            </a:spcBef>
            <a:spcAft>
              <a:spcPct val="35000"/>
            </a:spcAft>
          </a:pPr>
          <a:r>
            <a:rPr lang="en-US" sz="1800" kern="1200" dirty="0" smtClean="0">
              <a:latin typeface="Century Gothic"/>
              <a:cs typeface="Century Gothic"/>
            </a:rPr>
            <a:t>Reading list and related material</a:t>
          </a:r>
          <a:endParaRPr lang="en-US" sz="1800" kern="1200" dirty="0">
            <a:latin typeface="Century Gothic"/>
            <a:cs typeface="Century Gothic"/>
          </a:endParaRPr>
        </a:p>
      </dsp:txBody>
      <dsp:txXfrm>
        <a:off x="94631" y="478115"/>
        <a:ext cx="5481042" cy="498276"/>
      </dsp:txXfrm>
    </dsp:sp>
    <dsp:sp modelId="{0F7BE8C6-79EA-9246-BB12-53A9C81F8649}">
      <dsp:nvSpPr>
        <dsp:cNvPr id="0" name=""/>
        <dsp:cNvSpPr/>
      </dsp:nvSpPr>
      <dsp:spPr>
        <a:xfrm>
          <a:off x="94631" y="976391"/>
          <a:ext cx="1282563" cy="1015007"/>
        </a:xfrm>
        <a:prstGeom prst="chevron">
          <a:avLst>
            <a:gd name="adj" fmla="val 70610"/>
          </a:avLst>
        </a:prstGeom>
        <a:solidFill>
          <a:schemeClr val="accent1">
            <a:hueOff val="0"/>
            <a:satOff val="0"/>
            <a:lumOff val="0"/>
            <a:alphaOff val="0"/>
          </a:schemeClr>
        </a:solidFill>
        <a:ln w="10000" cap="flat" cmpd="sng" algn="ctr">
          <a:solidFill>
            <a:schemeClr val="accent1">
              <a:hueOff val="0"/>
              <a:satOff val="0"/>
              <a:lumOff val="0"/>
              <a:alphaOff val="0"/>
            </a:schemeClr>
          </a:solidFill>
          <a:prstDash val="solid"/>
        </a:ln>
        <a:effectLst>
          <a:outerShdw blurRad="38100" dist="300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83D479DE-470F-C946-9A11-D83ED46B1324}">
      <dsp:nvSpPr>
        <dsp:cNvPr id="0" name=""/>
        <dsp:cNvSpPr/>
      </dsp:nvSpPr>
      <dsp:spPr>
        <a:xfrm>
          <a:off x="865022" y="976391"/>
          <a:ext cx="1282563" cy="1015007"/>
        </a:xfrm>
        <a:prstGeom prst="chevron">
          <a:avLst>
            <a:gd name="adj" fmla="val 70610"/>
          </a:avLst>
        </a:prstGeom>
        <a:solidFill>
          <a:schemeClr val="accent1">
            <a:hueOff val="0"/>
            <a:satOff val="0"/>
            <a:lumOff val="0"/>
            <a:alphaOff val="0"/>
          </a:schemeClr>
        </a:solidFill>
        <a:ln w="10000" cap="flat" cmpd="sng" algn="ctr">
          <a:solidFill>
            <a:schemeClr val="accent1">
              <a:hueOff val="0"/>
              <a:satOff val="0"/>
              <a:lumOff val="0"/>
              <a:alphaOff val="0"/>
            </a:schemeClr>
          </a:solidFill>
          <a:prstDash val="solid"/>
        </a:ln>
        <a:effectLst>
          <a:outerShdw blurRad="38100" dist="300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6A534493-4CC1-E74B-A677-8DFFCFC66619}">
      <dsp:nvSpPr>
        <dsp:cNvPr id="0" name=""/>
        <dsp:cNvSpPr/>
      </dsp:nvSpPr>
      <dsp:spPr>
        <a:xfrm>
          <a:off x="1636022" y="976391"/>
          <a:ext cx="1282563" cy="1015007"/>
        </a:xfrm>
        <a:prstGeom prst="chevron">
          <a:avLst>
            <a:gd name="adj" fmla="val 70610"/>
          </a:avLst>
        </a:prstGeom>
        <a:solidFill>
          <a:schemeClr val="accent1">
            <a:hueOff val="0"/>
            <a:satOff val="0"/>
            <a:lumOff val="0"/>
            <a:alphaOff val="0"/>
          </a:schemeClr>
        </a:solidFill>
        <a:ln w="10000" cap="flat" cmpd="sng" algn="ctr">
          <a:solidFill>
            <a:schemeClr val="accent1">
              <a:hueOff val="0"/>
              <a:satOff val="0"/>
              <a:lumOff val="0"/>
              <a:alphaOff val="0"/>
            </a:schemeClr>
          </a:solidFill>
          <a:prstDash val="solid"/>
        </a:ln>
        <a:effectLst>
          <a:outerShdw blurRad="38100" dist="300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13CE586C-CE97-414C-87D4-D8F2FC7C5F34}">
      <dsp:nvSpPr>
        <dsp:cNvPr id="0" name=""/>
        <dsp:cNvSpPr/>
      </dsp:nvSpPr>
      <dsp:spPr>
        <a:xfrm>
          <a:off x="2406413" y="976391"/>
          <a:ext cx="1282563" cy="1015007"/>
        </a:xfrm>
        <a:prstGeom prst="chevron">
          <a:avLst>
            <a:gd name="adj" fmla="val 70610"/>
          </a:avLst>
        </a:prstGeom>
        <a:solidFill>
          <a:schemeClr val="accent1">
            <a:hueOff val="0"/>
            <a:satOff val="0"/>
            <a:lumOff val="0"/>
            <a:alphaOff val="0"/>
          </a:schemeClr>
        </a:solidFill>
        <a:ln w="10000" cap="flat" cmpd="sng" algn="ctr">
          <a:solidFill>
            <a:schemeClr val="accent1">
              <a:hueOff val="0"/>
              <a:satOff val="0"/>
              <a:lumOff val="0"/>
              <a:alphaOff val="0"/>
            </a:schemeClr>
          </a:solidFill>
          <a:prstDash val="solid"/>
        </a:ln>
        <a:effectLst>
          <a:outerShdw blurRad="38100" dist="300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9EB541ED-05B1-7847-BB5D-8625228C3717}">
      <dsp:nvSpPr>
        <dsp:cNvPr id="0" name=""/>
        <dsp:cNvSpPr/>
      </dsp:nvSpPr>
      <dsp:spPr>
        <a:xfrm>
          <a:off x="3177413" y="976391"/>
          <a:ext cx="1282563" cy="1015007"/>
        </a:xfrm>
        <a:prstGeom prst="chevron">
          <a:avLst>
            <a:gd name="adj" fmla="val 70610"/>
          </a:avLst>
        </a:prstGeom>
        <a:solidFill>
          <a:schemeClr val="accent1">
            <a:hueOff val="0"/>
            <a:satOff val="0"/>
            <a:lumOff val="0"/>
            <a:alphaOff val="0"/>
          </a:schemeClr>
        </a:solidFill>
        <a:ln w="10000" cap="flat" cmpd="sng" algn="ctr">
          <a:solidFill>
            <a:schemeClr val="accent1">
              <a:hueOff val="0"/>
              <a:satOff val="0"/>
              <a:lumOff val="0"/>
              <a:alphaOff val="0"/>
            </a:schemeClr>
          </a:solidFill>
          <a:prstDash val="solid"/>
        </a:ln>
        <a:effectLst>
          <a:outerShdw blurRad="38100" dist="300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03D7B7F7-D8D9-A145-8B3C-CB1035DB2D2E}">
      <dsp:nvSpPr>
        <dsp:cNvPr id="0" name=""/>
        <dsp:cNvSpPr/>
      </dsp:nvSpPr>
      <dsp:spPr>
        <a:xfrm>
          <a:off x="3947804" y="976391"/>
          <a:ext cx="1282563" cy="1015007"/>
        </a:xfrm>
        <a:prstGeom prst="chevron">
          <a:avLst>
            <a:gd name="adj" fmla="val 70610"/>
          </a:avLst>
        </a:prstGeom>
        <a:solidFill>
          <a:schemeClr val="accent1">
            <a:hueOff val="0"/>
            <a:satOff val="0"/>
            <a:lumOff val="0"/>
            <a:alphaOff val="0"/>
          </a:schemeClr>
        </a:solidFill>
        <a:ln w="10000" cap="flat" cmpd="sng" algn="ctr">
          <a:solidFill>
            <a:schemeClr val="accent1">
              <a:hueOff val="0"/>
              <a:satOff val="0"/>
              <a:lumOff val="0"/>
              <a:alphaOff val="0"/>
            </a:schemeClr>
          </a:solidFill>
          <a:prstDash val="solid"/>
        </a:ln>
        <a:effectLst>
          <a:outerShdw blurRad="38100" dist="300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7376D92A-BD9B-8B45-8443-45536239D59D}">
      <dsp:nvSpPr>
        <dsp:cNvPr id="0" name=""/>
        <dsp:cNvSpPr/>
      </dsp:nvSpPr>
      <dsp:spPr>
        <a:xfrm>
          <a:off x="4718804" y="976391"/>
          <a:ext cx="1282563" cy="1015007"/>
        </a:xfrm>
        <a:prstGeom prst="chevron">
          <a:avLst>
            <a:gd name="adj" fmla="val 70610"/>
          </a:avLst>
        </a:prstGeom>
        <a:solidFill>
          <a:schemeClr val="accent1">
            <a:hueOff val="0"/>
            <a:satOff val="0"/>
            <a:lumOff val="0"/>
            <a:alphaOff val="0"/>
          </a:schemeClr>
        </a:solidFill>
        <a:ln w="10000" cap="flat" cmpd="sng" algn="ctr">
          <a:solidFill>
            <a:schemeClr val="accent1">
              <a:hueOff val="0"/>
              <a:satOff val="0"/>
              <a:lumOff val="0"/>
              <a:alphaOff val="0"/>
            </a:schemeClr>
          </a:solidFill>
          <a:prstDash val="solid"/>
        </a:ln>
        <a:effectLst>
          <a:outerShdw blurRad="38100" dist="300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FF5000F7-1A4F-0344-8185-937C113EB48F}">
      <dsp:nvSpPr>
        <dsp:cNvPr id="0" name=""/>
        <dsp:cNvSpPr/>
      </dsp:nvSpPr>
      <dsp:spPr>
        <a:xfrm>
          <a:off x="94631" y="1077892"/>
          <a:ext cx="5552295" cy="812006"/>
        </a:xfrm>
        <a:prstGeom prst="rect">
          <a:avLst/>
        </a:prstGeom>
        <a:solidFill>
          <a:schemeClr val="lt1">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l" defTabSz="711200">
            <a:lnSpc>
              <a:spcPct val="90000"/>
            </a:lnSpc>
            <a:spcBef>
              <a:spcPct val="0"/>
            </a:spcBef>
            <a:spcAft>
              <a:spcPct val="35000"/>
            </a:spcAft>
          </a:pPr>
          <a:r>
            <a:rPr lang="en-US" sz="1600" kern="1200" dirty="0" smtClean="0">
              <a:latin typeface="Century Gothic"/>
              <a:cs typeface="Century Gothic"/>
              <a:hlinkClick xmlns:r="http://schemas.openxmlformats.org/officeDocument/2006/relationships" r:id="rId1"/>
            </a:rPr>
            <a:t>https://www.competitionpolicyinternational.com/antitrust-economics-course-reading-list</a:t>
          </a:r>
          <a:r>
            <a:rPr lang="en-US" sz="1600" kern="1200" dirty="0" smtClean="0">
              <a:latin typeface="Century Gothic"/>
              <a:cs typeface="Century Gothic"/>
            </a:rPr>
            <a:t> </a:t>
          </a:r>
          <a:endParaRPr lang="en-US" sz="1600" kern="1200" dirty="0">
            <a:latin typeface="Century Gothic"/>
            <a:cs typeface="Century Gothic"/>
          </a:endParaRPr>
        </a:p>
      </dsp:txBody>
      <dsp:txXfrm>
        <a:off x="94631" y="1077892"/>
        <a:ext cx="5552295" cy="812006"/>
      </dsp:txXfrm>
    </dsp:sp>
    <dsp:sp modelId="{BAC3EF3F-4578-F047-8308-AA980A7C895A}">
      <dsp:nvSpPr>
        <dsp:cNvPr id="0" name=""/>
        <dsp:cNvSpPr/>
      </dsp:nvSpPr>
      <dsp:spPr>
        <a:xfrm>
          <a:off x="94631" y="2072600"/>
          <a:ext cx="5481042" cy="498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800100">
            <a:lnSpc>
              <a:spcPct val="90000"/>
            </a:lnSpc>
            <a:spcBef>
              <a:spcPct val="0"/>
            </a:spcBef>
            <a:spcAft>
              <a:spcPct val="35000"/>
            </a:spcAft>
          </a:pPr>
          <a:r>
            <a:rPr lang="en-US" sz="1800" kern="1200" dirty="0" smtClean="0">
              <a:latin typeface="Century Gothic"/>
              <a:cs typeface="Century Gothic"/>
            </a:rPr>
            <a:t>Recording of lectures will be posted 4 days after each lecture</a:t>
          </a:r>
          <a:endParaRPr lang="en-US" sz="1800" kern="1200" dirty="0">
            <a:latin typeface="Century Gothic"/>
            <a:cs typeface="Century Gothic"/>
          </a:endParaRPr>
        </a:p>
      </dsp:txBody>
      <dsp:txXfrm>
        <a:off x="94631" y="2072600"/>
        <a:ext cx="5481042" cy="498276"/>
      </dsp:txXfrm>
    </dsp:sp>
    <dsp:sp modelId="{1897C601-720F-584E-A3B5-0557B58409D4}">
      <dsp:nvSpPr>
        <dsp:cNvPr id="0" name=""/>
        <dsp:cNvSpPr/>
      </dsp:nvSpPr>
      <dsp:spPr>
        <a:xfrm>
          <a:off x="94631" y="2570876"/>
          <a:ext cx="1282563" cy="1015007"/>
        </a:xfrm>
        <a:prstGeom prst="chevron">
          <a:avLst>
            <a:gd name="adj" fmla="val 70610"/>
          </a:avLst>
        </a:prstGeom>
        <a:solidFill>
          <a:schemeClr val="accent1">
            <a:hueOff val="0"/>
            <a:satOff val="0"/>
            <a:lumOff val="0"/>
            <a:alphaOff val="0"/>
          </a:schemeClr>
        </a:solidFill>
        <a:ln w="10000" cap="flat" cmpd="sng" algn="ctr">
          <a:solidFill>
            <a:schemeClr val="accent1">
              <a:hueOff val="0"/>
              <a:satOff val="0"/>
              <a:lumOff val="0"/>
              <a:alphaOff val="0"/>
            </a:schemeClr>
          </a:solidFill>
          <a:prstDash val="solid"/>
        </a:ln>
        <a:effectLst>
          <a:outerShdw blurRad="38100" dist="300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FA58DA42-94AA-0E43-BE0E-EC46FF1C1966}">
      <dsp:nvSpPr>
        <dsp:cNvPr id="0" name=""/>
        <dsp:cNvSpPr/>
      </dsp:nvSpPr>
      <dsp:spPr>
        <a:xfrm>
          <a:off x="865022" y="2570876"/>
          <a:ext cx="1282563" cy="1015007"/>
        </a:xfrm>
        <a:prstGeom prst="chevron">
          <a:avLst>
            <a:gd name="adj" fmla="val 70610"/>
          </a:avLst>
        </a:prstGeom>
        <a:solidFill>
          <a:schemeClr val="accent1">
            <a:hueOff val="0"/>
            <a:satOff val="0"/>
            <a:lumOff val="0"/>
            <a:alphaOff val="0"/>
          </a:schemeClr>
        </a:solidFill>
        <a:ln w="10000" cap="flat" cmpd="sng" algn="ctr">
          <a:solidFill>
            <a:schemeClr val="accent1">
              <a:hueOff val="0"/>
              <a:satOff val="0"/>
              <a:lumOff val="0"/>
              <a:alphaOff val="0"/>
            </a:schemeClr>
          </a:solidFill>
          <a:prstDash val="solid"/>
        </a:ln>
        <a:effectLst>
          <a:outerShdw blurRad="38100" dist="300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E0DFEA0C-126C-0542-86AE-8F928500B546}">
      <dsp:nvSpPr>
        <dsp:cNvPr id="0" name=""/>
        <dsp:cNvSpPr/>
      </dsp:nvSpPr>
      <dsp:spPr>
        <a:xfrm>
          <a:off x="1636022" y="2570876"/>
          <a:ext cx="1282563" cy="1015007"/>
        </a:xfrm>
        <a:prstGeom prst="chevron">
          <a:avLst>
            <a:gd name="adj" fmla="val 70610"/>
          </a:avLst>
        </a:prstGeom>
        <a:solidFill>
          <a:schemeClr val="accent1">
            <a:hueOff val="0"/>
            <a:satOff val="0"/>
            <a:lumOff val="0"/>
            <a:alphaOff val="0"/>
          </a:schemeClr>
        </a:solidFill>
        <a:ln w="10000" cap="flat" cmpd="sng" algn="ctr">
          <a:solidFill>
            <a:schemeClr val="accent1">
              <a:hueOff val="0"/>
              <a:satOff val="0"/>
              <a:lumOff val="0"/>
              <a:alphaOff val="0"/>
            </a:schemeClr>
          </a:solidFill>
          <a:prstDash val="solid"/>
        </a:ln>
        <a:effectLst>
          <a:outerShdw blurRad="38100" dist="300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2A6B2847-42E7-2545-BC26-C973F84862FE}">
      <dsp:nvSpPr>
        <dsp:cNvPr id="0" name=""/>
        <dsp:cNvSpPr/>
      </dsp:nvSpPr>
      <dsp:spPr>
        <a:xfrm>
          <a:off x="2406413" y="2570876"/>
          <a:ext cx="1282563" cy="1015007"/>
        </a:xfrm>
        <a:prstGeom prst="chevron">
          <a:avLst>
            <a:gd name="adj" fmla="val 70610"/>
          </a:avLst>
        </a:prstGeom>
        <a:solidFill>
          <a:schemeClr val="accent1">
            <a:hueOff val="0"/>
            <a:satOff val="0"/>
            <a:lumOff val="0"/>
            <a:alphaOff val="0"/>
          </a:schemeClr>
        </a:solidFill>
        <a:ln w="10000" cap="flat" cmpd="sng" algn="ctr">
          <a:solidFill>
            <a:schemeClr val="accent1">
              <a:hueOff val="0"/>
              <a:satOff val="0"/>
              <a:lumOff val="0"/>
              <a:alphaOff val="0"/>
            </a:schemeClr>
          </a:solidFill>
          <a:prstDash val="solid"/>
        </a:ln>
        <a:effectLst>
          <a:outerShdw blurRad="38100" dist="300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BF120E2E-F103-5A46-8506-B2F3EEE44C80}">
      <dsp:nvSpPr>
        <dsp:cNvPr id="0" name=""/>
        <dsp:cNvSpPr/>
      </dsp:nvSpPr>
      <dsp:spPr>
        <a:xfrm>
          <a:off x="3177413" y="2570876"/>
          <a:ext cx="1282563" cy="1015007"/>
        </a:xfrm>
        <a:prstGeom prst="chevron">
          <a:avLst>
            <a:gd name="adj" fmla="val 70610"/>
          </a:avLst>
        </a:prstGeom>
        <a:solidFill>
          <a:schemeClr val="accent1">
            <a:hueOff val="0"/>
            <a:satOff val="0"/>
            <a:lumOff val="0"/>
            <a:alphaOff val="0"/>
          </a:schemeClr>
        </a:solidFill>
        <a:ln w="10000" cap="flat" cmpd="sng" algn="ctr">
          <a:solidFill>
            <a:schemeClr val="accent1">
              <a:hueOff val="0"/>
              <a:satOff val="0"/>
              <a:lumOff val="0"/>
              <a:alphaOff val="0"/>
            </a:schemeClr>
          </a:solidFill>
          <a:prstDash val="solid"/>
        </a:ln>
        <a:effectLst>
          <a:outerShdw blurRad="38100" dist="300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E9589DD9-8996-204E-8829-49498B3EE0B4}">
      <dsp:nvSpPr>
        <dsp:cNvPr id="0" name=""/>
        <dsp:cNvSpPr/>
      </dsp:nvSpPr>
      <dsp:spPr>
        <a:xfrm>
          <a:off x="3947804" y="2570876"/>
          <a:ext cx="1282563" cy="1015007"/>
        </a:xfrm>
        <a:prstGeom prst="chevron">
          <a:avLst>
            <a:gd name="adj" fmla="val 70610"/>
          </a:avLst>
        </a:prstGeom>
        <a:solidFill>
          <a:schemeClr val="accent1">
            <a:hueOff val="0"/>
            <a:satOff val="0"/>
            <a:lumOff val="0"/>
            <a:alphaOff val="0"/>
          </a:schemeClr>
        </a:solidFill>
        <a:ln w="10000" cap="flat" cmpd="sng" algn="ctr">
          <a:solidFill>
            <a:schemeClr val="accent1">
              <a:hueOff val="0"/>
              <a:satOff val="0"/>
              <a:lumOff val="0"/>
              <a:alphaOff val="0"/>
            </a:schemeClr>
          </a:solidFill>
          <a:prstDash val="solid"/>
        </a:ln>
        <a:effectLst>
          <a:outerShdw blurRad="38100" dist="300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A174F6E1-CC7A-2043-AE3C-EFD672507354}">
      <dsp:nvSpPr>
        <dsp:cNvPr id="0" name=""/>
        <dsp:cNvSpPr/>
      </dsp:nvSpPr>
      <dsp:spPr>
        <a:xfrm>
          <a:off x="4718804" y="2570876"/>
          <a:ext cx="1282563" cy="1015007"/>
        </a:xfrm>
        <a:prstGeom prst="chevron">
          <a:avLst>
            <a:gd name="adj" fmla="val 70610"/>
          </a:avLst>
        </a:prstGeom>
        <a:solidFill>
          <a:schemeClr val="accent1">
            <a:hueOff val="0"/>
            <a:satOff val="0"/>
            <a:lumOff val="0"/>
            <a:alphaOff val="0"/>
          </a:schemeClr>
        </a:solidFill>
        <a:ln w="10000" cap="flat" cmpd="sng" algn="ctr">
          <a:solidFill>
            <a:schemeClr val="accent1">
              <a:hueOff val="0"/>
              <a:satOff val="0"/>
              <a:lumOff val="0"/>
              <a:alphaOff val="0"/>
            </a:schemeClr>
          </a:solidFill>
          <a:prstDash val="solid"/>
        </a:ln>
        <a:effectLst>
          <a:outerShdw blurRad="38100" dist="300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DD924226-147F-034E-B864-EB26FBCEA044}">
      <dsp:nvSpPr>
        <dsp:cNvPr id="0" name=""/>
        <dsp:cNvSpPr/>
      </dsp:nvSpPr>
      <dsp:spPr>
        <a:xfrm>
          <a:off x="94631" y="2672377"/>
          <a:ext cx="5552295" cy="812006"/>
        </a:xfrm>
        <a:prstGeom prst="rect">
          <a:avLst/>
        </a:prstGeom>
        <a:solidFill>
          <a:schemeClr val="lt1">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l" defTabSz="711200">
            <a:lnSpc>
              <a:spcPct val="90000"/>
            </a:lnSpc>
            <a:spcBef>
              <a:spcPct val="0"/>
            </a:spcBef>
            <a:spcAft>
              <a:spcPct val="35000"/>
            </a:spcAft>
          </a:pPr>
          <a:r>
            <a:rPr lang="en-US" sz="1600" kern="1200" dirty="0" smtClean="0">
              <a:latin typeface="Century Gothic"/>
              <a:cs typeface="Century Gothic"/>
              <a:hlinkClick xmlns:r="http://schemas.openxmlformats.org/officeDocument/2006/relationships" r:id="rId2"/>
            </a:rPr>
            <a:t>https://www.competitionpolicyinternational.com/antitrust-economics-course-lectures</a:t>
          </a:r>
          <a:r>
            <a:rPr lang="en-US" sz="1600" kern="1200" dirty="0" smtClean="0">
              <a:latin typeface="Century Gothic"/>
              <a:cs typeface="Century Gothic"/>
            </a:rPr>
            <a:t> </a:t>
          </a:r>
          <a:endParaRPr lang="en-US" sz="1600" kern="1200" dirty="0">
            <a:latin typeface="Century Gothic"/>
            <a:cs typeface="Century Gothic"/>
          </a:endParaRPr>
        </a:p>
      </dsp:txBody>
      <dsp:txXfrm>
        <a:off x="94631" y="2672377"/>
        <a:ext cx="5552295" cy="81200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C31A13-C501-374F-913F-D3C35871959E}">
      <dsp:nvSpPr>
        <dsp:cNvPr id="0" name=""/>
        <dsp:cNvSpPr/>
      </dsp:nvSpPr>
      <dsp:spPr>
        <a:xfrm>
          <a:off x="1813" y="0"/>
          <a:ext cx="2821037" cy="4825999"/>
        </a:xfrm>
        <a:prstGeom prst="roundRect">
          <a:avLst>
            <a:gd name="adj" fmla="val 1000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1">
          <a:noAutofit/>
        </a:bodyPr>
        <a:lstStyle/>
        <a:p>
          <a:pPr lvl="0" algn="l" defTabSz="800100">
            <a:lnSpc>
              <a:spcPct val="90000"/>
            </a:lnSpc>
            <a:spcBef>
              <a:spcPct val="0"/>
            </a:spcBef>
            <a:spcAft>
              <a:spcPct val="35000"/>
            </a:spcAft>
          </a:pPr>
          <a:r>
            <a:rPr lang="en-US" sz="1800" kern="1200" dirty="0" smtClean="0">
              <a:latin typeface="Century Gothic"/>
              <a:cs typeface="Century Gothic"/>
            </a:rPr>
            <a:t>CPI Certificate of Completion for Antitrust Economics</a:t>
          </a:r>
          <a:endParaRPr lang="en-US" sz="1800" kern="1200" dirty="0">
            <a:latin typeface="Century Gothic"/>
            <a:cs typeface="Century Gothic"/>
          </a:endParaRPr>
        </a:p>
        <a:p>
          <a:pPr marL="114300" lvl="1" indent="-114300" algn="l" defTabSz="533400">
            <a:lnSpc>
              <a:spcPct val="90000"/>
            </a:lnSpc>
            <a:spcBef>
              <a:spcPct val="0"/>
            </a:spcBef>
            <a:spcAft>
              <a:spcPct val="15000"/>
            </a:spcAft>
            <a:buChar char="••"/>
          </a:pPr>
          <a:r>
            <a:rPr lang="en-US" sz="1200" kern="1200" dirty="0" smtClean="0">
              <a:latin typeface="Century Gothic"/>
              <a:cs typeface="Century Gothic"/>
            </a:rPr>
            <a:t>Attend at least 24 live courses</a:t>
          </a:r>
          <a:endParaRPr lang="en-US" sz="1200" kern="1200" dirty="0">
            <a:latin typeface="Century Gothic"/>
            <a:cs typeface="Century Gothic"/>
          </a:endParaRPr>
        </a:p>
        <a:p>
          <a:pPr marL="114300" lvl="1" indent="-114300" algn="l" defTabSz="533400">
            <a:lnSpc>
              <a:spcPct val="90000"/>
            </a:lnSpc>
            <a:spcBef>
              <a:spcPct val="0"/>
            </a:spcBef>
            <a:spcAft>
              <a:spcPct val="15000"/>
            </a:spcAft>
            <a:buChar char="••"/>
          </a:pPr>
          <a:r>
            <a:rPr lang="en-US" sz="1200" kern="1200" dirty="0" smtClean="0">
              <a:latin typeface="Century Gothic"/>
              <a:cs typeface="Century Gothic"/>
            </a:rPr>
            <a:t>View all 32 lectures</a:t>
          </a:r>
          <a:endParaRPr lang="en-US" sz="1200" kern="1200" dirty="0">
            <a:latin typeface="Century Gothic"/>
            <a:cs typeface="Century Gothic"/>
          </a:endParaRPr>
        </a:p>
        <a:p>
          <a:pPr marL="114300" lvl="1" indent="-114300" algn="l" defTabSz="533400">
            <a:lnSpc>
              <a:spcPct val="90000"/>
            </a:lnSpc>
            <a:spcBef>
              <a:spcPct val="0"/>
            </a:spcBef>
            <a:spcAft>
              <a:spcPct val="15000"/>
            </a:spcAft>
            <a:buChar char="••"/>
          </a:pPr>
          <a:r>
            <a:rPr lang="en-US" sz="1200" kern="1200" dirty="0" smtClean="0">
              <a:latin typeface="Century Gothic"/>
              <a:cs typeface="Century Gothic"/>
            </a:rPr>
            <a:t>Yes, we know</a:t>
          </a:r>
          <a:endParaRPr lang="en-US" sz="1200" kern="1200" dirty="0">
            <a:latin typeface="Century Gothic"/>
            <a:cs typeface="Century Gothic"/>
          </a:endParaRPr>
        </a:p>
      </dsp:txBody>
      <dsp:txXfrm>
        <a:off x="1813" y="1930400"/>
        <a:ext cx="2821037" cy="1930400"/>
      </dsp:txXfrm>
    </dsp:sp>
    <dsp:sp modelId="{1B04CF3D-816B-B54E-8295-07BD121951E5}">
      <dsp:nvSpPr>
        <dsp:cNvPr id="0" name=""/>
        <dsp:cNvSpPr/>
      </dsp:nvSpPr>
      <dsp:spPr>
        <a:xfrm>
          <a:off x="608802" y="289560"/>
          <a:ext cx="1607058" cy="1607058"/>
        </a:xfrm>
        <a:prstGeom prst="ellipse">
          <a:avLst/>
        </a:prstGeom>
        <a:blipFill rotWithShape="1">
          <a:blip xmlns:r="http://schemas.openxmlformats.org/officeDocument/2006/relationships" r:embed="rId1"/>
          <a:stretch>
            <a:fillRect/>
          </a:stretch>
        </a:blip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80A8A03A-EF7B-F049-A542-D4BF9C8CC277}">
      <dsp:nvSpPr>
        <dsp:cNvPr id="0" name=""/>
        <dsp:cNvSpPr/>
      </dsp:nvSpPr>
      <dsp:spPr>
        <a:xfrm>
          <a:off x="2907481" y="0"/>
          <a:ext cx="2821037" cy="4825999"/>
        </a:xfrm>
        <a:prstGeom prst="roundRect">
          <a:avLst>
            <a:gd name="adj" fmla="val 1000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1">
          <a:noAutofit/>
        </a:bodyPr>
        <a:lstStyle/>
        <a:p>
          <a:pPr lvl="0" algn="l" defTabSz="800100">
            <a:lnSpc>
              <a:spcPct val="90000"/>
            </a:lnSpc>
            <a:spcBef>
              <a:spcPct val="0"/>
            </a:spcBef>
            <a:spcAft>
              <a:spcPts val="156"/>
            </a:spcAft>
          </a:pPr>
          <a:r>
            <a:rPr lang="en-US" sz="1800" kern="1200" dirty="0" smtClean="0">
              <a:latin typeface="Century Gothic"/>
              <a:cs typeface="Century Gothic"/>
            </a:rPr>
            <a:t>CPI Mastery in </a:t>
          </a:r>
        </a:p>
        <a:p>
          <a:pPr lvl="0" algn="l" defTabSz="800100">
            <a:lnSpc>
              <a:spcPct val="90000"/>
            </a:lnSpc>
            <a:spcBef>
              <a:spcPct val="0"/>
            </a:spcBef>
            <a:spcAft>
              <a:spcPts val="756"/>
            </a:spcAft>
          </a:pPr>
          <a:r>
            <a:rPr lang="en-US" sz="1800" kern="1200" dirty="0" smtClean="0">
              <a:latin typeface="Century Gothic"/>
              <a:cs typeface="Century Gothic"/>
            </a:rPr>
            <a:t>Antitrust Economics Certificate</a:t>
          </a:r>
          <a:endParaRPr lang="en-US" sz="1800" kern="1200" dirty="0">
            <a:latin typeface="Century Gothic"/>
            <a:cs typeface="Century Gothic"/>
          </a:endParaRPr>
        </a:p>
        <a:p>
          <a:pPr marL="114300" lvl="1" indent="-114300" algn="l" defTabSz="533400">
            <a:lnSpc>
              <a:spcPct val="90000"/>
            </a:lnSpc>
            <a:spcBef>
              <a:spcPct val="0"/>
            </a:spcBef>
            <a:spcAft>
              <a:spcPct val="15000"/>
            </a:spcAft>
            <a:buChar char="••"/>
          </a:pPr>
          <a:r>
            <a:rPr lang="en-US" sz="1200" kern="1200" dirty="0" smtClean="0">
              <a:latin typeface="Century Gothic"/>
              <a:cs typeface="Century Gothic"/>
            </a:rPr>
            <a:t>Pass 2-hour multiple choice exam given 4 weeks after the end of Module 2</a:t>
          </a:r>
          <a:endParaRPr lang="en-US" sz="1200" kern="1200" dirty="0">
            <a:latin typeface="Century Gothic"/>
            <a:cs typeface="Century Gothic"/>
          </a:endParaRPr>
        </a:p>
      </dsp:txBody>
      <dsp:txXfrm>
        <a:off x="2907481" y="1930400"/>
        <a:ext cx="2821037" cy="1930400"/>
      </dsp:txXfrm>
    </dsp:sp>
    <dsp:sp modelId="{C28A32A7-AB6B-D94A-89E7-CFD2C5E7FA88}">
      <dsp:nvSpPr>
        <dsp:cNvPr id="0" name=""/>
        <dsp:cNvSpPr/>
      </dsp:nvSpPr>
      <dsp:spPr>
        <a:xfrm>
          <a:off x="3514471" y="289560"/>
          <a:ext cx="1607058" cy="1607058"/>
        </a:xfrm>
        <a:prstGeom prst="ellipse">
          <a:avLst/>
        </a:prstGeom>
        <a:blipFill rotWithShape="1">
          <a:blip xmlns:r="http://schemas.openxmlformats.org/officeDocument/2006/relationships" r:embed="rId2"/>
          <a:stretch>
            <a:fillRect/>
          </a:stretch>
        </a:blip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C22B4FCA-37C9-8A4F-8C28-E58AE5ADC363}">
      <dsp:nvSpPr>
        <dsp:cNvPr id="0" name=""/>
        <dsp:cNvSpPr/>
      </dsp:nvSpPr>
      <dsp:spPr>
        <a:xfrm>
          <a:off x="5813149" y="0"/>
          <a:ext cx="2821037" cy="4825999"/>
        </a:xfrm>
        <a:prstGeom prst="roundRect">
          <a:avLst>
            <a:gd name="adj" fmla="val 1000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1">
          <a:noAutofit/>
        </a:bodyPr>
        <a:lstStyle/>
        <a:p>
          <a:pPr lvl="0" algn="l" defTabSz="800100">
            <a:lnSpc>
              <a:spcPct val="90000"/>
            </a:lnSpc>
            <a:spcBef>
              <a:spcPct val="0"/>
            </a:spcBef>
            <a:spcAft>
              <a:spcPct val="35000"/>
            </a:spcAft>
          </a:pPr>
          <a:r>
            <a:rPr lang="en-US" sz="1800" kern="1200" dirty="0" smtClean="0">
              <a:latin typeface="Century Gothic"/>
              <a:cs typeface="Century Gothic"/>
            </a:rPr>
            <a:t>CPI Mastery with Honors in Antitrust Economics</a:t>
          </a:r>
          <a:endParaRPr lang="en-US" sz="1800" kern="1200" dirty="0">
            <a:latin typeface="Century Gothic"/>
            <a:cs typeface="Century Gothic"/>
          </a:endParaRPr>
        </a:p>
        <a:p>
          <a:pPr marL="114300" lvl="1" indent="-114300" algn="l" defTabSz="533400">
            <a:lnSpc>
              <a:spcPct val="90000"/>
            </a:lnSpc>
            <a:spcBef>
              <a:spcPct val="0"/>
            </a:spcBef>
            <a:spcAft>
              <a:spcPct val="15000"/>
            </a:spcAft>
            <a:buChar char="••"/>
          </a:pPr>
          <a:r>
            <a:rPr lang="en-US" sz="1200" kern="1200" dirty="0" smtClean="0">
              <a:latin typeface="Century Gothic"/>
              <a:cs typeface="Century Gothic"/>
            </a:rPr>
            <a:t>Passing grade on exam</a:t>
          </a:r>
          <a:endParaRPr lang="en-US" sz="1200" kern="1200" dirty="0">
            <a:latin typeface="Century Gothic"/>
            <a:cs typeface="Century Gothic"/>
          </a:endParaRPr>
        </a:p>
        <a:p>
          <a:pPr marL="114300" lvl="1" indent="-114300" algn="l" defTabSz="533400">
            <a:lnSpc>
              <a:spcPct val="90000"/>
            </a:lnSpc>
            <a:spcBef>
              <a:spcPct val="0"/>
            </a:spcBef>
            <a:spcAft>
              <a:spcPct val="15000"/>
            </a:spcAft>
            <a:buChar char="••"/>
          </a:pPr>
          <a:r>
            <a:rPr lang="en-US" sz="1200" kern="1200" dirty="0" smtClean="0">
              <a:latin typeface="Century Gothic"/>
              <a:cs typeface="Century Gothic"/>
            </a:rPr>
            <a:t>Honor grade on 3000 word essay</a:t>
          </a:r>
          <a:endParaRPr lang="en-US" sz="1200" kern="1200" dirty="0">
            <a:latin typeface="Century Gothic"/>
            <a:cs typeface="Century Gothic"/>
          </a:endParaRPr>
        </a:p>
      </dsp:txBody>
      <dsp:txXfrm>
        <a:off x="5813149" y="1930400"/>
        <a:ext cx="2821037" cy="1930400"/>
      </dsp:txXfrm>
    </dsp:sp>
    <dsp:sp modelId="{70385457-D171-2A43-A62D-53ACB59E0452}">
      <dsp:nvSpPr>
        <dsp:cNvPr id="0" name=""/>
        <dsp:cNvSpPr/>
      </dsp:nvSpPr>
      <dsp:spPr>
        <a:xfrm>
          <a:off x="6420139" y="289560"/>
          <a:ext cx="1607058" cy="1607058"/>
        </a:xfrm>
        <a:prstGeom prst="ellipse">
          <a:avLst/>
        </a:prstGeom>
        <a:blipFill rotWithShape="1">
          <a:blip xmlns:r="http://schemas.openxmlformats.org/officeDocument/2006/relationships" r:embed="rId3"/>
          <a:stretch>
            <a:fillRect/>
          </a:stretch>
        </a:blip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4EC6B16D-B9B5-E041-B51C-C3B3688480A0}">
      <dsp:nvSpPr>
        <dsp:cNvPr id="0" name=""/>
        <dsp:cNvSpPr/>
      </dsp:nvSpPr>
      <dsp:spPr>
        <a:xfrm>
          <a:off x="345439" y="3860800"/>
          <a:ext cx="7945120" cy="723900"/>
        </a:xfrm>
        <a:prstGeom prst="leftRightArrow">
          <a:avLst/>
        </a:prstGeom>
        <a:solidFill>
          <a:schemeClr val="accent1">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204E3E-A84F-B74E-BF5A-79190E9AC611}">
      <dsp:nvSpPr>
        <dsp:cNvPr id="0" name=""/>
        <dsp:cNvSpPr/>
      </dsp:nvSpPr>
      <dsp:spPr>
        <a:xfrm>
          <a:off x="0" y="720699"/>
          <a:ext cx="8001000" cy="11844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FE20F9C-14AA-8842-91C3-733DD5870A9E}">
      <dsp:nvSpPr>
        <dsp:cNvPr id="0" name=""/>
        <dsp:cNvSpPr/>
      </dsp:nvSpPr>
      <dsp:spPr>
        <a:xfrm>
          <a:off x="380906" y="26979"/>
          <a:ext cx="7618132" cy="138744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1693" tIns="0" rIns="211693" bIns="0" numCol="1" spcCol="1270" anchor="ctr" anchorCtr="0">
          <a:noAutofit/>
        </a:bodyPr>
        <a:lstStyle/>
        <a:p>
          <a:pPr lvl="0" algn="l" defTabSz="800100">
            <a:lnSpc>
              <a:spcPct val="90000"/>
            </a:lnSpc>
            <a:spcBef>
              <a:spcPct val="0"/>
            </a:spcBef>
            <a:spcAft>
              <a:spcPct val="35000"/>
            </a:spcAft>
          </a:pPr>
          <a:r>
            <a:rPr lang="en-US" sz="1800" b="1" i="1" kern="1200" dirty="0" smtClean="0">
              <a:solidFill>
                <a:schemeClr val="bg1"/>
              </a:solidFill>
              <a:latin typeface="Century Gothic"/>
              <a:cs typeface="Century Gothic"/>
            </a:rPr>
            <a:t>Competition in the market: </a:t>
          </a:r>
        </a:p>
        <a:p>
          <a:pPr lvl="0" algn="l" defTabSz="800100">
            <a:lnSpc>
              <a:spcPct val="90000"/>
            </a:lnSpc>
            <a:spcBef>
              <a:spcPct val="0"/>
            </a:spcBef>
            <a:spcAft>
              <a:spcPct val="35000"/>
            </a:spcAft>
          </a:pPr>
          <a:r>
            <a:rPr lang="en-US" sz="1800" kern="1200" dirty="0" smtClean="0">
              <a:solidFill>
                <a:schemeClr val="bg1"/>
              </a:solidFill>
              <a:latin typeface="Century Gothic"/>
              <a:cs typeface="Century Gothic"/>
            </a:rPr>
            <a:t>The existence of multiple firms that seek consumer business and offer consumer choice. This is also called “static competition.”</a:t>
          </a:r>
          <a:endParaRPr lang="en-US" sz="1800" kern="1200" dirty="0">
            <a:solidFill>
              <a:schemeClr val="bg1"/>
            </a:solidFill>
            <a:latin typeface="Century Gothic"/>
            <a:cs typeface="Century Gothic"/>
          </a:endParaRPr>
        </a:p>
      </dsp:txBody>
      <dsp:txXfrm>
        <a:off x="448635" y="94708"/>
        <a:ext cx="7482674" cy="1251982"/>
      </dsp:txXfrm>
    </dsp:sp>
    <dsp:sp modelId="{F5BF60B3-0294-0F4C-99EA-8B3FE0CF75E1}">
      <dsp:nvSpPr>
        <dsp:cNvPr id="0" name=""/>
        <dsp:cNvSpPr/>
      </dsp:nvSpPr>
      <dsp:spPr>
        <a:xfrm>
          <a:off x="0" y="2852620"/>
          <a:ext cx="8001000" cy="11844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B335D8F-D8DA-6B4B-B282-A844DDDA85A6}">
      <dsp:nvSpPr>
        <dsp:cNvPr id="0" name=""/>
        <dsp:cNvSpPr/>
      </dsp:nvSpPr>
      <dsp:spPr>
        <a:xfrm>
          <a:off x="380906" y="2158900"/>
          <a:ext cx="7618132" cy="138744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1693" tIns="0" rIns="211693" bIns="0" numCol="1" spcCol="1270" anchor="ctr" anchorCtr="0">
          <a:noAutofit/>
        </a:bodyPr>
        <a:lstStyle/>
        <a:p>
          <a:pPr lvl="0" algn="l" defTabSz="800100">
            <a:lnSpc>
              <a:spcPct val="90000"/>
            </a:lnSpc>
            <a:spcBef>
              <a:spcPct val="0"/>
            </a:spcBef>
            <a:spcAft>
              <a:spcPct val="35000"/>
            </a:spcAft>
          </a:pPr>
          <a:r>
            <a:rPr lang="en-US" sz="1800" b="1" i="1" kern="1200" dirty="0" smtClean="0">
              <a:solidFill>
                <a:schemeClr val="bg1"/>
              </a:solidFill>
              <a:latin typeface="Century Gothic"/>
              <a:cs typeface="Century Gothic"/>
            </a:rPr>
            <a:t>Competition for the market: </a:t>
          </a:r>
        </a:p>
        <a:p>
          <a:pPr lvl="0" algn="l" defTabSz="800100">
            <a:lnSpc>
              <a:spcPct val="90000"/>
            </a:lnSpc>
            <a:spcBef>
              <a:spcPct val="0"/>
            </a:spcBef>
            <a:spcAft>
              <a:spcPct val="35000"/>
            </a:spcAft>
          </a:pPr>
          <a:r>
            <a:rPr lang="en-US" sz="1800" kern="1200" dirty="0" smtClean="0">
              <a:solidFill>
                <a:schemeClr val="bg1"/>
              </a:solidFill>
              <a:latin typeface="Century Gothic"/>
              <a:cs typeface="Century Gothic"/>
            </a:rPr>
            <a:t>The act of striving against another force for the purpose of achieving dominance or attaining a reward or goal. This is also called “dynamic competition.”</a:t>
          </a:r>
          <a:endParaRPr lang="en-US" sz="1800" kern="1200" dirty="0">
            <a:solidFill>
              <a:schemeClr val="bg1"/>
            </a:solidFill>
            <a:latin typeface="Century Gothic"/>
            <a:cs typeface="Century Gothic"/>
          </a:endParaRPr>
        </a:p>
      </dsp:txBody>
      <dsp:txXfrm>
        <a:off x="448635" y="2226629"/>
        <a:ext cx="7482674" cy="125198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4483BA-C3BF-AA4F-8005-B9741E35EB35}">
      <dsp:nvSpPr>
        <dsp:cNvPr id="0" name=""/>
        <dsp:cNvSpPr/>
      </dsp:nvSpPr>
      <dsp:spPr>
        <a:xfrm>
          <a:off x="0" y="464019"/>
          <a:ext cx="8077200" cy="7812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11953BA-9F94-3944-972B-D02EDB28E8DA}">
      <dsp:nvSpPr>
        <dsp:cNvPr id="0" name=""/>
        <dsp:cNvSpPr/>
      </dsp:nvSpPr>
      <dsp:spPr>
        <a:xfrm>
          <a:off x="384534" y="6459"/>
          <a:ext cx="7690685" cy="91512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3709" tIns="0" rIns="213709" bIns="0" numCol="1" spcCol="1270" anchor="ctr" anchorCtr="0">
          <a:noAutofit/>
        </a:bodyPr>
        <a:lstStyle/>
        <a:p>
          <a:pPr lvl="0" algn="l" defTabSz="800100">
            <a:lnSpc>
              <a:spcPct val="90000"/>
            </a:lnSpc>
            <a:spcBef>
              <a:spcPct val="0"/>
            </a:spcBef>
            <a:spcAft>
              <a:spcPct val="35000"/>
            </a:spcAft>
          </a:pPr>
          <a:r>
            <a:rPr lang="en-US" sz="1800" kern="1200" dirty="0" smtClean="0">
              <a:latin typeface="Century Gothic"/>
              <a:ea typeface="ＭＳ Ｐゴシック" pitchFamily="34" charset="-128"/>
              <a:cs typeface="Century Gothic"/>
            </a:rPr>
            <a:t>Each firm sets price to attract customers from other firms in the market that produce substitutable (interchangeable) products. </a:t>
          </a:r>
        </a:p>
      </dsp:txBody>
      <dsp:txXfrm>
        <a:off x="429206" y="51131"/>
        <a:ext cx="7601341" cy="825776"/>
      </dsp:txXfrm>
    </dsp:sp>
    <dsp:sp modelId="{77F0752A-D47B-6346-AFE1-B87225D88033}">
      <dsp:nvSpPr>
        <dsp:cNvPr id="0" name=""/>
        <dsp:cNvSpPr/>
      </dsp:nvSpPr>
      <dsp:spPr>
        <a:xfrm>
          <a:off x="0" y="1870179"/>
          <a:ext cx="8077200" cy="7812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F7C64A9-447C-2845-9EDC-0AA48232E649}">
      <dsp:nvSpPr>
        <dsp:cNvPr id="0" name=""/>
        <dsp:cNvSpPr/>
      </dsp:nvSpPr>
      <dsp:spPr>
        <a:xfrm>
          <a:off x="384534" y="1412619"/>
          <a:ext cx="7690685" cy="91512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3709" tIns="0" rIns="213709" bIns="0" numCol="1" spcCol="1270" anchor="ctr" anchorCtr="0">
          <a:noAutofit/>
        </a:bodyPr>
        <a:lstStyle/>
        <a:p>
          <a:pPr lvl="0" algn="l" defTabSz="800100">
            <a:lnSpc>
              <a:spcPct val="90000"/>
            </a:lnSpc>
            <a:spcBef>
              <a:spcPct val="0"/>
            </a:spcBef>
            <a:spcAft>
              <a:spcPct val="35000"/>
            </a:spcAft>
          </a:pPr>
          <a:r>
            <a:rPr lang="en-US" sz="1800" kern="1200" dirty="0" smtClean="0">
              <a:latin typeface="Century Gothic"/>
              <a:ea typeface="ＭＳ Ｐゴシック" pitchFamily="34" charset="-128"/>
              <a:cs typeface="Century Gothic"/>
            </a:rPr>
            <a:t>Product characteristics are set so firms cannot change the quality or characteristics of their products.</a:t>
          </a:r>
        </a:p>
      </dsp:txBody>
      <dsp:txXfrm>
        <a:off x="429206" y="1457291"/>
        <a:ext cx="7601341" cy="825776"/>
      </dsp:txXfrm>
    </dsp:sp>
    <dsp:sp modelId="{6A35BD8F-EC1C-9A46-BFA8-6933679092D9}">
      <dsp:nvSpPr>
        <dsp:cNvPr id="0" name=""/>
        <dsp:cNvSpPr/>
      </dsp:nvSpPr>
      <dsp:spPr>
        <a:xfrm>
          <a:off x="0" y="3276340"/>
          <a:ext cx="8077200" cy="7812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89F5770-131D-C448-A257-9C123A68BC18}">
      <dsp:nvSpPr>
        <dsp:cNvPr id="0" name=""/>
        <dsp:cNvSpPr/>
      </dsp:nvSpPr>
      <dsp:spPr>
        <a:xfrm>
          <a:off x="384534" y="2818780"/>
          <a:ext cx="7690685" cy="91512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3709" tIns="0" rIns="213709" bIns="0" numCol="1" spcCol="1270" anchor="ctr" anchorCtr="0">
          <a:noAutofit/>
        </a:bodyPr>
        <a:lstStyle/>
        <a:p>
          <a:pPr lvl="0" algn="l" defTabSz="800100">
            <a:lnSpc>
              <a:spcPct val="90000"/>
            </a:lnSpc>
            <a:spcBef>
              <a:spcPct val="0"/>
            </a:spcBef>
            <a:spcAft>
              <a:spcPct val="35000"/>
            </a:spcAft>
          </a:pPr>
          <a:r>
            <a:rPr lang="en-US" sz="1800" kern="1200" dirty="0" smtClean="0">
              <a:latin typeface="Century Gothic"/>
              <a:ea typeface="ＭＳ Ｐゴシック" pitchFamily="34" charset="-128"/>
              <a:cs typeface="Century Gothic"/>
            </a:rPr>
            <a:t>Firms’ cost structures are set so they cannot expand capacity; cannot lower costs through improved technology or management.</a:t>
          </a:r>
        </a:p>
      </dsp:txBody>
      <dsp:txXfrm>
        <a:off x="429206" y="2863452"/>
        <a:ext cx="7601341" cy="82577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3820BC-BF33-F843-84EA-5C0D48396F86}">
      <dsp:nvSpPr>
        <dsp:cNvPr id="0" name=""/>
        <dsp:cNvSpPr/>
      </dsp:nvSpPr>
      <dsp:spPr>
        <a:xfrm>
          <a:off x="0" y="720699"/>
          <a:ext cx="8077200" cy="11844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1017370-D29E-2A46-A661-470E6EAD52D9}">
      <dsp:nvSpPr>
        <dsp:cNvPr id="0" name=""/>
        <dsp:cNvSpPr/>
      </dsp:nvSpPr>
      <dsp:spPr>
        <a:xfrm>
          <a:off x="380998" y="0"/>
          <a:ext cx="7686084" cy="138744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3709" tIns="0" rIns="213709" bIns="0" numCol="1" spcCol="1270" anchor="ctr" anchorCtr="0">
          <a:noAutofit/>
        </a:bodyPr>
        <a:lstStyle/>
        <a:p>
          <a:pPr lvl="0" algn="ctr" defTabSz="889000">
            <a:lnSpc>
              <a:spcPct val="90000"/>
            </a:lnSpc>
            <a:spcBef>
              <a:spcPct val="0"/>
            </a:spcBef>
            <a:spcAft>
              <a:spcPct val="35000"/>
            </a:spcAft>
          </a:pPr>
          <a:r>
            <a:rPr lang="en-GB" sz="2000" i="1" kern="1200" dirty="0" smtClean="0">
              <a:solidFill>
                <a:schemeClr val="bg1"/>
              </a:solidFill>
              <a:latin typeface="Century Gothic"/>
              <a:cs typeface="Century Gothic"/>
            </a:rPr>
            <a:t>Firms try to win market share by charging a low price. </a:t>
          </a:r>
          <a:endParaRPr lang="en-GB" sz="2000" i="1" kern="1200" dirty="0">
            <a:solidFill>
              <a:schemeClr val="bg1"/>
            </a:solidFill>
            <a:latin typeface="Century Gothic"/>
            <a:cs typeface="Century Gothic"/>
          </a:endParaRPr>
        </a:p>
      </dsp:txBody>
      <dsp:txXfrm>
        <a:off x="448727" y="67729"/>
        <a:ext cx="7550626" cy="1251982"/>
      </dsp:txXfrm>
    </dsp:sp>
    <dsp:sp modelId="{BD913AC3-8B9E-5A48-8881-09BB08CB6C1B}">
      <dsp:nvSpPr>
        <dsp:cNvPr id="0" name=""/>
        <dsp:cNvSpPr/>
      </dsp:nvSpPr>
      <dsp:spPr>
        <a:xfrm>
          <a:off x="0" y="2852620"/>
          <a:ext cx="8077200" cy="11844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88096BF-D3E4-4A4E-A9E2-1A86C3C852D3}">
      <dsp:nvSpPr>
        <dsp:cNvPr id="0" name=""/>
        <dsp:cNvSpPr/>
      </dsp:nvSpPr>
      <dsp:spPr>
        <a:xfrm>
          <a:off x="384534" y="2158900"/>
          <a:ext cx="7690685" cy="138744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3709" tIns="0" rIns="213709" bIns="0" numCol="1" spcCol="1270" anchor="ctr" anchorCtr="0">
          <a:noAutofit/>
        </a:bodyPr>
        <a:lstStyle/>
        <a:p>
          <a:pPr lvl="0" algn="ctr" defTabSz="889000">
            <a:lnSpc>
              <a:spcPct val="90000"/>
            </a:lnSpc>
            <a:spcBef>
              <a:spcPct val="0"/>
            </a:spcBef>
            <a:spcAft>
              <a:spcPct val="35000"/>
            </a:spcAft>
          </a:pPr>
          <a:r>
            <a:rPr lang="en-GB" sz="2000" i="1" kern="1200" dirty="0" smtClean="0">
              <a:solidFill>
                <a:schemeClr val="bg1"/>
              </a:solidFill>
              <a:latin typeface="Century Gothic"/>
              <a:cs typeface="Century Gothic"/>
            </a:rPr>
            <a:t>Competition drives price down so that it just covers cost and offers a competitive return on capital.</a:t>
          </a:r>
          <a:endParaRPr lang="en-GB" sz="2000" i="1" kern="1200" dirty="0">
            <a:solidFill>
              <a:schemeClr val="bg1"/>
            </a:solidFill>
            <a:latin typeface="Century Gothic"/>
            <a:cs typeface="Century Gothic"/>
          </a:endParaRPr>
        </a:p>
      </dsp:txBody>
      <dsp:txXfrm>
        <a:off x="452263" y="2226629"/>
        <a:ext cx="7555227" cy="1251982"/>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B31635-79BF-2543-BF96-0C87EA33ECEA}">
      <dsp:nvSpPr>
        <dsp:cNvPr id="0" name=""/>
        <dsp:cNvSpPr/>
      </dsp:nvSpPr>
      <dsp:spPr>
        <a:xfrm>
          <a:off x="0" y="774199"/>
          <a:ext cx="8077200" cy="12852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11595B6-9460-854F-9D5F-D49EDFAED47A}">
      <dsp:nvSpPr>
        <dsp:cNvPr id="0" name=""/>
        <dsp:cNvSpPr/>
      </dsp:nvSpPr>
      <dsp:spPr>
        <a:xfrm>
          <a:off x="384534" y="21439"/>
          <a:ext cx="7690685" cy="150552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3709" tIns="0" rIns="213709" bIns="0" numCol="1" spcCol="1270" anchor="ctr" anchorCtr="0">
          <a:noAutofit/>
        </a:bodyPr>
        <a:lstStyle/>
        <a:p>
          <a:pPr lvl="0" algn="l" defTabSz="800100">
            <a:lnSpc>
              <a:spcPct val="90000"/>
            </a:lnSpc>
            <a:spcBef>
              <a:spcPct val="0"/>
            </a:spcBef>
            <a:spcAft>
              <a:spcPct val="35000"/>
            </a:spcAft>
          </a:pPr>
          <a:r>
            <a:rPr lang="en-US" sz="1800" kern="1200" dirty="0" smtClean="0">
              <a:latin typeface="Century Gothic"/>
              <a:ea typeface="ＭＳ Ｐゴシック" pitchFamily="34" charset="-128"/>
              <a:cs typeface="Century Gothic"/>
            </a:rPr>
            <a:t>When many firms vie for consumer demand they tend to compete price down to the lowest efficient level.</a:t>
          </a:r>
        </a:p>
      </dsp:txBody>
      <dsp:txXfrm>
        <a:off x="458027" y="94932"/>
        <a:ext cx="7543699" cy="1358534"/>
      </dsp:txXfrm>
    </dsp:sp>
    <dsp:sp modelId="{4240149C-67EC-834D-B9BD-9FCED0FC1C5D}">
      <dsp:nvSpPr>
        <dsp:cNvPr id="0" name=""/>
        <dsp:cNvSpPr/>
      </dsp:nvSpPr>
      <dsp:spPr>
        <a:xfrm>
          <a:off x="0" y="2693211"/>
          <a:ext cx="8077200" cy="12852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DB37C05-A6A2-3745-A34E-E813AA3AC102}">
      <dsp:nvSpPr>
        <dsp:cNvPr id="0" name=""/>
        <dsp:cNvSpPr/>
      </dsp:nvSpPr>
      <dsp:spPr>
        <a:xfrm>
          <a:off x="384534" y="2334800"/>
          <a:ext cx="7690685" cy="150552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3709" tIns="0" rIns="213709" bIns="0" numCol="1" spcCol="1270" anchor="ctr" anchorCtr="0">
          <a:noAutofit/>
        </a:bodyPr>
        <a:lstStyle/>
        <a:p>
          <a:pPr lvl="0" algn="l" defTabSz="800100">
            <a:lnSpc>
              <a:spcPct val="90000"/>
            </a:lnSpc>
            <a:spcBef>
              <a:spcPct val="0"/>
            </a:spcBef>
            <a:spcAft>
              <a:spcPct val="35000"/>
            </a:spcAft>
          </a:pPr>
          <a:r>
            <a:rPr lang="en-US" sz="1800" kern="1200" dirty="0" smtClean="0">
              <a:latin typeface="Century Gothic"/>
              <a:ea typeface="ＭＳ Ｐゴシック" pitchFamily="34" charset="-128"/>
              <a:cs typeface="Century Gothic"/>
            </a:rPr>
            <a:t>More consumers can afford to buy at lower prices so competition tends to increase output.  </a:t>
          </a:r>
        </a:p>
      </dsp:txBody>
      <dsp:txXfrm>
        <a:off x="458027" y="2408293"/>
        <a:ext cx="7543699" cy="1358534"/>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5AFA3C-46C9-3E49-B115-304369B5D8C1}">
      <dsp:nvSpPr>
        <dsp:cNvPr id="0" name=""/>
        <dsp:cNvSpPr/>
      </dsp:nvSpPr>
      <dsp:spPr>
        <a:xfrm>
          <a:off x="0" y="587783"/>
          <a:ext cx="8458200" cy="1443487"/>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56450" tIns="812292" rIns="656450"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baseline="0" dirty="0" smtClean="0">
              <a:latin typeface="Century Gothic"/>
              <a:cs typeface="Century Gothic"/>
            </a:rPr>
            <a:t> </a:t>
          </a:r>
          <a:r>
            <a:rPr lang="en-US" sz="1800" kern="1200" dirty="0" smtClean="0">
              <a:latin typeface="Century Gothic"/>
              <a:cs typeface="Century Gothic"/>
            </a:rPr>
            <a:t>These are the subjects of a branch of economics known as industrial organization and of microeconomics more generally. </a:t>
          </a:r>
          <a:endParaRPr lang="en-US" sz="1800" i="0" kern="1200" dirty="0">
            <a:latin typeface="Century Gothic"/>
            <a:cs typeface="Century Gothic"/>
          </a:endParaRPr>
        </a:p>
      </dsp:txBody>
      <dsp:txXfrm>
        <a:off x="0" y="587783"/>
        <a:ext cx="8458200" cy="1443487"/>
      </dsp:txXfrm>
    </dsp:sp>
    <dsp:sp modelId="{9514EDE9-45DB-A04D-93D4-CB8C956199C1}">
      <dsp:nvSpPr>
        <dsp:cNvPr id="0" name=""/>
        <dsp:cNvSpPr/>
      </dsp:nvSpPr>
      <dsp:spPr>
        <a:xfrm>
          <a:off x="384088" y="12143"/>
          <a:ext cx="8067841" cy="115128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3790" tIns="0" rIns="223790" bIns="0" numCol="1" spcCol="1270" anchor="ctr" anchorCtr="0">
          <a:noAutofit/>
        </a:bodyPr>
        <a:lstStyle/>
        <a:p>
          <a:pPr lvl="0" algn="l" defTabSz="800100" rtl="0">
            <a:lnSpc>
              <a:spcPct val="90000"/>
            </a:lnSpc>
            <a:spcBef>
              <a:spcPct val="0"/>
            </a:spcBef>
            <a:spcAft>
              <a:spcPct val="35000"/>
            </a:spcAft>
          </a:pPr>
          <a:r>
            <a:rPr lang="en-US" sz="1800" kern="1200" dirty="0" smtClean="0">
              <a:latin typeface="Century Gothic"/>
              <a:cs typeface="Century Gothic"/>
            </a:rPr>
            <a:t>Antitrust</a:t>
          </a:r>
          <a:r>
            <a:rPr lang="en-US" sz="1800" kern="1200" baseline="0" dirty="0" smtClean="0">
              <a:latin typeface="Century Gothic"/>
              <a:cs typeface="Century Gothic"/>
            </a:rPr>
            <a:t> involves the application of economic concepts such as markets, substitution, competition, market power, vertical restraints, and so forth.</a:t>
          </a:r>
          <a:endParaRPr lang="en-US" sz="1800" kern="1200" dirty="0">
            <a:latin typeface="Century Gothic"/>
            <a:cs typeface="Century Gothic"/>
          </a:endParaRPr>
        </a:p>
      </dsp:txBody>
      <dsp:txXfrm>
        <a:off x="440289" y="68344"/>
        <a:ext cx="7955439" cy="1038878"/>
      </dsp:txXfrm>
    </dsp:sp>
    <dsp:sp modelId="{9BB55DA5-65AA-224B-B7FE-0536DFB72909}">
      <dsp:nvSpPr>
        <dsp:cNvPr id="0" name=""/>
        <dsp:cNvSpPr/>
      </dsp:nvSpPr>
      <dsp:spPr>
        <a:xfrm>
          <a:off x="0" y="2194749"/>
          <a:ext cx="8458200" cy="1750612"/>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56450" tIns="812292" rIns="656450" bIns="128016" numCol="1" spcCol="1270" anchor="t" anchorCtr="0">
          <a:noAutofit/>
        </a:bodyPr>
        <a:lstStyle/>
        <a:p>
          <a:pPr marL="171450" lvl="1" indent="-171450" algn="l" defTabSz="800100">
            <a:lnSpc>
              <a:spcPct val="90000"/>
            </a:lnSpc>
            <a:spcBef>
              <a:spcPct val="0"/>
            </a:spcBef>
            <a:spcAft>
              <a:spcPct val="15000"/>
            </a:spcAft>
            <a:buChar char="••"/>
          </a:pPr>
          <a:endParaRPr lang="en-US" sz="1800" kern="1200" dirty="0">
            <a:latin typeface="Century Gothic"/>
            <a:cs typeface="Century Gothic"/>
          </a:endParaRPr>
        </a:p>
        <a:p>
          <a:pPr marL="171450" lvl="1" indent="-171450" algn="l" defTabSz="800100">
            <a:lnSpc>
              <a:spcPct val="90000"/>
            </a:lnSpc>
            <a:spcBef>
              <a:spcPct val="0"/>
            </a:spcBef>
            <a:spcAft>
              <a:spcPct val="15000"/>
            </a:spcAft>
            <a:buChar char="••"/>
          </a:pPr>
          <a:r>
            <a:rPr lang="en-US" sz="1800" kern="1200" dirty="0" smtClean="0">
              <a:latin typeface="Century Gothic"/>
              <a:cs typeface="Century Gothic"/>
            </a:rPr>
            <a:t> A court examining a breach of contract for the construction of a bridge applies contract law and not bridge engineering.</a:t>
          </a:r>
          <a:endParaRPr lang="en-US" sz="1800" kern="1200" dirty="0">
            <a:latin typeface="Century Gothic"/>
            <a:cs typeface="Century Gothic"/>
          </a:endParaRPr>
        </a:p>
      </dsp:txBody>
      <dsp:txXfrm>
        <a:off x="0" y="2194749"/>
        <a:ext cx="8458200" cy="1750612"/>
      </dsp:txXfrm>
    </dsp:sp>
    <dsp:sp modelId="{E5D96196-86D0-DE45-A98A-A423BC6DC7E0}">
      <dsp:nvSpPr>
        <dsp:cNvPr id="0" name=""/>
        <dsp:cNvSpPr/>
      </dsp:nvSpPr>
      <dsp:spPr>
        <a:xfrm>
          <a:off x="528046" y="2241871"/>
          <a:ext cx="7926807" cy="838212"/>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3790" tIns="0" rIns="223790" bIns="0" numCol="1" spcCol="1270" anchor="ctr" anchorCtr="0">
          <a:noAutofit/>
        </a:bodyPr>
        <a:lstStyle/>
        <a:p>
          <a:pPr lvl="0" algn="l" defTabSz="800100">
            <a:lnSpc>
              <a:spcPct val="90000"/>
            </a:lnSpc>
            <a:spcBef>
              <a:spcPct val="0"/>
            </a:spcBef>
            <a:spcAft>
              <a:spcPct val="35000"/>
            </a:spcAft>
          </a:pPr>
          <a:r>
            <a:rPr lang="en-US" sz="1800" kern="1200" dirty="0" smtClean="0">
              <a:latin typeface="Century Gothic"/>
              <a:cs typeface="Century Gothic"/>
            </a:rPr>
            <a:t>Most areas of the law, by contrast, involve the application of legal reasoning and principles to a set of facts.</a:t>
          </a:r>
          <a:endParaRPr lang="en-US" sz="1800" kern="1200" dirty="0">
            <a:latin typeface="Century Gothic"/>
            <a:cs typeface="Century Gothic"/>
          </a:endParaRPr>
        </a:p>
      </dsp:txBody>
      <dsp:txXfrm>
        <a:off x="568964" y="2282789"/>
        <a:ext cx="7844971" cy="756376"/>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7EB49A-6340-BA4F-B0EB-C487D1D6011F}">
      <dsp:nvSpPr>
        <dsp:cNvPr id="0" name=""/>
        <dsp:cNvSpPr/>
      </dsp:nvSpPr>
      <dsp:spPr>
        <a:xfrm>
          <a:off x="0" y="515040"/>
          <a:ext cx="8458200" cy="8064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94B6862-D746-AB41-B140-3727A23C00AF}">
      <dsp:nvSpPr>
        <dsp:cNvPr id="0" name=""/>
        <dsp:cNvSpPr/>
      </dsp:nvSpPr>
      <dsp:spPr>
        <a:xfrm>
          <a:off x="563446" y="42720"/>
          <a:ext cx="7888254" cy="94464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3790" tIns="0" rIns="223790" bIns="0" numCol="1" spcCol="1270" anchor="ctr" anchorCtr="0">
          <a:noAutofit/>
        </a:bodyPr>
        <a:lstStyle/>
        <a:p>
          <a:pPr lvl="0" algn="l" defTabSz="800100" rtl="0">
            <a:lnSpc>
              <a:spcPct val="90000"/>
            </a:lnSpc>
            <a:spcBef>
              <a:spcPct val="0"/>
            </a:spcBef>
            <a:spcAft>
              <a:spcPct val="35000"/>
            </a:spcAft>
          </a:pPr>
          <a:r>
            <a:rPr lang="en-US" sz="1800" kern="1200" dirty="0" smtClean="0">
              <a:latin typeface="Century Gothic"/>
              <a:cs typeface="Century Gothic"/>
            </a:rPr>
            <a:t>The case law and decisional practice have focused increasingly on economic questions.</a:t>
          </a:r>
          <a:endParaRPr lang="en-US" sz="1800" i="0" kern="1200" dirty="0">
            <a:latin typeface="Century Gothic"/>
            <a:cs typeface="Century Gothic"/>
          </a:endParaRPr>
        </a:p>
      </dsp:txBody>
      <dsp:txXfrm>
        <a:off x="609560" y="88834"/>
        <a:ext cx="7796026" cy="852412"/>
      </dsp:txXfrm>
    </dsp:sp>
    <dsp:sp modelId="{AB4845F3-046E-F247-9373-ACB1CE6896E7}">
      <dsp:nvSpPr>
        <dsp:cNvPr id="0" name=""/>
        <dsp:cNvSpPr/>
      </dsp:nvSpPr>
      <dsp:spPr>
        <a:xfrm>
          <a:off x="0" y="1966560"/>
          <a:ext cx="8458200" cy="8064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F7A5C4E-65E1-7E4B-9774-6199E28684BF}">
      <dsp:nvSpPr>
        <dsp:cNvPr id="0" name=""/>
        <dsp:cNvSpPr/>
      </dsp:nvSpPr>
      <dsp:spPr>
        <a:xfrm>
          <a:off x="563446" y="1494240"/>
          <a:ext cx="7888254" cy="94464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3790" tIns="0" rIns="223790" bIns="0" numCol="1" spcCol="1270" anchor="ctr" anchorCtr="0">
          <a:noAutofit/>
        </a:bodyPr>
        <a:lstStyle/>
        <a:p>
          <a:pPr lvl="0" algn="l" defTabSz="800100">
            <a:lnSpc>
              <a:spcPct val="90000"/>
            </a:lnSpc>
            <a:spcBef>
              <a:spcPct val="0"/>
            </a:spcBef>
            <a:spcAft>
              <a:spcPct val="35000"/>
            </a:spcAft>
          </a:pPr>
          <a:r>
            <a:rPr lang="en-US" sz="1800" kern="1200" dirty="0" smtClean="0">
              <a:latin typeface="Century Gothic"/>
              <a:cs typeface="Century Gothic"/>
            </a:rPr>
            <a:t>Economic theory and empirical methods can help answer those questions and economists are often called on to do so by the agencies, the parties, and sometimes even the courts.</a:t>
          </a:r>
          <a:endParaRPr lang="en-US" sz="1800" kern="1200" dirty="0">
            <a:latin typeface="Century Gothic"/>
            <a:cs typeface="Century Gothic"/>
          </a:endParaRPr>
        </a:p>
      </dsp:txBody>
      <dsp:txXfrm>
        <a:off x="609560" y="1540354"/>
        <a:ext cx="7796026" cy="852412"/>
      </dsp:txXfrm>
    </dsp:sp>
    <dsp:sp modelId="{D52349FC-1963-004B-990B-B885DC154BDF}">
      <dsp:nvSpPr>
        <dsp:cNvPr id="0" name=""/>
        <dsp:cNvSpPr/>
      </dsp:nvSpPr>
      <dsp:spPr>
        <a:xfrm>
          <a:off x="0" y="3276601"/>
          <a:ext cx="8458200" cy="8064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351F7FF-7E1F-EC4E-A30B-44A3A8B3225D}">
      <dsp:nvSpPr>
        <dsp:cNvPr id="0" name=""/>
        <dsp:cNvSpPr/>
      </dsp:nvSpPr>
      <dsp:spPr>
        <a:xfrm>
          <a:off x="563446" y="2945760"/>
          <a:ext cx="7888254" cy="94464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3790" tIns="0" rIns="223790" bIns="0" numCol="1" spcCol="1270" anchor="ctr" anchorCtr="0">
          <a:noAutofit/>
        </a:bodyPr>
        <a:lstStyle/>
        <a:p>
          <a:pPr lvl="0" algn="l" defTabSz="800100">
            <a:lnSpc>
              <a:spcPct val="90000"/>
            </a:lnSpc>
            <a:spcBef>
              <a:spcPct val="0"/>
            </a:spcBef>
            <a:spcAft>
              <a:spcPct val="35000"/>
            </a:spcAft>
          </a:pPr>
          <a:r>
            <a:rPr lang="en-US" sz="1800" kern="1200" dirty="0" smtClean="0">
              <a:latin typeface="Century Gothic"/>
              <a:cs typeface="Century Gothic"/>
            </a:rPr>
            <a:t>Globally, there is increasing faith in social benefits of markets. This has led to greater reliance on economics for understanding how markets work.</a:t>
          </a:r>
          <a:endParaRPr lang="en-US" sz="1800" kern="1200" dirty="0">
            <a:latin typeface="Century Gothic"/>
            <a:cs typeface="Century Gothic"/>
          </a:endParaRPr>
        </a:p>
      </dsp:txBody>
      <dsp:txXfrm>
        <a:off x="609560" y="2991874"/>
        <a:ext cx="7796026" cy="8524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56653F-FA98-4948-AA3E-C99B3DC829AE}">
      <dsp:nvSpPr>
        <dsp:cNvPr id="0" name=""/>
        <dsp:cNvSpPr/>
      </dsp:nvSpPr>
      <dsp:spPr>
        <a:xfrm>
          <a:off x="0" y="375360"/>
          <a:ext cx="8458200" cy="6048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90AB363-4F0C-014D-A425-5E23CA3D4397}">
      <dsp:nvSpPr>
        <dsp:cNvPr id="0" name=""/>
        <dsp:cNvSpPr/>
      </dsp:nvSpPr>
      <dsp:spPr>
        <a:xfrm>
          <a:off x="402673" y="21120"/>
          <a:ext cx="8053453" cy="70848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3790" tIns="0" rIns="223790" bIns="0" numCol="1" spcCol="1270" anchor="ctr" anchorCtr="0">
          <a:noAutofit/>
        </a:bodyPr>
        <a:lstStyle/>
        <a:p>
          <a:pPr lvl="0" algn="l" defTabSz="800100" rtl="0">
            <a:lnSpc>
              <a:spcPct val="90000"/>
            </a:lnSpc>
            <a:spcBef>
              <a:spcPct val="0"/>
            </a:spcBef>
            <a:spcAft>
              <a:spcPct val="35000"/>
            </a:spcAft>
          </a:pPr>
          <a:r>
            <a:rPr lang="en-US" altLang="zh-CN" sz="1800" kern="1200" dirty="0" smtClean="0">
              <a:latin typeface="Century Gothic"/>
              <a:ea typeface="ＭＳ Ｐゴシック" pitchFamily="34" charset="-128"/>
              <a:cs typeface="Century Gothic"/>
            </a:rPr>
            <a:t>You will have to deal with economists at the main competition agencies: DG Comp, US DOJ, FTC, ACCC, CADE, MOFCOM, …</a:t>
          </a:r>
          <a:endParaRPr lang="en-US" sz="1800" i="0" kern="1200" dirty="0">
            <a:latin typeface="Century Gothic"/>
            <a:cs typeface="Century Gothic"/>
          </a:endParaRPr>
        </a:p>
      </dsp:txBody>
      <dsp:txXfrm>
        <a:off x="437258" y="55705"/>
        <a:ext cx="7984283" cy="639310"/>
      </dsp:txXfrm>
    </dsp:sp>
    <dsp:sp modelId="{7DB4377C-1DB4-654C-92E7-B6BAECAD908E}">
      <dsp:nvSpPr>
        <dsp:cNvPr id="0" name=""/>
        <dsp:cNvSpPr/>
      </dsp:nvSpPr>
      <dsp:spPr>
        <a:xfrm>
          <a:off x="0" y="1189229"/>
          <a:ext cx="8458200" cy="6048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55FA99B-8390-DA49-96E6-BB89CD442718}">
      <dsp:nvSpPr>
        <dsp:cNvPr id="0" name=""/>
        <dsp:cNvSpPr/>
      </dsp:nvSpPr>
      <dsp:spPr>
        <a:xfrm>
          <a:off x="402673" y="1109760"/>
          <a:ext cx="8053453" cy="70848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3790" tIns="0" rIns="223790" bIns="0" numCol="1" spcCol="1270" anchor="ctr" anchorCtr="0">
          <a:noAutofit/>
        </a:bodyPr>
        <a:lstStyle/>
        <a:p>
          <a:pPr lvl="0" algn="l" defTabSz="800100">
            <a:lnSpc>
              <a:spcPct val="90000"/>
            </a:lnSpc>
            <a:spcBef>
              <a:spcPct val="0"/>
            </a:spcBef>
            <a:spcAft>
              <a:spcPct val="35000"/>
            </a:spcAft>
          </a:pPr>
          <a:r>
            <a:rPr lang="en-US" altLang="zh-CN" sz="1800" kern="1200" dirty="0" smtClean="0">
              <a:latin typeface="Century Gothic"/>
              <a:ea typeface="ＭＳ Ｐゴシック" pitchFamily="34" charset="-128"/>
              <a:cs typeface="Century Gothic"/>
            </a:rPr>
            <a:t>You will have to hire and interact with economists for your case and counter those working for your adversaries.</a:t>
          </a:r>
        </a:p>
      </dsp:txBody>
      <dsp:txXfrm>
        <a:off x="437258" y="1144345"/>
        <a:ext cx="7984283" cy="639310"/>
      </dsp:txXfrm>
    </dsp:sp>
    <dsp:sp modelId="{D204C19C-B1FD-7B40-8DB9-E77A0A93F188}">
      <dsp:nvSpPr>
        <dsp:cNvPr id="0" name=""/>
        <dsp:cNvSpPr/>
      </dsp:nvSpPr>
      <dsp:spPr>
        <a:xfrm>
          <a:off x="0" y="2552640"/>
          <a:ext cx="8458200" cy="6048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6AE4CEA-E97D-7B4E-B3F4-4245D7F38CC9}">
      <dsp:nvSpPr>
        <dsp:cNvPr id="0" name=""/>
        <dsp:cNvSpPr/>
      </dsp:nvSpPr>
      <dsp:spPr>
        <a:xfrm>
          <a:off x="402673" y="2198400"/>
          <a:ext cx="8053453" cy="70848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3790" tIns="0" rIns="223790" bIns="0" numCol="1" spcCol="1270" anchor="ctr" anchorCtr="0">
          <a:noAutofit/>
        </a:bodyPr>
        <a:lstStyle/>
        <a:p>
          <a:pPr lvl="0" algn="l" defTabSz="800100">
            <a:lnSpc>
              <a:spcPct val="90000"/>
            </a:lnSpc>
            <a:spcBef>
              <a:spcPct val="0"/>
            </a:spcBef>
            <a:spcAft>
              <a:spcPct val="35000"/>
            </a:spcAft>
          </a:pPr>
          <a:r>
            <a:rPr lang="en-US" altLang="zh-CN" sz="1800" kern="1200" dirty="0" smtClean="0">
              <a:latin typeface="Century Gothic"/>
              <a:ea typeface="ＭＳ Ｐゴシック" pitchFamily="34" charset="-128"/>
              <a:cs typeface="Century Gothic"/>
            </a:rPr>
            <a:t>You will increasingly have to deal with economic arguments before the administrative and judicial courts.</a:t>
          </a:r>
        </a:p>
      </dsp:txBody>
      <dsp:txXfrm>
        <a:off x="437258" y="2232985"/>
        <a:ext cx="7984283" cy="639310"/>
      </dsp:txXfrm>
    </dsp:sp>
    <dsp:sp modelId="{A83822F9-E034-3545-AD6D-B2A079CD090E}">
      <dsp:nvSpPr>
        <dsp:cNvPr id="0" name=""/>
        <dsp:cNvSpPr/>
      </dsp:nvSpPr>
      <dsp:spPr>
        <a:xfrm>
          <a:off x="0" y="3641279"/>
          <a:ext cx="8458200" cy="6048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2A4105B-B44C-E943-AE3C-18C96619CC59}">
      <dsp:nvSpPr>
        <dsp:cNvPr id="0" name=""/>
        <dsp:cNvSpPr/>
      </dsp:nvSpPr>
      <dsp:spPr>
        <a:xfrm>
          <a:off x="402673" y="3287040"/>
          <a:ext cx="8053453" cy="70848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3790" tIns="0" rIns="223790" bIns="0" numCol="1" spcCol="1270" anchor="ctr" anchorCtr="0">
          <a:noAutofit/>
        </a:bodyPr>
        <a:lstStyle/>
        <a:p>
          <a:pPr lvl="0" algn="l" defTabSz="800100">
            <a:lnSpc>
              <a:spcPct val="90000"/>
            </a:lnSpc>
            <a:spcBef>
              <a:spcPct val="0"/>
            </a:spcBef>
            <a:spcAft>
              <a:spcPct val="35000"/>
            </a:spcAft>
          </a:pPr>
          <a:r>
            <a:rPr lang="en-US" altLang="zh-CN" sz="1800" kern="1200" dirty="0" smtClean="0">
              <a:latin typeface="Century Gothic"/>
              <a:ea typeface="ＭＳ Ｐゴシック" pitchFamily="34" charset="-128"/>
              <a:cs typeface="Century Gothic"/>
            </a:rPr>
            <a:t>Economics plays a critical role in helping develop the theory of the case and assembling evidence to support this theory.</a:t>
          </a:r>
        </a:p>
      </dsp:txBody>
      <dsp:txXfrm>
        <a:off x="437258" y="3321625"/>
        <a:ext cx="7984283" cy="6393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71CB4B-E6F9-1948-B2F0-AAB7FE14C4EB}">
      <dsp:nvSpPr>
        <dsp:cNvPr id="0" name=""/>
        <dsp:cNvSpPr/>
      </dsp:nvSpPr>
      <dsp:spPr>
        <a:xfrm>
          <a:off x="0" y="0"/>
          <a:ext cx="8839200" cy="2057400"/>
        </a:xfrm>
        <a:prstGeom prst="roundRect">
          <a:avLst>
            <a:gd name="adj" fmla="val 10000"/>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9E0450E-5A00-C941-AF60-5684D1B9AEF5}">
      <dsp:nvSpPr>
        <dsp:cNvPr id="0" name=""/>
        <dsp:cNvSpPr/>
      </dsp:nvSpPr>
      <dsp:spPr>
        <a:xfrm>
          <a:off x="272478" y="274320"/>
          <a:ext cx="1091347" cy="1508760"/>
        </a:xfrm>
        <a:prstGeom prst="roundRect">
          <a:avLst>
            <a:gd name="adj" fmla="val 10000"/>
          </a:avLst>
        </a:prstGeom>
        <a:blipFill rotWithShape="1">
          <a:blip xmlns:r="http://schemas.openxmlformats.org/officeDocument/2006/relationships" r:embed="rId1"/>
          <a:stretch>
            <a:fillRect/>
          </a:stretch>
        </a:blip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644EF7C6-4258-E94D-956B-267E911FDC05}">
      <dsp:nvSpPr>
        <dsp:cNvPr id="0" name=""/>
        <dsp:cNvSpPr/>
      </dsp:nvSpPr>
      <dsp:spPr>
        <a:xfrm rot="10800000">
          <a:off x="272478" y="2057399"/>
          <a:ext cx="1091347" cy="2514600"/>
        </a:xfrm>
        <a:prstGeom prst="round2SameRect">
          <a:avLst>
            <a:gd name="adj1" fmla="val 10500"/>
            <a:gd name="adj2" fmla="val 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t" anchorCtr="0">
          <a:noAutofit/>
        </a:bodyPr>
        <a:lstStyle/>
        <a:p>
          <a:pPr lvl="0" algn="ctr" defTabSz="444500">
            <a:lnSpc>
              <a:spcPct val="100000"/>
            </a:lnSpc>
            <a:spcBef>
              <a:spcPct val="0"/>
            </a:spcBef>
            <a:spcAft>
              <a:spcPts val="0"/>
            </a:spcAft>
          </a:pPr>
          <a:r>
            <a:rPr lang="en-US" sz="1000" kern="1200" dirty="0" smtClean="0">
              <a:latin typeface="Century Gothic"/>
              <a:cs typeface="Century Gothic"/>
            </a:rPr>
            <a:t>Joshua Wright</a:t>
          </a:r>
        </a:p>
        <a:p>
          <a:pPr lvl="0" algn="ctr" defTabSz="444500">
            <a:lnSpc>
              <a:spcPct val="100000"/>
            </a:lnSpc>
            <a:spcBef>
              <a:spcPct val="0"/>
            </a:spcBef>
            <a:spcAft>
              <a:spcPts val="0"/>
            </a:spcAft>
          </a:pPr>
          <a:endParaRPr lang="en-US" sz="1000" kern="1200" dirty="0" smtClean="0">
            <a:latin typeface="Century Gothic"/>
            <a:cs typeface="Century Gothic"/>
          </a:endParaRPr>
        </a:p>
        <a:p>
          <a:pPr lvl="0" algn="ctr" defTabSz="444500">
            <a:lnSpc>
              <a:spcPct val="100000"/>
            </a:lnSpc>
            <a:spcBef>
              <a:spcPct val="0"/>
            </a:spcBef>
            <a:spcAft>
              <a:spcPts val="0"/>
            </a:spcAft>
          </a:pPr>
          <a:endParaRPr lang="en-US" sz="1000" kern="1200" dirty="0" smtClean="0">
            <a:latin typeface="Century Gothic"/>
            <a:cs typeface="Century Gothic"/>
          </a:endParaRPr>
        </a:p>
        <a:p>
          <a:pPr lvl="0" algn="ctr" defTabSz="444500">
            <a:lnSpc>
              <a:spcPct val="100000"/>
            </a:lnSpc>
            <a:spcBef>
              <a:spcPct val="0"/>
            </a:spcBef>
            <a:spcAft>
              <a:spcPts val="0"/>
            </a:spcAft>
          </a:pPr>
          <a:r>
            <a:rPr lang="en-US" sz="1000" kern="1200" dirty="0" smtClean="0">
              <a:latin typeface="Century Gothic"/>
              <a:cs typeface="Century Gothic"/>
            </a:rPr>
            <a:t>FTC Commissioner</a:t>
          </a:r>
          <a:endParaRPr lang="en-US" sz="1000" kern="1200" dirty="0">
            <a:latin typeface="Century Gothic"/>
            <a:cs typeface="Century Gothic"/>
          </a:endParaRPr>
        </a:p>
      </dsp:txBody>
      <dsp:txXfrm rot="10800000">
        <a:off x="306041" y="2057399"/>
        <a:ext cx="1024221" cy="2481037"/>
      </dsp:txXfrm>
    </dsp:sp>
    <dsp:sp modelId="{3E6CFCF8-07B3-6F48-8837-6D5A0B312051}">
      <dsp:nvSpPr>
        <dsp:cNvPr id="0" name=""/>
        <dsp:cNvSpPr/>
      </dsp:nvSpPr>
      <dsp:spPr>
        <a:xfrm>
          <a:off x="1472961" y="274320"/>
          <a:ext cx="1091347" cy="1508760"/>
        </a:xfrm>
        <a:prstGeom prst="roundRect">
          <a:avLst>
            <a:gd name="adj" fmla="val 10000"/>
          </a:avLst>
        </a:prstGeom>
        <a:blipFill rotWithShape="1">
          <a:blip xmlns:r="http://schemas.openxmlformats.org/officeDocument/2006/relationships" r:embed="rId2"/>
          <a:stretch>
            <a:fillRect/>
          </a:stretch>
        </a:blip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0BDDE034-661C-5D40-8A21-82D37436AC2B}">
      <dsp:nvSpPr>
        <dsp:cNvPr id="0" name=""/>
        <dsp:cNvSpPr/>
      </dsp:nvSpPr>
      <dsp:spPr>
        <a:xfrm rot="10800000">
          <a:off x="1472961" y="2057399"/>
          <a:ext cx="1091347" cy="2514600"/>
        </a:xfrm>
        <a:prstGeom prst="round2SameRect">
          <a:avLst>
            <a:gd name="adj1" fmla="val 10500"/>
            <a:gd name="adj2" fmla="val 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t" anchorCtr="0">
          <a:noAutofit/>
        </a:bodyPr>
        <a:lstStyle/>
        <a:p>
          <a:pPr lvl="0" algn="ctr" defTabSz="444500">
            <a:lnSpc>
              <a:spcPct val="100000"/>
            </a:lnSpc>
            <a:spcBef>
              <a:spcPct val="0"/>
            </a:spcBef>
            <a:spcAft>
              <a:spcPts val="0"/>
            </a:spcAft>
          </a:pPr>
          <a:r>
            <a:rPr lang="en-US" sz="1000" kern="1200" dirty="0" err="1" smtClean="0">
              <a:latin typeface="Century Gothic"/>
              <a:cs typeface="Century Gothic"/>
            </a:rPr>
            <a:t>Joaquim</a:t>
          </a:r>
          <a:r>
            <a:rPr lang="en-US" sz="1000" kern="1200" dirty="0" smtClean="0">
              <a:latin typeface="Century Gothic"/>
              <a:cs typeface="Century Gothic"/>
            </a:rPr>
            <a:t> </a:t>
          </a:r>
          <a:r>
            <a:rPr lang="en-US" sz="1000" kern="1200" dirty="0" err="1" smtClean="0">
              <a:latin typeface="Century Gothic"/>
              <a:cs typeface="Century Gothic"/>
            </a:rPr>
            <a:t>Almunia</a:t>
          </a:r>
          <a:endParaRPr lang="en-US" sz="1000" kern="1200" dirty="0" smtClean="0">
            <a:latin typeface="Century Gothic"/>
            <a:cs typeface="Century Gothic"/>
          </a:endParaRPr>
        </a:p>
        <a:p>
          <a:pPr lvl="0" algn="ctr" defTabSz="444500">
            <a:lnSpc>
              <a:spcPct val="100000"/>
            </a:lnSpc>
            <a:spcBef>
              <a:spcPct val="0"/>
            </a:spcBef>
            <a:spcAft>
              <a:spcPts val="0"/>
            </a:spcAft>
          </a:pPr>
          <a:r>
            <a:rPr lang="en-US" sz="1000" kern="1200" dirty="0" smtClean="0">
              <a:latin typeface="Century Gothic"/>
              <a:cs typeface="Century Gothic"/>
            </a:rPr>
            <a:t> Commissioner currently in charge of competition policy</a:t>
          </a:r>
          <a:endParaRPr lang="en-US" sz="1000" kern="1200" dirty="0">
            <a:latin typeface="Century Gothic"/>
            <a:cs typeface="Century Gothic"/>
          </a:endParaRPr>
        </a:p>
      </dsp:txBody>
      <dsp:txXfrm rot="10800000">
        <a:off x="1506524" y="2057399"/>
        <a:ext cx="1024221" cy="2481037"/>
      </dsp:txXfrm>
    </dsp:sp>
    <dsp:sp modelId="{4AE557DC-C1F9-5442-AA81-FDDBA8942273}">
      <dsp:nvSpPr>
        <dsp:cNvPr id="0" name=""/>
        <dsp:cNvSpPr/>
      </dsp:nvSpPr>
      <dsp:spPr>
        <a:xfrm>
          <a:off x="2673443" y="274320"/>
          <a:ext cx="1091347" cy="1508760"/>
        </a:xfrm>
        <a:prstGeom prst="roundRect">
          <a:avLst>
            <a:gd name="adj" fmla="val 10000"/>
          </a:avLst>
        </a:prstGeom>
        <a:blipFill rotWithShape="1">
          <a:blip xmlns:r="http://schemas.openxmlformats.org/officeDocument/2006/relationships" r:embed="rId3"/>
          <a:stretch>
            <a:fillRect/>
          </a:stretch>
        </a:blip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12C3B99C-24E6-7543-97DC-6F94BA5F5DEA}">
      <dsp:nvSpPr>
        <dsp:cNvPr id="0" name=""/>
        <dsp:cNvSpPr/>
      </dsp:nvSpPr>
      <dsp:spPr>
        <a:xfrm rot="10800000">
          <a:off x="2673443" y="2057399"/>
          <a:ext cx="1091347" cy="2514600"/>
        </a:xfrm>
        <a:prstGeom prst="round2SameRect">
          <a:avLst>
            <a:gd name="adj1" fmla="val 10500"/>
            <a:gd name="adj2" fmla="val 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t" anchorCtr="0">
          <a:noAutofit/>
        </a:bodyPr>
        <a:lstStyle/>
        <a:p>
          <a:pPr lvl="0" algn="ctr" defTabSz="444500">
            <a:lnSpc>
              <a:spcPct val="100000"/>
            </a:lnSpc>
            <a:spcBef>
              <a:spcPct val="0"/>
            </a:spcBef>
            <a:spcAft>
              <a:spcPts val="0"/>
            </a:spcAft>
          </a:pPr>
          <a:r>
            <a:rPr lang="en-US" sz="1000" kern="1200" dirty="0" smtClean="0">
              <a:latin typeface="Century Gothic"/>
              <a:cs typeface="Century Gothic"/>
            </a:rPr>
            <a:t>Mario </a:t>
          </a:r>
          <a:r>
            <a:rPr lang="en-US" sz="1000" kern="1200" dirty="0" err="1" smtClean="0">
              <a:latin typeface="Century Gothic"/>
              <a:cs typeface="Century Gothic"/>
            </a:rPr>
            <a:t>Monti</a:t>
          </a:r>
          <a:endParaRPr lang="en-US" sz="1000" kern="1200" dirty="0" smtClean="0">
            <a:latin typeface="Century Gothic"/>
            <a:cs typeface="Century Gothic"/>
          </a:endParaRPr>
        </a:p>
        <a:p>
          <a:pPr lvl="0" algn="ctr" defTabSz="444500">
            <a:lnSpc>
              <a:spcPct val="100000"/>
            </a:lnSpc>
            <a:spcBef>
              <a:spcPct val="0"/>
            </a:spcBef>
            <a:spcAft>
              <a:spcPts val="0"/>
            </a:spcAft>
          </a:pPr>
          <a:endParaRPr lang="en-US" sz="1000" kern="1200" dirty="0" smtClean="0">
            <a:latin typeface="Century Gothic"/>
            <a:cs typeface="Century Gothic"/>
          </a:endParaRPr>
        </a:p>
        <a:p>
          <a:pPr lvl="0" algn="ctr" defTabSz="444500">
            <a:lnSpc>
              <a:spcPct val="100000"/>
            </a:lnSpc>
            <a:spcBef>
              <a:spcPct val="0"/>
            </a:spcBef>
            <a:spcAft>
              <a:spcPts val="0"/>
            </a:spcAft>
          </a:pPr>
          <a:endParaRPr lang="en-US" sz="1000" kern="1200" dirty="0" smtClean="0">
            <a:latin typeface="Century Gothic"/>
            <a:cs typeface="Century Gothic"/>
          </a:endParaRPr>
        </a:p>
        <a:p>
          <a:pPr lvl="0" algn="ctr" defTabSz="444500">
            <a:lnSpc>
              <a:spcPct val="100000"/>
            </a:lnSpc>
            <a:spcBef>
              <a:spcPct val="0"/>
            </a:spcBef>
            <a:spcAft>
              <a:spcPts val="0"/>
            </a:spcAft>
          </a:pPr>
          <a:r>
            <a:rPr lang="en-US" sz="1000" kern="1200" dirty="0" smtClean="0">
              <a:latin typeface="Century Gothic"/>
              <a:cs typeface="Century Gothic"/>
            </a:rPr>
            <a:t>Commissioner previously in charge of competition policy</a:t>
          </a:r>
          <a:endParaRPr lang="en-US" sz="1000" kern="1200" dirty="0">
            <a:latin typeface="Century Gothic"/>
            <a:cs typeface="Century Gothic"/>
          </a:endParaRPr>
        </a:p>
      </dsp:txBody>
      <dsp:txXfrm rot="10800000">
        <a:off x="2707006" y="2057399"/>
        <a:ext cx="1024221" cy="2481037"/>
      </dsp:txXfrm>
    </dsp:sp>
    <dsp:sp modelId="{29BD51EF-ACED-E64D-9298-42C2F5ECC432}">
      <dsp:nvSpPr>
        <dsp:cNvPr id="0" name=""/>
        <dsp:cNvSpPr/>
      </dsp:nvSpPr>
      <dsp:spPr>
        <a:xfrm>
          <a:off x="3873926" y="274320"/>
          <a:ext cx="1091347" cy="1508760"/>
        </a:xfrm>
        <a:prstGeom prst="roundRect">
          <a:avLst>
            <a:gd name="adj" fmla="val 10000"/>
          </a:avLst>
        </a:prstGeom>
        <a:blipFill rotWithShape="1">
          <a:blip xmlns:r="http://schemas.openxmlformats.org/officeDocument/2006/relationships" r:embed="rId4"/>
          <a:stretch>
            <a:fillRect/>
          </a:stretch>
        </a:blip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0C1AA796-9794-C846-8C7C-D9259A53FEAB}">
      <dsp:nvSpPr>
        <dsp:cNvPr id="0" name=""/>
        <dsp:cNvSpPr/>
      </dsp:nvSpPr>
      <dsp:spPr>
        <a:xfrm rot="10800000">
          <a:off x="3873926" y="2057399"/>
          <a:ext cx="1091347" cy="2514600"/>
        </a:xfrm>
        <a:prstGeom prst="round2SameRect">
          <a:avLst>
            <a:gd name="adj1" fmla="val 10500"/>
            <a:gd name="adj2" fmla="val 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t" anchorCtr="0">
          <a:noAutofit/>
        </a:bodyPr>
        <a:lstStyle/>
        <a:p>
          <a:pPr lvl="0" algn="ctr" defTabSz="444500">
            <a:lnSpc>
              <a:spcPct val="100000"/>
            </a:lnSpc>
            <a:spcBef>
              <a:spcPct val="0"/>
            </a:spcBef>
            <a:spcAft>
              <a:spcPts val="0"/>
            </a:spcAft>
          </a:pPr>
          <a:r>
            <a:rPr lang="en-US" sz="1000" kern="1200" dirty="0" smtClean="0">
              <a:latin typeface="Century Gothic"/>
              <a:cs typeface="Century Gothic"/>
            </a:rPr>
            <a:t>Eduardo Perez Motta</a:t>
          </a:r>
        </a:p>
        <a:p>
          <a:pPr lvl="0" algn="ctr" defTabSz="444500">
            <a:lnSpc>
              <a:spcPct val="100000"/>
            </a:lnSpc>
            <a:spcBef>
              <a:spcPct val="0"/>
            </a:spcBef>
            <a:spcAft>
              <a:spcPts val="0"/>
            </a:spcAft>
          </a:pPr>
          <a:endParaRPr lang="en-US" sz="1000" kern="1200" dirty="0" smtClean="0">
            <a:latin typeface="Century Gothic"/>
            <a:cs typeface="Century Gothic"/>
          </a:endParaRPr>
        </a:p>
        <a:p>
          <a:pPr lvl="0" algn="ctr" defTabSz="444500">
            <a:lnSpc>
              <a:spcPct val="100000"/>
            </a:lnSpc>
            <a:spcBef>
              <a:spcPct val="0"/>
            </a:spcBef>
            <a:spcAft>
              <a:spcPts val="0"/>
            </a:spcAft>
          </a:pPr>
          <a:r>
            <a:rPr lang="en-US" sz="1000" kern="1200" dirty="0" smtClean="0">
              <a:latin typeface="Century Gothic"/>
              <a:cs typeface="Century Gothic"/>
            </a:rPr>
            <a:t>President of Mexican Federal Competition Commission</a:t>
          </a:r>
          <a:endParaRPr lang="en-US" sz="1000" kern="1200" dirty="0">
            <a:latin typeface="Century Gothic"/>
            <a:cs typeface="Century Gothic"/>
          </a:endParaRPr>
        </a:p>
      </dsp:txBody>
      <dsp:txXfrm rot="10800000">
        <a:off x="3907489" y="2057399"/>
        <a:ext cx="1024221" cy="2481037"/>
      </dsp:txXfrm>
    </dsp:sp>
    <dsp:sp modelId="{49B86CB6-7343-1B48-BFA4-D0B0628ECB49}">
      <dsp:nvSpPr>
        <dsp:cNvPr id="0" name=""/>
        <dsp:cNvSpPr/>
      </dsp:nvSpPr>
      <dsp:spPr>
        <a:xfrm>
          <a:off x="5074408" y="274320"/>
          <a:ext cx="1091347" cy="1508760"/>
        </a:xfrm>
        <a:prstGeom prst="roundRect">
          <a:avLst>
            <a:gd name="adj" fmla="val 10000"/>
          </a:avLst>
        </a:prstGeom>
        <a:blipFill rotWithShape="1">
          <a:blip xmlns:r="http://schemas.openxmlformats.org/officeDocument/2006/relationships" r:embed="rId5"/>
          <a:stretch>
            <a:fillRect/>
          </a:stretch>
        </a:blip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FB2FDEE8-8A5A-1947-8B86-229CF4CF5187}">
      <dsp:nvSpPr>
        <dsp:cNvPr id="0" name=""/>
        <dsp:cNvSpPr/>
      </dsp:nvSpPr>
      <dsp:spPr>
        <a:xfrm rot="10800000">
          <a:off x="5074408" y="2057399"/>
          <a:ext cx="1091347" cy="2514600"/>
        </a:xfrm>
        <a:prstGeom prst="round2SameRect">
          <a:avLst>
            <a:gd name="adj1" fmla="val 10500"/>
            <a:gd name="adj2" fmla="val 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t" anchorCtr="0">
          <a:noAutofit/>
        </a:bodyPr>
        <a:lstStyle/>
        <a:p>
          <a:pPr lvl="0" algn="ctr" defTabSz="444500">
            <a:lnSpc>
              <a:spcPct val="100000"/>
            </a:lnSpc>
            <a:spcBef>
              <a:spcPct val="0"/>
            </a:spcBef>
            <a:spcAft>
              <a:spcPts val="0"/>
            </a:spcAft>
          </a:pPr>
          <a:r>
            <a:rPr lang="en-US" sz="1000" kern="1200" dirty="0" smtClean="0">
              <a:latin typeface="Century Gothic"/>
              <a:cs typeface="Century Gothic"/>
            </a:rPr>
            <a:t>John </a:t>
          </a:r>
          <a:r>
            <a:rPr lang="en-US" sz="1000" kern="1200" dirty="0" err="1" smtClean="0">
              <a:latin typeface="Century Gothic"/>
              <a:cs typeface="Century Gothic"/>
            </a:rPr>
            <a:t>Fingleton</a:t>
          </a:r>
          <a:endParaRPr lang="en-US" sz="1000" kern="1200" dirty="0" smtClean="0">
            <a:latin typeface="Century Gothic"/>
            <a:cs typeface="Century Gothic"/>
          </a:endParaRPr>
        </a:p>
        <a:p>
          <a:pPr lvl="0" algn="ctr" defTabSz="444500">
            <a:lnSpc>
              <a:spcPct val="100000"/>
            </a:lnSpc>
            <a:spcBef>
              <a:spcPct val="0"/>
            </a:spcBef>
            <a:spcAft>
              <a:spcPts val="0"/>
            </a:spcAft>
          </a:pPr>
          <a:endParaRPr lang="en-US" sz="1000" kern="1200" dirty="0" smtClean="0">
            <a:latin typeface="Century Gothic"/>
            <a:cs typeface="Century Gothic"/>
          </a:endParaRPr>
        </a:p>
        <a:p>
          <a:pPr lvl="0" algn="ctr" defTabSz="444500">
            <a:lnSpc>
              <a:spcPct val="100000"/>
            </a:lnSpc>
            <a:spcBef>
              <a:spcPct val="0"/>
            </a:spcBef>
            <a:spcAft>
              <a:spcPts val="0"/>
            </a:spcAft>
          </a:pPr>
          <a:r>
            <a:rPr lang="en-US" sz="1000" kern="1200" dirty="0" smtClean="0">
              <a:latin typeface="Century Gothic"/>
              <a:cs typeface="Century Gothic"/>
            </a:rPr>
            <a:t>Former head of the UK Office of Fair Trading</a:t>
          </a:r>
          <a:endParaRPr lang="en-US" sz="1000" kern="1200" dirty="0">
            <a:latin typeface="Century Gothic"/>
            <a:cs typeface="Century Gothic"/>
          </a:endParaRPr>
        </a:p>
      </dsp:txBody>
      <dsp:txXfrm rot="10800000">
        <a:off x="5107971" y="2057399"/>
        <a:ext cx="1024221" cy="2481037"/>
      </dsp:txXfrm>
    </dsp:sp>
    <dsp:sp modelId="{EF235B84-A99E-FE46-80BC-3D116F6F55E6}">
      <dsp:nvSpPr>
        <dsp:cNvPr id="0" name=""/>
        <dsp:cNvSpPr/>
      </dsp:nvSpPr>
      <dsp:spPr>
        <a:xfrm>
          <a:off x="6274891" y="274320"/>
          <a:ext cx="1091347" cy="1508760"/>
        </a:xfrm>
        <a:prstGeom prst="roundRect">
          <a:avLst>
            <a:gd name="adj" fmla="val 10000"/>
          </a:avLst>
        </a:prstGeom>
        <a:blipFill rotWithShape="1">
          <a:blip xmlns:r="http://schemas.openxmlformats.org/officeDocument/2006/relationships" r:embed="rId6"/>
          <a:stretch>
            <a:fillRect/>
          </a:stretch>
        </a:blip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7D1704B5-1376-1348-9590-24849C638D3D}">
      <dsp:nvSpPr>
        <dsp:cNvPr id="0" name=""/>
        <dsp:cNvSpPr/>
      </dsp:nvSpPr>
      <dsp:spPr>
        <a:xfrm rot="10800000">
          <a:off x="6274891" y="2057399"/>
          <a:ext cx="1091347" cy="2514600"/>
        </a:xfrm>
        <a:prstGeom prst="round2SameRect">
          <a:avLst>
            <a:gd name="adj1" fmla="val 10500"/>
            <a:gd name="adj2" fmla="val 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t" anchorCtr="0">
          <a:noAutofit/>
        </a:bodyPr>
        <a:lstStyle/>
        <a:p>
          <a:pPr lvl="0" algn="ctr" defTabSz="444500">
            <a:lnSpc>
              <a:spcPct val="100000"/>
            </a:lnSpc>
            <a:spcBef>
              <a:spcPct val="0"/>
            </a:spcBef>
            <a:spcAft>
              <a:spcPts val="0"/>
            </a:spcAft>
          </a:pPr>
          <a:r>
            <a:rPr lang="en-US" sz="1000" kern="1200" dirty="0" err="1" smtClean="0">
              <a:latin typeface="Century Gothic"/>
              <a:cs typeface="Century Gothic"/>
            </a:rPr>
            <a:t>Dongsoo</a:t>
          </a:r>
          <a:r>
            <a:rPr lang="en-US" sz="1000" kern="1200" dirty="0" smtClean="0">
              <a:latin typeface="Century Gothic"/>
              <a:cs typeface="Century Gothic"/>
            </a:rPr>
            <a:t> Kim</a:t>
          </a:r>
        </a:p>
        <a:p>
          <a:pPr lvl="0" algn="ctr" defTabSz="444500">
            <a:lnSpc>
              <a:spcPct val="100000"/>
            </a:lnSpc>
            <a:spcBef>
              <a:spcPct val="0"/>
            </a:spcBef>
            <a:spcAft>
              <a:spcPts val="0"/>
            </a:spcAft>
          </a:pPr>
          <a:endParaRPr lang="en-US" sz="1000" kern="1200" dirty="0" smtClean="0">
            <a:latin typeface="Century Gothic"/>
            <a:cs typeface="Century Gothic"/>
          </a:endParaRPr>
        </a:p>
        <a:p>
          <a:pPr lvl="0" algn="ctr" defTabSz="444500">
            <a:lnSpc>
              <a:spcPct val="100000"/>
            </a:lnSpc>
            <a:spcBef>
              <a:spcPct val="0"/>
            </a:spcBef>
            <a:spcAft>
              <a:spcPts val="0"/>
            </a:spcAft>
          </a:pPr>
          <a:endParaRPr lang="en-US" sz="1000" kern="1200" dirty="0" smtClean="0">
            <a:latin typeface="Century Gothic"/>
            <a:cs typeface="Century Gothic"/>
          </a:endParaRPr>
        </a:p>
        <a:p>
          <a:pPr lvl="0" algn="ctr" defTabSz="444500">
            <a:lnSpc>
              <a:spcPct val="100000"/>
            </a:lnSpc>
            <a:spcBef>
              <a:spcPct val="0"/>
            </a:spcBef>
            <a:spcAft>
              <a:spcPts val="0"/>
            </a:spcAft>
          </a:pPr>
          <a:r>
            <a:rPr lang="en-US" sz="1000" kern="1200" dirty="0" smtClean="0">
              <a:latin typeface="Century Gothic"/>
              <a:cs typeface="Century Gothic"/>
            </a:rPr>
            <a:t>Chairman</a:t>
          </a:r>
        </a:p>
        <a:p>
          <a:pPr lvl="0" algn="ctr" defTabSz="444500">
            <a:lnSpc>
              <a:spcPct val="100000"/>
            </a:lnSpc>
            <a:spcBef>
              <a:spcPct val="0"/>
            </a:spcBef>
            <a:spcAft>
              <a:spcPts val="0"/>
            </a:spcAft>
          </a:pPr>
          <a:r>
            <a:rPr lang="en-US" sz="1000" kern="1200" dirty="0" smtClean="0">
              <a:latin typeface="Century Gothic"/>
              <a:cs typeface="Century Gothic"/>
            </a:rPr>
            <a:t>Korean Fair Trade Commission</a:t>
          </a:r>
          <a:endParaRPr lang="en-US" sz="1000" kern="1200" dirty="0">
            <a:latin typeface="Century Gothic"/>
            <a:cs typeface="Century Gothic"/>
          </a:endParaRPr>
        </a:p>
      </dsp:txBody>
      <dsp:txXfrm rot="10800000">
        <a:off x="6308454" y="2057399"/>
        <a:ext cx="1024221" cy="2481037"/>
      </dsp:txXfrm>
    </dsp:sp>
    <dsp:sp modelId="{2717E1D7-B70F-6A4E-AC0B-23E437F33281}">
      <dsp:nvSpPr>
        <dsp:cNvPr id="0" name=""/>
        <dsp:cNvSpPr/>
      </dsp:nvSpPr>
      <dsp:spPr>
        <a:xfrm>
          <a:off x="7475373" y="274320"/>
          <a:ext cx="1091347" cy="1508760"/>
        </a:xfrm>
        <a:prstGeom prst="roundRect">
          <a:avLst>
            <a:gd name="adj" fmla="val 10000"/>
          </a:avLst>
        </a:prstGeom>
        <a:blipFill rotWithShape="1">
          <a:blip xmlns:r="http://schemas.openxmlformats.org/officeDocument/2006/relationships" r:embed="rId7"/>
          <a:stretch>
            <a:fillRect/>
          </a:stretch>
        </a:blip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7E4F1C8A-07D1-294C-B158-B674714522FA}">
      <dsp:nvSpPr>
        <dsp:cNvPr id="0" name=""/>
        <dsp:cNvSpPr/>
      </dsp:nvSpPr>
      <dsp:spPr>
        <a:xfrm rot="10800000">
          <a:off x="7475373" y="2057399"/>
          <a:ext cx="1091347" cy="2514600"/>
        </a:xfrm>
        <a:prstGeom prst="round2SameRect">
          <a:avLst>
            <a:gd name="adj1" fmla="val 10500"/>
            <a:gd name="adj2" fmla="val 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t" anchorCtr="0">
          <a:noAutofit/>
        </a:bodyPr>
        <a:lstStyle/>
        <a:p>
          <a:pPr lvl="0" algn="ctr" defTabSz="444500">
            <a:lnSpc>
              <a:spcPct val="100000"/>
            </a:lnSpc>
            <a:spcBef>
              <a:spcPct val="0"/>
            </a:spcBef>
            <a:spcAft>
              <a:spcPts val="0"/>
            </a:spcAft>
          </a:pPr>
          <a:r>
            <a:rPr lang="en-US" sz="1000" kern="1200" dirty="0" smtClean="0">
              <a:latin typeface="Century Gothic"/>
              <a:cs typeface="Century Gothic"/>
            </a:rPr>
            <a:t>Elizabeth Farina</a:t>
          </a:r>
        </a:p>
        <a:p>
          <a:pPr lvl="0" algn="ctr" defTabSz="444500">
            <a:lnSpc>
              <a:spcPct val="100000"/>
            </a:lnSpc>
            <a:spcBef>
              <a:spcPct val="0"/>
            </a:spcBef>
            <a:spcAft>
              <a:spcPts val="0"/>
            </a:spcAft>
          </a:pPr>
          <a:endParaRPr lang="en-US" sz="1000" kern="1200" dirty="0" smtClean="0">
            <a:latin typeface="Century Gothic"/>
            <a:cs typeface="Century Gothic"/>
          </a:endParaRPr>
        </a:p>
        <a:p>
          <a:pPr lvl="0" algn="ctr" defTabSz="444500">
            <a:lnSpc>
              <a:spcPct val="100000"/>
            </a:lnSpc>
            <a:spcBef>
              <a:spcPct val="0"/>
            </a:spcBef>
            <a:spcAft>
              <a:spcPts val="0"/>
            </a:spcAft>
          </a:pPr>
          <a:r>
            <a:rPr lang="en-US" sz="1000" kern="1200" dirty="0" smtClean="0">
              <a:latin typeface="Century Gothic"/>
              <a:cs typeface="Century Gothic"/>
            </a:rPr>
            <a:t>Former President of CADE, Brazil</a:t>
          </a:r>
          <a:endParaRPr lang="en-US" sz="1000" kern="1200" dirty="0">
            <a:latin typeface="Century Gothic"/>
            <a:cs typeface="Century Gothic"/>
          </a:endParaRPr>
        </a:p>
      </dsp:txBody>
      <dsp:txXfrm rot="10800000">
        <a:off x="7508936" y="2057399"/>
        <a:ext cx="1024221" cy="24810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71CB4B-E6F9-1948-B2F0-AAB7FE14C4EB}">
      <dsp:nvSpPr>
        <dsp:cNvPr id="0" name=""/>
        <dsp:cNvSpPr/>
      </dsp:nvSpPr>
      <dsp:spPr>
        <a:xfrm>
          <a:off x="0" y="0"/>
          <a:ext cx="8729780" cy="2023110"/>
        </a:xfrm>
        <a:prstGeom prst="roundRect">
          <a:avLst>
            <a:gd name="adj" fmla="val 10000"/>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9E0450E-5A00-C941-AF60-5684D1B9AEF5}">
      <dsp:nvSpPr>
        <dsp:cNvPr id="0" name=""/>
        <dsp:cNvSpPr/>
      </dsp:nvSpPr>
      <dsp:spPr>
        <a:xfrm>
          <a:off x="269105" y="269748"/>
          <a:ext cx="1077837" cy="1483614"/>
        </a:xfrm>
        <a:prstGeom prst="roundRect">
          <a:avLst>
            <a:gd name="adj" fmla="val 10000"/>
          </a:avLst>
        </a:prstGeom>
        <a:blipFill rotWithShape="1">
          <a:blip xmlns:r="http://schemas.openxmlformats.org/officeDocument/2006/relationships" r:embed="rId1"/>
          <a:stretch>
            <a:fillRect/>
          </a:stretch>
        </a:blip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644EF7C6-4258-E94D-956B-267E911FDC05}">
      <dsp:nvSpPr>
        <dsp:cNvPr id="0" name=""/>
        <dsp:cNvSpPr/>
      </dsp:nvSpPr>
      <dsp:spPr>
        <a:xfrm rot="10800000">
          <a:off x="269105" y="2023109"/>
          <a:ext cx="1077837" cy="2472690"/>
        </a:xfrm>
        <a:prstGeom prst="round2SameRect">
          <a:avLst>
            <a:gd name="adj1" fmla="val 10500"/>
            <a:gd name="adj2" fmla="val 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t" anchorCtr="0">
          <a:noAutofit/>
        </a:bodyPr>
        <a:lstStyle/>
        <a:p>
          <a:pPr lvl="0" algn="ctr" defTabSz="444500">
            <a:lnSpc>
              <a:spcPct val="90000"/>
            </a:lnSpc>
            <a:spcBef>
              <a:spcPct val="0"/>
            </a:spcBef>
            <a:spcAft>
              <a:spcPct val="35000"/>
            </a:spcAft>
          </a:pPr>
          <a:r>
            <a:rPr lang="en-US" sz="1000" kern="1200" dirty="0" smtClean="0">
              <a:latin typeface="Century Gothic"/>
              <a:cs typeface="Century Gothic"/>
            </a:rPr>
            <a:t>Howard </a:t>
          </a:r>
          <a:r>
            <a:rPr lang="en-US" sz="1000" kern="1200" dirty="0" err="1" smtClean="0">
              <a:latin typeface="Century Gothic"/>
              <a:cs typeface="Century Gothic"/>
            </a:rPr>
            <a:t>Shelanski</a:t>
          </a:r>
          <a:r>
            <a:rPr lang="en-US" sz="1000" kern="1200" dirty="0" smtClean="0">
              <a:latin typeface="Century Gothic"/>
              <a:cs typeface="Century Gothic"/>
            </a:rPr>
            <a:t> </a:t>
          </a:r>
        </a:p>
        <a:p>
          <a:pPr lvl="0" algn="ctr" defTabSz="444500">
            <a:lnSpc>
              <a:spcPct val="90000"/>
            </a:lnSpc>
            <a:spcBef>
              <a:spcPct val="0"/>
            </a:spcBef>
            <a:spcAft>
              <a:spcPct val="35000"/>
            </a:spcAft>
          </a:pPr>
          <a:endParaRPr lang="en-US" sz="1000" kern="1200" dirty="0" smtClean="0">
            <a:latin typeface="Century Gothic"/>
            <a:cs typeface="Century Gothic"/>
          </a:endParaRPr>
        </a:p>
        <a:p>
          <a:pPr lvl="0" algn="ctr" defTabSz="444500">
            <a:lnSpc>
              <a:spcPct val="90000"/>
            </a:lnSpc>
            <a:spcBef>
              <a:spcPct val="0"/>
            </a:spcBef>
            <a:spcAft>
              <a:spcPct val="35000"/>
            </a:spcAft>
          </a:pPr>
          <a:r>
            <a:rPr lang="en-US" sz="1000" kern="1200" dirty="0" smtClean="0">
              <a:latin typeface="Century Gothic"/>
              <a:cs typeface="Century Gothic"/>
            </a:rPr>
            <a:t>Director, Bureau of Economics, FTC</a:t>
          </a:r>
          <a:endParaRPr lang="en-US" sz="1000" kern="1200" dirty="0">
            <a:latin typeface="Century Gothic"/>
            <a:cs typeface="Century Gothic"/>
          </a:endParaRPr>
        </a:p>
      </dsp:txBody>
      <dsp:txXfrm rot="10800000">
        <a:off x="302252" y="2023109"/>
        <a:ext cx="1011543" cy="2439543"/>
      </dsp:txXfrm>
    </dsp:sp>
    <dsp:sp modelId="{1DAD744C-65FC-134E-8728-B6BD1AA70D36}">
      <dsp:nvSpPr>
        <dsp:cNvPr id="0" name=""/>
        <dsp:cNvSpPr/>
      </dsp:nvSpPr>
      <dsp:spPr>
        <a:xfrm>
          <a:off x="1454727" y="269748"/>
          <a:ext cx="1077837" cy="1483614"/>
        </a:xfrm>
        <a:prstGeom prst="roundRect">
          <a:avLst>
            <a:gd name="adj" fmla="val 10000"/>
          </a:avLst>
        </a:prstGeom>
        <a:blipFill rotWithShape="1">
          <a:blip xmlns:r="http://schemas.openxmlformats.org/officeDocument/2006/relationships" r:embed="rId2"/>
          <a:stretch>
            <a:fillRect/>
          </a:stretch>
        </a:blip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2E54CBD5-3FE6-7840-984F-26E37FCA1962}">
      <dsp:nvSpPr>
        <dsp:cNvPr id="0" name=""/>
        <dsp:cNvSpPr/>
      </dsp:nvSpPr>
      <dsp:spPr>
        <a:xfrm rot="10800000">
          <a:off x="1454727" y="2023109"/>
          <a:ext cx="1077837" cy="2472690"/>
        </a:xfrm>
        <a:prstGeom prst="round2SameRect">
          <a:avLst>
            <a:gd name="adj1" fmla="val 10500"/>
            <a:gd name="adj2" fmla="val 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t" anchorCtr="0">
          <a:noAutofit/>
        </a:bodyPr>
        <a:lstStyle/>
        <a:p>
          <a:pPr lvl="0" algn="ctr" defTabSz="444500">
            <a:lnSpc>
              <a:spcPct val="90000"/>
            </a:lnSpc>
            <a:spcBef>
              <a:spcPct val="0"/>
            </a:spcBef>
            <a:spcAft>
              <a:spcPct val="35000"/>
            </a:spcAft>
          </a:pPr>
          <a:r>
            <a:rPr lang="en-US" sz="1000" kern="1200" dirty="0" smtClean="0">
              <a:latin typeface="Century Gothic"/>
              <a:cs typeface="Century Gothic"/>
            </a:rPr>
            <a:t>Fiona Scott Morton </a:t>
          </a:r>
        </a:p>
        <a:p>
          <a:pPr lvl="0" algn="ctr" defTabSz="444500">
            <a:lnSpc>
              <a:spcPct val="90000"/>
            </a:lnSpc>
            <a:spcBef>
              <a:spcPct val="0"/>
            </a:spcBef>
            <a:spcAft>
              <a:spcPct val="35000"/>
            </a:spcAft>
          </a:pPr>
          <a:endParaRPr lang="en-US" sz="1000" kern="1200" dirty="0" smtClean="0">
            <a:latin typeface="Century Gothic"/>
            <a:cs typeface="Century Gothic"/>
          </a:endParaRPr>
        </a:p>
        <a:p>
          <a:pPr lvl="0" algn="ctr" defTabSz="444500">
            <a:lnSpc>
              <a:spcPct val="90000"/>
            </a:lnSpc>
            <a:spcBef>
              <a:spcPct val="0"/>
            </a:spcBef>
            <a:spcAft>
              <a:spcPct val="35000"/>
            </a:spcAft>
          </a:pPr>
          <a:r>
            <a:rPr lang="en-US" sz="1000" kern="1200" dirty="0" smtClean="0">
              <a:latin typeface="Century Gothic"/>
              <a:cs typeface="Century Gothic"/>
            </a:rPr>
            <a:t>Deputy Assistant Attorney General, US Department of Justice</a:t>
          </a:r>
          <a:endParaRPr lang="en-US" sz="1000" kern="1200" dirty="0">
            <a:latin typeface="Century Gothic"/>
            <a:cs typeface="Century Gothic"/>
          </a:endParaRPr>
        </a:p>
      </dsp:txBody>
      <dsp:txXfrm rot="10800000">
        <a:off x="1487874" y="2023109"/>
        <a:ext cx="1011543" cy="2439543"/>
      </dsp:txXfrm>
    </dsp:sp>
    <dsp:sp modelId="{4AE557DC-C1F9-5442-AA81-FDDBA8942273}">
      <dsp:nvSpPr>
        <dsp:cNvPr id="0" name=""/>
        <dsp:cNvSpPr/>
      </dsp:nvSpPr>
      <dsp:spPr>
        <a:xfrm>
          <a:off x="2640349" y="269748"/>
          <a:ext cx="1077837" cy="1483614"/>
        </a:xfrm>
        <a:prstGeom prst="roundRect">
          <a:avLst>
            <a:gd name="adj" fmla="val 10000"/>
          </a:avLst>
        </a:prstGeom>
        <a:blipFill rotWithShape="1">
          <a:blip xmlns:r="http://schemas.openxmlformats.org/officeDocument/2006/relationships" r:embed="rId3"/>
          <a:stretch>
            <a:fillRect/>
          </a:stretch>
        </a:blip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12C3B99C-24E6-7543-97DC-6F94BA5F5DEA}">
      <dsp:nvSpPr>
        <dsp:cNvPr id="0" name=""/>
        <dsp:cNvSpPr/>
      </dsp:nvSpPr>
      <dsp:spPr>
        <a:xfrm rot="10800000">
          <a:off x="2640349" y="2023109"/>
          <a:ext cx="1077837" cy="2472690"/>
        </a:xfrm>
        <a:prstGeom prst="round2SameRect">
          <a:avLst>
            <a:gd name="adj1" fmla="val 10500"/>
            <a:gd name="adj2" fmla="val 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t" anchorCtr="0">
          <a:noAutofit/>
        </a:bodyPr>
        <a:lstStyle/>
        <a:p>
          <a:pPr lvl="0" algn="ctr" defTabSz="444500">
            <a:lnSpc>
              <a:spcPct val="90000"/>
            </a:lnSpc>
            <a:spcBef>
              <a:spcPct val="0"/>
            </a:spcBef>
            <a:spcAft>
              <a:spcPct val="35000"/>
            </a:spcAft>
          </a:pPr>
          <a:r>
            <a:rPr lang="en-US" sz="1000" kern="1200" dirty="0" smtClean="0">
              <a:latin typeface="Century Gothic"/>
              <a:cs typeface="Century Gothic"/>
            </a:rPr>
            <a:t>Kai-</a:t>
          </a:r>
          <a:r>
            <a:rPr lang="en-US" sz="1000" kern="1200" dirty="0" err="1" smtClean="0">
              <a:latin typeface="Century Gothic"/>
              <a:cs typeface="Century Gothic"/>
            </a:rPr>
            <a:t>Uwe</a:t>
          </a:r>
          <a:r>
            <a:rPr lang="en-US" sz="1000" kern="1200" dirty="0" smtClean="0">
              <a:latin typeface="Century Gothic"/>
              <a:cs typeface="Century Gothic"/>
            </a:rPr>
            <a:t> </a:t>
          </a:r>
          <a:r>
            <a:rPr lang="en-US" sz="1000" kern="1200" dirty="0" err="1" smtClean="0">
              <a:latin typeface="Century Gothic"/>
              <a:cs typeface="Century Gothic"/>
            </a:rPr>
            <a:t>Kuh</a:t>
          </a:r>
          <a:r>
            <a:rPr lang="en-US" sz="1000" kern="1200" dirty="0" smtClean="0">
              <a:latin typeface="Century Gothic"/>
              <a:cs typeface="Century Gothic"/>
            </a:rPr>
            <a:t> </a:t>
          </a:r>
        </a:p>
        <a:p>
          <a:pPr lvl="0" algn="ctr" defTabSz="444500">
            <a:lnSpc>
              <a:spcPct val="90000"/>
            </a:lnSpc>
            <a:spcBef>
              <a:spcPct val="0"/>
            </a:spcBef>
            <a:spcAft>
              <a:spcPct val="35000"/>
            </a:spcAft>
          </a:pPr>
          <a:endParaRPr lang="en-US" sz="1000" kern="1200" dirty="0" smtClean="0">
            <a:latin typeface="Century Gothic"/>
            <a:cs typeface="Century Gothic"/>
          </a:endParaRPr>
        </a:p>
        <a:p>
          <a:pPr lvl="0" algn="ctr" defTabSz="444500">
            <a:lnSpc>
              <a:spcPct val="90000"/>
            </a:lnSpc>
            <a:spcBef>
              <a:spcPct val="0"/>
            </a:spcBef>
            <a:spcAft>
              <a:spcPct val="35000"/>
            </a:spcAft>
          </a:pPr>
          <a:endParaRPr lang="en-US" sz="1000" kern="1200" dirty="0" smtClean="0">
            <a:latin typeface="Century Gothic"/>
            <a:cs typeface="Century Gothic"/>
          </a:endParaRPr>
        </a:p>
        <a:p>
          <a:pPr lvl="0" algn="ctr" defTabSz="444500">
            <a:lnSpc>
              <a:spcPct val="90000"/>
            </a:lnSpc>
            <a:spcBef>
              <a:spcPct val="0"/>
            </a:spcBef>
            <a:spcAft>
              <a:spcPct val="35000"/>
            </a:spcAft>
          </a:pPr>
          <a:r>
            <a:rPr lang="en-US" sz="1000" kern="1200" dirty="0" smtClean="0">
              <a:latin typeface="Century Gothic"/>
              <a:cs typeface="Century Gothic"/>
            </a:rPr>
            <a:t>Chief Economist, European Commission</a:t>
          </a:r>
          <a:endParaRPr lang="en-US" sz="1000" kern="1200" dirty="0">
            <a:latin typeface="Century Gothic"/>
            <a:cs typeface="Century Gothic"/>
          </a:endParaRPr>
        </a:p>
      </dsp:txBody>
      <dsp:txXfrm rot="10800000">
        <a:off x="2673496" y="2023109"/>
        <a:ext cx="1011543" cy="2439543"/>
      </dsp:txXfrm>
    </dsp:sp>
    <dsp:sp modelId="{76FCCEE8-169B-0546-BF05-82F643860B0F}">
      <dsp:nvSpPr>
        <dsp:cNvPr id="0" name=""/>
        <dsp:cNvSpPr/>
      </dsp:nvSpPr>
      <dsp:spPr>
        <a:xfrm>
          <a:off x="3825971" y="269748"/>
          <a:ext cx="1077837" cy="1483614"/>
        </a:xfrm>
        <a:prstGeom prst="roundRect">
          <a:avLst>
            <a:gd name="adj" fmla="val 10000"/>
          </a:avLst>
        </a:prstGeom>
        <a:blipFill rotWithShape="1">
          <a:blip xmlns:r="http://schemas.openxmlformats.org/officeDocument/2006/relationships" r:embed="rId4"/>
          <a:stretch>
            <a:fillRect/>
          </a:stretch>
        </a:blip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FA184D99-1CCF-7744-98EA-6E0E75B6C28F}">
      <dsp:nvSpPr>
        <dsp:cNvPr id="0" name=""/>
        <dsp:cNvSpPr/>
      </dsp:nvSpPr>
      <dsp:spPr>
        <a:xfrm rot="10800000">
          <a:off x="3825971" y="2023109"/>
          <a:ext cx="1077837" cy="2472690"/>
        </a:xfrm>
        <a:prstGeom prst="round2SameRect">
          <a:avLst>
            <a:gd name="adj1" fmla="val 10500"/>
            <a:gd name="adj2" fmla="val 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t" anchorCtr="0">
          <a:noAutofit/>
        </a:bodyPr>
        <a:lstStyle/>
        <a:p>
          <a:pPr lvl="0" algn="ctr" defTabSz="444500">
            <a:lnSpc>
              <a:spcPct val="90000"/>
            </a:lnSpc>
            <a:spcBef>
              <a:spcPct val="0"/>
            </a:spcBef>
            <a:spcAft>
              <a:spcPct val="35000"/>
            </a:spcAft>
          </a:pPr>
          <a:r>
            <a:rPr lang="en-US" sz="1000" kern="1200" dirty="0" err="1" smtClean="0">
              <a:latin typeface="Century Gothic"/>
              <a:cs typeface="Century Gothic"/>
            </a:rPr>
            <a:t>Thibaud</a:t>
          </a:r>
          <a:r>
            <a:rPr lang="en-US" sz="1000" kern="1200" dirty="0" smtClean="0">
              <a:latin typeface="Century Gothic"/>
              <a:cs typeface="Century Gothic"/>
            </a:rPr>
            <a:t> Verge</a:t>
          </a:r>
        </a:p>
        <a:p>
          <a:pPr lvl="0" algn="ctr" defTabSz="444500">
            <a:lnSpc>
              <a:spcPct val="90000"/>
            </a:lnSpc>
            <a:spcBef>
              <a:spcPct val="0"/>
            </a:spcBef>
            <a:spcAft>
              <a:spcPct val="35000"/>
            </a:spcAft>
          </a:pPr>
          <a:endParaRPr lang="en-US" sz="1000" kern="1200" dirty="0" smtClean="0">
            <a:latin typeface="Century Gothic"/>
            <a:cs typeface="Century Gothic"/>
          </a:endParaRPr>
        </a:p>
        <a:p>
          <a:pPr lvl="0" algn="ctr" defTabSz="444500">
            <a:lnSpc>
              <a:spcPct val="90000"/>
            </a:lnSpc>
            <a:spcBef>
              <a:spcPct val="0"/>
            </a:spcBef>
            <a:spcAft>
              <a:spcPct val="35000"/>
            </a:spcAft>
          </a:pPr>
          <a:r>
            <a:rPr lang="en-US" sz="1000" kern="1200" dirty="0" smtClean="0">
              <a:latin typeface="Century Gothic"/>
              <a:cs typeface="Century Gothic"/>
            </a:rPr>
            <a:t> Chief Economist French Competition Authority</a:t>
          </a:r>
          <a:endParaRPr lang="en-US" sz="1000" kern="1200" dirty="0">
            <a:latin typeface="Century Gothic"/>
            <a:cs typeface="Century Gothic"/>
          </a:endParaRPr>
        </a:p>
      </dsp:txBody>
      <dsp:txXfrm rot="10800000">
        <a:off x="3859118" y="2023109"/>
        <a:ext cx="1011543" cy="2439543"/>
      </dsp:txXfrm>
    </dsp:sp>
    <dsp:sp modelId="{9C4B027E-0333-814C-8C8C-BB1504C52A57}">
      <dsp:nvSpPr>
        <dsp:cNvPr id="0" name=""/>
        <dsp:cNvSpPr/>
      </dsp:nvSpPr>
      <dsp:spPr>
        <a:xfrm>
          <a:off x="5011592" y="269748"/>
          <a:ext cx="1077837" cy="1483614"/>
        </a:xfrm>
        <a:prstGeom prst="roundRect">
          <a:avLst>
            <a:gd name="adj" fmla="val 10000"/>
          </a:avLst>
        </a:prstGeom>
        <a:blipFill rotWithShape="1">
          <a:blip xmlns:r="http://schemas.openxmlformats.org/officeDocument/2006/relationships" r:embed="rId5"/>
          <a:stretch>
            <a:fillRect/>
          </a:stretch>
        </a:blip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5269DE31-87CB-8D44-A2BE-831CCA8421AC}">
      <dsp:nvSpPr>
        <dsp:cNvPr id="0" name=""/>
        <dsp:cNvSpPr/>
      </dsp:nvSpPr>
      <dsp:spPr>
        <a:xfrm rot="10800000">
          <a:off x="5011592" y="2023109"/>
          <a:ext cx="1077837" cy="2472690"/>
        </a:xfrm>
        <a:prstGeom prst="round2SameRect">
          <a:avLst>
            <a:gd name="adj1" fmla="val 10500"/>
            <a:gd name="adj2" fmla="val 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t" anchorCtr="0">
          <a:noAutofit/>
        </a:bodyPr>
        <a:lstStyle/>
        <a:p>
          <a:pPr lvl="0" algn="ctr" defTabSz="444500">
            <a:lnSpc>
              <a:spcPct val="90000"/>
            </a:lnSpc>
            <a:spcBef>
              <a:spcPct val="0"/>
            </a:spcBef>
            <a:spcAft>
              <a:spcPct val="35000"/>
            </a:spcAft>
          </a:pPr>
          <a:r>
            <a:rPr lang="en-US" sz="1000" kern="1200" dirty="0" smtClean="0">
              <a:latin typeface="Century Gothic"/>
              <a:cs typeface="Century Gothic"/>
            </a:rPr>
            <a:t>Simon Roberts </a:t>
          </a:r>
        </a:p>
        <a:p>
          <a:pPr lvl="0" algn="ctr" defTabSz="444500">
            <a:lnSpc>
              <a:spcPct val="90000"/>
            </a:lnSpc>
            <a:spcBef>
              <a:spcPct val="0"/>
            </a:spcBef>
            <a:spcAft>
              <a:spcPct val="35000"/>
            </a:spcAft>
          </a:pPr>
          <a:endParaRPr lang="en-US" sz="1000" kern="1200" dirty="0" smtClean="0">
            <a:latin typeface="Century Gothic"/>
            <a:cs typeface="Century Gothic"/>
          </a:endParaRPr>
        </a:p>
        <a:p>
          <a:pPr lvl="0" algn="ctr" defTabSz="444500">
            <a:lnSpc>
              <a:spcPct val="90000"/>
            </a:lnSpc>
            <a:spcBef>
              <a:spcPct val="0"/>
            </a:spcBef>
            <a:spcAft>
              <a:spcPct val="35000"/>
            </a:spcAft>
          </a:pPr>
          <a:r>
            <a:rPr lang="en-US" sz="1000" kern="1200" dirty="0" smtClean="0">
              <a:latin typeface="Century Gothic"/>
              <a:cs typeface="Century Gothic"/>
            </a:rPr>
            <a:t>Chief Economist, South Africa Competition Commission</a:t>
          </a:r>
          <a:endParaRPr lang="en-US" sz="1000" kern="1200" dirty="0">
            <a:latin typeface="Century Gothic"/>
            <a:cs typeface="Century Gothic"/>
          </a:endParaRPr>
        </a:p>
      </dsp:txBody>
      <dsp:txXfrm rot="10800000">
        <a:off x="5044739" y="2023109"/>
        <a:ext cx="1011543" cy="2439543"/>
      </dsp:txXfrm>
    </dsp:sp>
    <dsp:sp modelId="{C2B88065-C1A5-5B4D-92B9-9287CE1932F3}">
      <dsp:nvSpPr>
        <dsp:cNvPr id="0" name=""/>
        <dsp:cNvSpPr/>
      </dsp:nvSpPr>
      <dsp:spPr>
        <a:xfrm>
          <a:off x="6197214" y="269748"/>
          <a:ext cx="1077837" cy="1483614"/>
        </a:xfrm>
        <a:prstGeom prst="roundRect">
          <a:avLst>
            <a:gd name="adj" fmla="val 10000"/>
          </a:avLst>
        </a:prstGeom>
        <a:blipFill rotWithShape="1">
          <a:blip xmlns:r="http://schemas.openxmlformats.org/officeDocument/2006/relationships" r:embed="rId6"/>
          <a:stretch>
            <a:fillRect/>
          </a:stretch>
        </a:blip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499F77E8-27B7-6F43-9B03-E4842EC5BA0D}">
      <dsp:nvSpPr>
        <dsp:cNvPr id="0" name=""/>
        <dsp:cNvSpPr/>
      </dsp:nvSpPr>
      <dsp:spPr>
        <a:xfrm rot="10800000">
          <a:off x="6197214" y="2023109"/>
          <a:ext cx="1077837" cy="2472690"/>
        </a:xfrm>
        <a:prstGeom prst="round2SameRect">
          <a:avLst>
            <a:gd name="adj1" fmla="val 10500"/>
            <a:gd name="adj2" fmla="val 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t" anchorCtr="0">
          <a:noAutofit/>
        </a:bodyPr>
        <a:lstStyle/>
        <a:p>
          <a:pPr lvl="0" algn="ctr" defTabSz="444500">
            <a:lnSpc>
              <a:spcPct val="90000"/>
            </a:lnSpc>
            <a:spcBef>
              <a:spcPct val="0"/>
            </a:spcBef>
            <a:spcAft>
              <a:spcPct val="35000"/>
            </a:spcAft>
          </a:pPr>
          <a:r>
            <a:rPr lang="en-US" sz="1000" kern="1200" dirty="0" err="1" smtClean="0">
              <a:latin typeface="Century Gothic"/>
              <a:cs typeface="Century Gothic"/>
            </a:rPr>
            <a:t>Jarig</a:t>
          </a:r>
          <a:r>
            <a:rPr lang="en-US" sz="1000" kern="1200" dirty="0" smtClean="0">
              <a:latin typeface="Century Gothic"/>
              <a:cs typeface="Century Gothic"/>
            </a:rPr>
            <a:t> van </a:t>
          </a:r>
          <a:r>
            <a:rPr lang="en-US" sz="1000" kern="1200" dirty="0" err="1" smtClean="0">
              <a:latin typeface="Century Gothic"/>
              <a:cs typeface="Century Gothic"/>
            </a:rPr>
            <a:t>Sinderen</a:t>
          </a:r>
          <a:r>
            <a:rPr lang="en-US" sz="1000" kern="1200" dirty="0" smtClean="0">
              <a:latin typeface="Century Gothic"/>
              <a:cs typeface="Century Gothic"/>
            </a:rPr>
            <a:t> </a:t>
          </a:r>
        </a:p>
        <a:p>
          <a:pPr lvl="0" algn="ctr" defTabSz="444500">
            <a:lnSpc>
              <a:spcPct val="90000"/>
            </a:lnSpc>
            <a:spcBef>
              <a:spcPct val="0"/>
            </a:spcBef>
            <a:spcAft>
              <a:spcPct val="35000"/>
            </a:spcAft>
          </a:pPr>
          <a:endParaRPr lang="en-US" sz="1000" kern="1200" dirty="0" smtClean="0">
            <a:latin typeface="Century Gothic"/>
            <a:cs typeface="Century Gothic"/>
          </a:endParaRPr>
        </a:p>
        <a:p>
          <a:pPr lvl="0" algn="ctr" defTabSz="444500">
            <a:lnSpc>
              <a:spcPct val="90000"/>
            </a:lnSpc>
            <a:spcBef>
              <a:spcPct val="0"/>
            </a:spcBef>
            <a:spcAft>
              <a:spcPct val="35000"/>
            </a:spcAft>
          </a:pPr>
          <a:r>
            <a:rPr lang="en-US" sz="1000" kern="1200" dirty="0" smtClean="0">
              <a:latin typeface="Century Gothic"/>
              <a:cs typeface="Century Gothic"/>
            </a:rPr>
            <a:t>Chief Economist </a:t>
          </a:r>
        </a:p>
        <a:p>
          <a:pPr lvl="0" algn="ctr" defTabSz="444500">
            <a:lnSpc>
              <a:spcPct val="90000"/>
            </a:lnSpc>
            <a:spcBef>
              <a:spcPct val="0"/>
            </a:spcBef>
            <a:spcAft>
              <a:spcPct val="35000"/>
            </a:spcAft>
          </a:pPr>
          <a:r>
            <a:rPr lang="en-US" sz="1000" kern="1200" dirty="0" smtClean="0">
              <a:latin typeface="Century Gothic"/>
              <a:cs typeface="Century Gothic"/>
            </a:rPr>
            <a:t>Netherlands Competition Authority</a:t>
          </a:r>
          <a:endParaRPr lang="en-US" sz="1000" kern="1200" dirty="0">
            <a:latin typeface="Century Gothic"/>
            <a:cs typeface="Century Gothic"/>
          </a:endParaRPr>
        </a:p>
      </dsp:txBody>
      <dsp:txXfrm rot="10800000">
        <a:off x="6230361" y="2023109"/>
        <a:ext cx="1011543" cy="2439543"/>
      </dsp:txXfrm>
    </dsp:sp>
    <dsp:sp modelId="{AC63F336-BC39-BF44-8BFD-3AF516AAD626}">
      <dsp:nvSpPr>
        <dsp:cNvPr id="0" name=""/>
        <dsp:cNvSpPr/>
      </dsp:nvSpPr>
      <dsp:spPr>
        <a:xfrm>
          <a:off x="7382836" y="269748"/>
          <a:ext cx="1077837" cy="1483614"/>
        </a:xfrm>
        <a:prstGeom prst="roundRect">
          <a:avLst>
            <a:gd name="adj" fmla="val 10000"/>
          </a:avLst>
        </a:prstGeom>
        <a:blipFill rotWithShape="1">
          <a:blip xmlns:r="http://schemas.openxmlformats.org/officeDocument/2006/relationships" r:embed="rId7"/>
          <a:stretch>
            <a:fillRect/>
          </a:stretch>
        </a:blip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9AABD22E-A7CC-CE4A-BB95-34B35697F306}">
      <dsp:nvSpPr>
        <dsp:cNvPr id="0" name=""/>
        <dsp:cNvSpPr/>
      </dsp:nvSpPr>
      <dsp:spPr>
        <a:xfrm rot="10800000">
          <a:off x="7382836" y="2023109"/>
          <a:ext cx="1077837" cy="2472690"/>
        </a:xfrm>
        <a:prstGeom prst="round2SameRect">
          <a:avLst>
            <a:gd name="adj1" fmla="val 10500"/>
            <a:gd name="adj2" fmla="val 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t" anchorCtr="0">
          <a:noAutofit/>
        </a:bodyPr>
        <a:lstStyle/>
        <a:p>
          <a:pPr lvl="0" algn="ctr" defTabSz="444500">
            <a:lnSpc>
              <a:spcPct val="90000"/>
            </a:lnSpc>
            <a:spcBef>
              <a:spcPct val="0"/>
            </a:spcBef>
            <a:spcAft>
              <a:spcPct val="35000"/>
            </a:spcAft>
          </a:pPr>
          <a:r>
            <a:rPr lang="en-US" sz="1000" kern="1200" dirty="0" smtClean="0">
              <a:latin typeface="Century Gothic"/>
              <a:cs typeface="Century Gothic"/>
            </a:rPr>
            <a:t>Aleksey </a:t>
          </a:r>
          <a:r>
            <a:rPr lang="en-US" sz="1000" kern="1200" dirty="0" err="1" smtClean="0">
              <a:latin typeface="Century Gothic"/>
              <a:cs typeface="Century Gothic"/>
            </a:rPr>
            <a:t>Sushkevich</a:t>
          </a:r>
          <a:r>
            <a:rPr lang="en-US" sz="1000" kern="1200" dirty="0" smtClean="0">
              <a:latin typeface="Century Gothic"/>
              <a:cs typeface="Century Gothic"/>
            </a:rPr>
            <a:t> </a:t>
          </a:r>
        </a:p>
        <a:p>
          <a:pPr lvl="0" algn="ctr" defTabSz="444500">
            <a:lnSpc>
              <a:spcPct val="90000"/>
            </a:lnSpc>
            <a:spcBef>
              <a:spcPct val="0"/>
            </a:spcBef>
            <a:spcAft>
              <a:spcPct val="35000"/>
            </a:spcAft>
          </a:pPr>
          <a:endParaRPr lang="en-US" sz="1000" kern="1200" dirty="0" smtClean="0">
            <a:latin typeface="Century Gothic"/>
            <a:cs typeface="Century Gothic"/>
          </a:endParaRPr>
        </a:p>
        <a:p>
          <a:pPr lvl="0" algn="ctr" defTabSz="444500">
            <a:lnSpc>
              <a:spcPct val="90000"/>
            </a:lnSpc>
            <a:spcBef>
              <a:spcPct val="0"/>
            </a:spcBef>
            <a:spcAft>
              <a:spcPct val="35000"/>
            </a:spcAft>
          </a:pPr>
          <a:r>
            <a:rPr lang="en-US" sz="1000" kern="1200" dirty="0" smtClean="0">
              <a:latin typeface="Century Gothic"/>
              <a:cs typeface="Century Gothic"/>
            </a:rPr>
            <a:t>Head of Analytical Department, Federal Antimonopoly Service, Russian Federation</a:t>
          </a:r>
          <a:endParaRPr lang="en-US" sz="1000" kern="1200" dirty="0">
            <a:latin typeface="Century Gothic"/>
            <a:cs typeface="Century Gothic"/>
          </a:endParaRPr>
        </a:p>
      </dsp:txBody>
      <dsp:txXfrm rot="10800000">
        <a:off x="7415983" y="2023109"/>
        <a:ext cx="1011543" cy="243954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3EE925-5516-8B46-81D2-B9232265F677}">
      <dsp:nvSpPr>
        <dsp:cNvPr id="0" name=""/>
        <dsp:cNvSpPr/>
      </dsp:nvSpPr>
      <dsp:spPr>
        <a:xfrm>
          <a:off x="0" y="280799"/>
          <a:ext cx="8229600" cy="3780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37A98D5-F5A7-9A4C-89B3-C060E196A576}">
      <dsp:nvSpPr>
        <dsp:cNvPr id="0" name=""/>
        <dsp:cNvSpPr/>
      </dsp:nvSpPr>
      <dsp:spPr>
        <a:xfrm>
          <a:off x="391790" y="59399"/>
          <a:ext cx="7835792" cy="44280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a:lnSpc>
              <a:spcPct val="90000"/>
            </a:lnSpc>
            <a:spcBef>
              <a:spcPct val="0"/>
            </a:spcBef>
            <a:spcAft>
              <a:spcPct val="35000"/>
            </a:spcAft>
          </a:pPr>
          <a:r>
            <a:rPr lang="en-US" sz="1800" kern="1200" dirty="0" smtClean="0">
              <a:latin typeface="Century Gothic"/>
              <a:cs typeface="Century Gothic"/>
            </a:rPr>
            <a:t>US Federal Trade Commission: 70+ Ph.D. economists</a:t>
          </a:r>
          <a:endParaRPr lang="en-US" sz="1800" kern="1200" dirty="0">
            <a:latin typeface="Century Gothic"/>
            <a:cs typeface="Century Gothic"/>
          </a:endParaRPr>
        </a:p>
      </dsp:txBody>
      <dsp:txXfrm>
        <a:off x="413406" y="81015"/>
        <a:ext cx="7792560" cy="399568"/>
      </dsp:txXfrm>
    </dsp:sp>
    <dsp:sp modelId="{5CA4E46B-F049-7147-AF52-C90D1D20922C}">
      <dsp:nvSpPr>
        <dsp:cNvPr id="0" name=""/>
        <dsp:cNvSpPr/>
      </dsp:nvSpPr>
      <dsp:spPr>
        <a:xfrm>
          <a:off x="0" y="961199"/>
          <a:ext cx="8229600" cy="3780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7961A20-610F-E84A-AF62-B684F5D5595E}">
      <dsp:nvSpPr>
        <dsp:cNvPr id="0" name=""/>
        <dsp:cNvSpPr/>
      </dsp:nvSpPr>
      <dsp:spPr>
        <a:xfrm>
          <a:off x="391790" y="739799"/>
          <a:ext cx="7835792" cy="44280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a:lnSpc>
              <a:spcPct val="90000"/>
            </a:lnSpc>
            <a:spcBef>
              <a:spcPct val="0"/>
            </a:spcBef>
            <a:spcAft>
              <a:spcPct val="35000"/>
            </a:spcAft>
          </a:pPr>
          <a:r>
            <a:rPr lang="en-US" sz="1800" kern="1200" dirty="0" smtClean="0">
              <a:latin typeface="Century Gothic"/>
              <a:cs typeface="Century Gothic"/>
            </a:rPr>
            <a:t>Antirust Division, US Department of Justice: 50+ </a:t>
          </a:r>
          <a:r>
            <a:rPr lang="en-US" sz="1800" kern="1200" dirty="0" err="1" smtClean="0">
              <a:latin typeface="Century Gothic"/>
              <a:cs typeface="Century Gothic"/>
            </a:rPr>
            <a:t>Ph.Ds</a:t>
          </a:r>
          <a:endParaRPr lang="en-US" sz="1800" kern="1200" dirty="0">
            <a:latin typeface="Century Gothic"/>
            <a:cs typeface="Century Gothic"/>
          </a:endParaRPr>
        </a:p>
      </dsp:txBody>
      <dsp:txXfrm>
        <a:off x="413406" y="761415"/>
        <a:ext cx="7792560" cy="399568"/>
      </dsp:txXfrm>
    </dsp:sp>
    <dsp:sp modelId="{09AC8A25-6875-FC45-948E-66B39367DA32}">
      <dsp:nvSpPr>
        <dsp:cNvPr id="0" name=""/>
        <dsp:cNvSpPr/>
      </dsp:nvSpPr>
      <dsp:spPr>
        <a:xfrm>
          <a:off x="0" y="1641600"/>
          <a:ext cx="8229600" cy="3780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C9E8469-71F5-DD4C-83A3-987980A0B2A4}">
      <dsp:nvSpPr>
        <dsp:cNvPr id="0" name=""/>
        <dsp:cNvSpPr/>
      </dsp:nvSpPr>
      <dsp:spPr>
        <a:xfrm>
          <a:off x="391790" y="1420199"/>
          <a:ext cx="7835792" cy="44280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a:lnSpc>
              <a:spcPct val="90000"/>
            </a:lnSpc>
            <a:spcBef>
              <a:spcPct val="0"/>
            </a:spcBef>
            <a:spcAft>
              <a:spcPct val="35000"/>
            </a:spcAft>
          </a:pPr>
          <a:r>
            <a:rPr lang="en-US" sz="1800" kern="1200" dirty="0" smtClean="0">
              <a:latin typeface="Century Gothic"/>
              <a:cs typeface="Century Gothic"/>
            </a:rPr>
            <a:t>DG Comp, European Commission: 200 have background in economics, 20+ </a:t>
          </a:r>
          <a:r>
            <a:rPr lang="en-US" sz="1800" kern="1200" dirty="0" err="1" smtClean="0">
              <a:latin typeface="Century Gothic"/>
              <a:cs typeface="Century Gothic"/>
            </a:rPr>
            <a:t>Ph.Ds</a:t>
          </a:r>
          <a:r>
            <a:rPr lang="en-US" sz="1800" kern="1200" dirty="0" smtClean="0">
              <a:latin typeface="Century Gothic"/>
              <a:cs typeface="Century Gothic"/>
            </a:rPr>
            <a:t> in economics</a:t>
          </a:r>
          <a:endParaRPr lang="en-US" sz="1800" kern="1200" dirty="0">
            <a:latin typeface="Century Gothic"/>
            <a:cs typeface="Century Gothic"/>
          </a:endParaRPr>
        </a:p>
      </dsp:txBody>
      <dsp:txXfrm>
        <a:off x="413406" y="1441815"/>
        <a:ext cx="7792560" cy="399568"/>
      </dsp:txXfrm>
    </dsp:sp>
    <dsp:sp modelId="{DCCF02D7-16A9-EB46-993C-DDB944D8B9A8}">
      <dsp:nvSpPr>
        <dsp:cNvPr id="0" name=""/>
        <dsp:cNvSpPr/>
      </dsp:nvSpPr>
      <dsp:spPr>
        <a:xfrm>
          <a:off x="0" y="2322000"/>
          <a:ext cx="8229600" cy="3780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04BA2DE-FA07-5E49-8FBC-5CB977DA5B82}">
      <dsp:nvSpPr>
        <dsp:cNvPr id="0" name=""/>
        <dsp:cNvSpPr/>
      </dsp:nvSpPr>
      <dsp:spPr>
        <a:xfrm>
          <a:off x="391790" y="2100600"/>
          <a:ext cx="7835792" cy="44280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a:lnSpc>
              <a:spcPct val="90000"/>
            </a:lnSpc>
            <a:spcBef>
              <a:spcPct val="0"/>
            </a:spcBef>
            <a:spcAft>
              <a:spcPct val="35000"/>
            </a:spcAft>
          </a:pPr>
          <a:r>
            <a:rPr lang="en-US" sz="1800" kern="1200" dirty="0" err="1" smtClean="0">
              <a:latin typeface="Century Gothic"/>
              <a:cs typeface="Century Gothic"/>
            </a:rPr>
            <a:t>Bundeswettbewerbsbehörde</a:t>
          </a:r>
          <a:r>
            <a:rPr lang="en-US" sz="1800" kern="1200" dirty="0" smtClean="0">
              <a:latin typeface="Century Gothic"/>
              <a:cs typeface="Century Gothic"/>
            </a:rPr>
            <a:t>, Austria: 7 economists</a:t>
          </a:r>
          <a:endParaRPr lang="en-US" sz="1800" kern="1200" dirty="0">
            <a:latin typeface="Century Gothic"/>
            <a:cs typeface="Century Gothic"/>
          </a:endParaRPr>
        </a:p>
      </dsp:txBody>
      <dsp:txXfrm>
        <a:off x="413406" y="2122216"/>
        <a:ext cx="7792560" cy="399568"/>
      </dsp:txXfrm>
    </dsp:sp>
    <dsp:sp modelId="{E10B1F1E-5E72-5F4D-8168-03C0C6433D01}">
      <dsp:nvSpPr>
        <dsp:cNvPr id="0" name=""/>
        <dsp:cNvSpPr/>
      </dsp:nvSpPr>
      <dsp:spPr>
        <a:xfrm>
          <a:off x="0" y="3002400"/>
          <a:ext cx="8229600" cy="3780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6F9AB5A-70C7-434B-BBC8-9C9C4D1A3332}">
      <dsp:nvSpPr>
        <dsp:cNvPr id="0" name=""/>
        <dsp:cNvSpPr/>
      </dsp:nvSpPr>
      <dsp:spPr>
        <a:xfrm>
          <a:off x="391790" y="2781000"/>
          <a:ext cx="7835792" cy="44280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a:lnSpc>
              <a:spcPct val="90000"/>
            </a:lnSpc>
            <a:spcBef>
              <a:spcPct val="0"/>
            </a:spcBef>
            <a:spcAft>
              <a:spcPct val="35000"/>
            </a:spcAft>
          </a:pPr>
          <a:r>
            <a:rPr lang="en-US" sz="1800" kern="1200" dirty="0" smtClean="0">
              <a:latin typeface="Century Gothic"/>
              <a:cs typeface="Century Gothic"/>
            </a:rPr>
            <a:t>CADE, Brazil: around  30 economists</a:t>
          </a:r>
          <a:endParaRPr lang="en-US" sz="1800" kern="1200" dirty="0">
            <a:latin typeface="Century Gothic"/>
            <a:cs typeface="Century Gothic"/>
          </a:endParaRPr>
        </a:p>
      </dsp:txBody>
      <dsp:txXfrm>
        <a:off x="413406" y="2802616"/>
        <a:ext cx="7792560" cy="399568"/>
      </dsp:txXfrm>
    </dsp:sp>
    <dsp:sp modelId="{4C0400F8-3FB5-324A-BA11-2CA69A506514}">
      <dsp:nvSpPr>
        <dsp:cNvPr id="0" name=""/>
        <dsp:cNvSpPr/>
      </dsp:nvSpPr>
      <dsp:spPr>
        <a:xfrm>
          <a:off x="0" y="3682800"/>
          <a:ext cx="8229600" cy="3780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9A42EF7-15FC-3241-9AF6-0F7E6C4175F0}">
      <dsp:nvSpPr>
        <dsp:cNvPr id="0" name=""/>
        <dsp:cNvSpPr/>
      </dsp:nvSpPr>
      <dsp:spPr>
        <a:xfrm>
          <a:off x="391790" y="3461400"/>
          <a:ext cx="7835792" cy="44280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a:lnSpc>
              <a:spcPct val="90000"/>
            </a:lnSpc>
            <a:spcBef>
              <a:spcPct val="0"/>
            </a:spcBef>
            <a:spcAft>
              <a:spcPct val="35000"/>
            </a:spcAft>
          </a:pPr>
          <a:r>
            <a:rPr lang="en-US" sz="1800" kern="1200" dirty="0" smtClean="0">
              <a:latin typeface="Century Gothic"/>
              <a:cs typeface="Century Gothic"/>
            </a:rPr>
            <a:t>CFC, Mexico: operating staff around 50% economists</a:t>
          </a:r>
          <a:endParaRPr lang="en-US" sz="1800" kern="1200" dirty="0">
            <a:latin typeface="Century Gothic"/>
            <a:cs typeface="Century Gothic"/>
          </a:endParaRPr>
        </a:p>
      </dsp:txBody>
      <dsp:txXfrm>
        <a:off x="413406" y="3483016"/>
        <a:ext cx="7792560" cy="399568"/>
      </dsp:txXfrm>
    </dsp:sp>
    <dsp:sp modelId="{536B26A0-629F-0446-8B61-F75680F3E2F7}">
      <dsp:nvSpPr>
        <dsp:cNvPr id="0" name=""/>
        <dsp:cNvSpPr/>
      </dsp:nvSpPr>
      <dsp:spPr>
        <a:xfrm>
          <a:off x="0" y="4363199"/>
          <a:ext cx="8229600" cy="3780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7EBDC96-1D60-EF40-83CF-871081E2FA6D}">
      <dsp:nvSpPr>
        <dsp:cNvPr id="0" name=""/>
        <dsp:cNvSpPr/>
      </dsp:nvSpPr>
      <dsp:spPr>
        <a:xfrm>
          <a:off x="391790" y="4141800"/>
          <a:ext cx="7835792" cy="44280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a:lnSpc>
              <a:spcPct val="90000"/>
            </a:lnSpc>
            <a:spcBef>
              <a:spcPct val="0"/>
            </a:spcBef>
            <a:spcAft>
              <a:spcPct val="35000"/>
            </a:spcAft>
          </a:pPr>
          <a:r>
            <a:rPr lang="en-US" sz="1800" kern="1200" dirty="0" smtClean="0">
              <a:latin typeface="Century Gothic"/>
              <a:cs typeface="Century Gothic"/>
            </a:rPr>
            <a:t>Competition Bureau, Canada: 8 Ph.D. economists</a:t>
          </a:r>
          <a:endParaRPr lang="en-US" sz="1800" kern="1200" dirty="0">
            <a:latin typeface="Century Gothic"/>
            <a:cs typeface="Century Gothic"/>
          </a:endParaRPr>
        </a:p>
      </dsp:txBody>
      <dsp:txXfrm>
        <a:off x="413406" y="4163416"/>
        <a:ext cx="7792560" cy="39956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7AB468-2F9E-6A4B-908C-6D1182741B07}">
      <dsp:nvSpPr>
        <dsp:cNvPr id="0" name=""/>
        <dsp:cNvSpPr/>
      </dsp:nvSpPr>
      <dsp:spPr>
        <a:xfrm>
          <a:off x="0" y="381001"/>
          <a:ext cx="8229600" cy="9072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D6E2DCF-5B48-7A48-A9BC-F21EDEBAE225}">
      <dsp:nvSpPr>
        <dsp:cNvPr id="0" name=""/>
        <dsp:cNvSpPr/>
      </dsp:nvSpPr>
      <dsp:spPr>
        <a:xfrm>
          <a:off x="391790" y="48059"/>
          <a:ext cx="7835792" cy="106272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533400">
            <a:lnSpc>
              <a:spcPct val="90000"/>
            </a:lnSpc>
            <a:spcBef>
              <a:spcPct val="0"/>
            </a:spcBef>
            <a:spcAft>
              <a:spcPct val="35000"/>
            </a:spcAft>
          </a:pPr>
          <a:r>
            <a:rPr lang="en-US" altLang="zh-CN" sz="1200" kern="1200" dirty="0" smtClean="0">
              <a:latin typeface="Century Gothic"/>
              <a:ea typeface="SimSun" pitchFamily="2" charset="-122"/>
              <a:cs typeface="Century Gothic"/>
            </a:rPr>
            <a:t>“…number of quantitative tests that have specifically been designed for the purpose of delineating markets. These tests consist of various econometric and statistical approaches: estimates of elasticities and cross-price elasticities for the demand of a product, tests based on similarity of price movements over time, the analysis of causality between price series and similarity of price levels and/or their convergence.” </a:t>
          </a:r>
        </a:p>
        <a:p>
          <a:pPr lvl="0" algn="l" defTabSz="533400">
            <a:lnSpc>
              <a:spcPct val="90000"/>
            </a:lnSpc>
            <a:spcBef>
              <a:spcPct val="0"/>
            </a:spcBef>
            <a:spcAft>
              <a:spcPct val="35000"/>
            </a:spcAft>
          </a:pPr>
          <a:r>
            <a:rPr lang="en-US" altLang="zh-CN" sz="1200" i="1" kern="1200" dirty="0" smtClean="0">
              <a:latin typeface="Century Gothic"/>
              <a:ea typeface="SimSun" pitchFamily="2" charset="-122"/>
              <a:cs typeface="Century Gothic"/>
            </a:rPr>
            <a:t>EC Commission's Market Definition guidelines</a:t>
          </a:r>
          <a:endParaRPr lang="en-US" altLang="zh-CN" sz="1200" kern="1200" dirty="0" smtClean="0">
            <a:latin typeface="Century Gothic"/>
            <a:ea typeface="SimSun" pitchFamily="2" charset="-122"/>
            <a:cs typeface="Century Gothic"/>
          </a:endParaRPr>
        </a:p>
      </dsp:txBody>
      <dsp:txXfrm>
        <a:off x="443668" y="99937"/>
        <a:ext cx="7732036" cy="958964"/>
      </dsp:txXfrm>
    </dsp:sp>
    <dsp:sp modelId="{096E7A51-5006-CA4B-8426-397E78C6E76C}">
      <dsp:nvSpPr>
        <dsp:cNvPr id="0" name=""/>
        <dsp:cNvSpPr/>
      </dsp:nvSpPr>
      <dsp:spPr>
        <a:xfrm>
          <a:off x="0" y="2212380"/>
          <a:ext cx="8229600" cy="9072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270170E-8A5B-BE45-8D20-2D00FA1F77E5}">
      <dsp:nvSpPr>
        <dsp:cNvPr id="0" name=""/>
        <dsp:cNvSpPr/>
      </dsp:nvSpPr>
      <dsp:spPr>
        <a:xfrm>
          <a:off x="391790" y="1681020"/>
          <a:ext cx="7835792" cy="106272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533400">
            <a:lnSpc>
              <a:spcPct val="90000"/>
            </a:lnSpc>
            <a:spcBef>
              <a:spcPct val="0"/>
            </a:spcBef>
            <a:spcAft>
              <a:spcPct val="35000"/>
            </a:spcAft>
          </a:pPr>
          <a:r>
            <a:rPr lang="en-US" altLang="zh-CN" sz="1200" kern="1200" dirty="0" smtClean="0">
              <a:solidFill>
                <a:schemeClr val="bg1"/>
              </a:solidFill>
              <a:latin typeface="Century Gothic"/>
              <a:ea typeface="SimSun" pitchFamily="2" charset="-122"/>
              <a:cs typeface="Century Gothic"/>
            </a:rPr>
            <a:t>MOFCOM concluded that the transaction would … reduce the competitive pressures on HDD manufacturers in terms of pricing in bidding procedures organized by computer manufacturers. It also considered the increased risk of coordination between the remaining competitors …</a:t>
          </a:r>
        </a:p>
        <a:p>
          <a:pPr lvl="0" algn="l" defTabSz="533400">
            <a:lnSpc>
              <a:spcPct val="90000"/>
            </a:lnSpc>
            <a:spcBef>
              <a:spcPct val="0"/>
            </a:spcBef>
            <a:spcAft>
              <a:spcPct val="35000"/>
            </a:spcAft>
          </a:pPr>
          <a:r>
            <a:rPr lang="en-US" altLang="zh-CN" sz="1200" i="1" kern="1200" dirty="0" smtClean="0">
              <a:latin typeface="Century Gothic"/>
              <a:ea typeface="SimSun" pitchFamily="2" charset="-122"/>
              <a:cs typeface="Century Gothic"/>
            </a:rPr>
            <a:t>MOFCOM </a:t>
          </a:r>
          <a:r>
            <a:rPr lang="en-US" altLang="zh-CN" sz="1200" i="1" kern="1200" dirty="0" smtClean="0">
              <a:solidFill>
                <a:schemeClr val="bg1"/>
              </a:solidFill>
              <a:latin typeface="Century Gothic"/>
              <a:ea typeface="SimSun" pitchFamily="2" charset="-122"/>
              <a:cs typeface="Century Gothic"/>
            </a:rPr>
            <a:t>Decision regarding the </a:t>
          </a:r>
          <a:r>
            <a:rPr lang="en-US" sz="1200" i="1" kern="1200" dirty="0" smtClean="0">
              <a:latin typeface="Century Gothic"/>
              <a:cs typeface="Century Gothic"/>
            </a:rPr>
            <a:t>Seagate/Samsung merger</a:t>
          </a:r>
          <a:endParaRPr lang="en-US" altLang="zh-CN" sz="1200" i="1" kern="1200" dirty="0">
            <a:latin typeface="Century Gothic"/>
            <a:ea typeface="SimSun" pitchFamily="2" charset="-122"/>
            <a:cs typeface="Century Gothic"/>
          </a:endParaRPr>
        </a:p>
      </dsp:txBody>
      <dsp:txXfrm>
        <a:off x="443668" y="1732898"/>
        <a:ext cx="7732036" cy="958964"/>
      </dsp:txXfrm>
    </dsp:sp>
    <dsp:sp modelId="{CA8EEAF7-57E8-1144-9F31-453003F76AD2}">
      <dsp:nvSpPr>
        <dsp:cNvPr id="0" name=""/>
        <dsp:cNvSpPr/>
      </dsp:nvSpPr>
      <dsp:spPr>
        <a:xfrm>
          <a:off x="0" y="3845340"/>
          <a:ext cx="8229600" cy="9072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A4AE784-5A0B-4340-A357-B775EE4E8158}">
      <dsp:nvSpPr>
        <dsp:cNvPr id="0" name=""/>
        <dsp:cNvSpPr/>
      </dsp:nvSpPr>
      <dsp:spPr>
        <a:xfrm>
          <a:off x="391790" y="3313980"/>
          <a:ext cx="7835792" cy="1062720"/>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533400">
            <a:lnSpc>
              <a:spcPct val="90000"/>
            </a:lnSpc>
            <a:spcBef>
              <a:spcPct val="0"/>
            </a:spcBef>
            <a:spcAft>
              <a:spcPct val="35000"/>
            </a:spcAft>
          </a:pPr>
          <a:r>
            <a:rPr lang="en-US" sz="1200" kern="1200" dirty="0" smtClean="0">
              <a:latin typeface="Century Gothic"/>
              <a:cs typeface="Century Gothic"/>
            </a:rPr>
            <a:t>“ If there are sufficient data to analyze the impact of a challenged business practice, the change in the level of prices and profits before and after the imposition of the practice can be used to assess the change in market power. It is important to control for the impact on market power of changes in relevant competitive factors, such as costs or the extent of competition from other firms, that are taking place at the same time. </a:t>
          </a:r>
        </a:p>
        <a:p>
          <a:pPr lvl="0" algn="l" defTabSz="533400">
            <a:lnSpc>
              <a:spcPct val="90000"/>
            </a:lnSpc>
            <a:spcBef>
              <a:spcPct val="0"/>
            </a:spcBef>
            <a:spcAft>
              <a:spcPct val="35000"/>
            </a:spcAft>
          </a:pPr>
          <a:r>
            <a:rPr lang="en-US" sz="1200" i="1" kern="1200" dirty="0" smtClean="0">
              <a:latin typeface="Century Gothic"/>
              <a:cs typeface="Century Gothic"/>
            </a:rPr>
            <a:t>Reference Document for the Determination of Substantial Market Power, Mexico</a:t>
          </a:r>
          <a:endParaRPr lang="en-US" altLang="zh-CN" sz="1200" kern="1200" dirty="0">
            <a:latin typeface="Century Gothic"/>
            <a:ea typeface="SimSun" pitchFamily="2" charset="-122"/>
            <a:cs typeface="Century Gothic"/>
          </a:endParaRPr>
        </a:p>
      </dsp:txBody>
      <dsp:txXfrm>
        <a:off x="443668" y="3365858"/>
        <a:ext cx="7732036" cy="95896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List7#4">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List2#7">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7.xml><?xml version="1.0" encoding="utf-8"?>
<dgm:layoutDef xmlns:dgm="http://schemas.openxmlformats.org/drawingml/2006/diagram" xmlns:a="http://schemas.openxmlformats.org/drawingml/2006/main" uniqueId="urn:microsoft.com/office/officeart/2005/8/layout/pList2#8">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632CF4D-28EF-4344-B9B3-0A5C0F64853F}" type="datetimeFigureOut">
              <a:rPr lang="en-US" smtClean="0"/>
              <a:t>2/6/13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F72AB9-695C-A045-9708-288A3F2D0122}" type="slidenum">
              <a:rPr lang="en-US" smtClean="0"/>
              <a:t>‹#›</a:t>
            </a:fld>
            <a:endParaRPr lang="en-US"/>
          </a:p>
        </p:txBody>
      </p:sp>
    </p:spTree>
    <p:extLst>
      <p:ext uri="{BB962C8B-B14F-4D97-AF65-F5344CB8AC3E}">
        <p14:creationId xmlns:p14="http://schemas.microsoft.com/office/powerpoint/2010/main" val="29465198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AA78E0-0D34-42CF-BC8A-0A0C70A09C0B}" type="datetimeFigureOut">
              <a:rPr lang="en-US" smtClean="0"/>
              <a:pPr/>
              <a:t>2/6/13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E9C313-7ADA-44F2-8126-5075ED755417}" type="slidenum">
              <a:rPr lang="en-US" smtClean="0"/>
              <a:pPr/>
              <a:t>‹#›</a:t>
            </a:fld>
            <a:endParaRPr lang="en-US"/>
          </a:p>
        </p:txBody>
      </p:sp>
    </p:spTree>
    <p:extLst>
      <p:ext uri="{BB962C8B-B14F-4D97-AF65-F5344CB8AC3E}">
        <p14:creationId xmlns:p14="http://schemas.microsoft.com/office/powerpoint/2010/main" val="24245569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english.mofcom.gov.cn/departments/fldj2/" TargetMode="External"/><Relationship Id="rId4" Type="http://schemas.openxmlformats.org/officeDocument/2006/relationships/hyperlink" Target="http://fldj.mofcom.gov.cn/" TargetMode="External"/><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E9C313-7ADA-44F2-8126-5075ED75541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ct val="20000"/>
              </a:spcBef>
              <a:buClr>
                <a:schemeClr val="folHlink"/>
              </a:buClr>
              <a:buFont typeface="Times" pitchFamily="-65" charset="0"/>
              <a:buNone/>
              <a:defRPr/>
            </a:pPr>
            <a:endParaRPr lang="en-US" altLang="zh-CN" sz="1200" baseline="0" dirty="0" smtClean="0">
              <a:solidFill>
                <a:srgbClr val="660066"/>
              </a:solidFill>
              <a:latin typeface="Century Gothic"/>
              <a:ea typeface="SimSun" pitchFamily="2" charset="-122"/>
              <a:cs typeface="Century Gothic"/>
            </a:endParaRPr>
          </a:p>
          <a:p>
            <a:pPr algn="just">
              <a:spcBef>
                <a:spcPct val="20000"/>
              </a:spcBef>
              <a:buClr>
                <a:schemeClr val="folHlink"/>
              </a:buClr>
              <a:buFont typeface="Times" pitchFamily="-65" charset="0"/>
              <a:buNone/>
              <a:defRPr/>
            </a:pPr>
            <a:endParaRPr lang="en-US" altLang="zh-CN" sz="1200" dirty="0" smtClean="0">
              <a:solidFill>
                <a:srgbClr val="660066"/>
              </a:solidFill>
              <a:latin typeface="Century Gothic"/>
              <a:ea typeface="SimSun" pitchFamily="2" charset="-122"/>
              <a:cs typeface="Century Gothic"/>
            </a:endParaRPr>
          </a:p>
          <a:p>
            <a:endParaRPr lang="en-US" dirty="0"/>
          </a:p>
        </p:txBody>
      </p:sp>
      <p:sp>
        <p:nvSpPr>
          <p:cNvPr id="4" name="Slide Number Placeholder 3"/>
          <p:cNvSpPr>
            <a:spLocks noGrp="1"/>
          </p:cNvSpPr>
          <p:nvPr>
            <p:ph type="sldNum" sz="quarter" idx="10"/>
          </p:nvPr>
        </p:nvSpPr>
        <p:spPr/>
        <p:txBody>
          <a:bodyPr/>
          <a:lstStyle/>
          <a:p>
            <a:fld id="{FCE9C313-7ADA-44F2-8126-5075ED755417}" type="slidenum">
              <a:rPr lang="en-US" smtClean="0"/>
              <a:pPr/>
              <a:t>12</a:t>
            </a:fld>
            <a:endParaRPr lang="en-US"/>
          </a:p>
        </p:txBody>
      </p:sp>
    </p:spTree>
    <p:extLst>
      <p:ext uri="{BB962C8B-B14F-4D97-AF65-F5344CB8AC3E}">
        <p14:creationId xmlns:p14="http://schemas.microsoft.com/office/powerpoint/2010/main" val="482564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Japan: &lt;http://</a:t>
            </a:r>
            <a:r>
              <a:rPr lang="en-US" dirty="0" err="1" smtClean="0"/>
              <a:t>www.jinzofujino.net</a:t>
            </a:r>
            <a:r>
              <a:rPr lang="en-US" dirty="0" smtClean="0"/>
              <a:t>/article/winds200703.html&gt; </a:t>
            </a:r>
            <a:endParaRPr lang="en-US" dirty="0"/>
          </a:p>
        </p:txBody>
      </p:sp>
      <p:sp>
        <p:nvSpPr>
          <p:cNvPr id="4" name="Slide Number Placeholder 3"/>
          <p:cNvSpPr>
            <a:spLocks noGrp="1"/>
          </p:cNvSpPr>
          <p:nvPr>
            <p:ph type="sldNum" sz="quarter" idx="10"/>
          </p:nvPr>
        </p:nvSpPr>
        <p:spPr/>
        <p:txBody>
          <a:bodyPr/>
          <a:lstStyle/>
          <a:p>
            <a:fld id="{FCE9C313-7ADA-44F2-8126-5075ED755417}" type="slidenum">
              <a:rPr lang="en-US" smtClean="0"/>
              <a:pPr/>
              <a:t>13</a:t>
            </a:fld>
            <a:endParaRPr lang="en-US"/>
          </a:p>
        </p:txBody>
      </p:sp>
    </p:spTree>
    <p:extLst>
      <p:ext uri="{BB962C8B-B14F-4D97-AF65-F5344CB8AC3E}">
        <p14:creationId xmlns:p14="http://schemas.microsoft.com/office/powerpoint/2010/main" val="3146079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Merger – should </a:t>
            </a:r>
            <a:r>
              <a:rPr lang="en-US" baseline="0" dirty="0" smtClean="0"/>
              <a:t>relevant market the focus of inquiry, when aim is competitive </a:t>
            </a:r>
            <a:r>
              <a:rPr lang="en-US" baseline="0" dirty="0" err="1" smtClean="0"/>
              <a:t>contraints</a:t>
            </a:r>
            <a:endParaRPr lang="en-US" baseline="0" dirty="0" smtClean="0"/>
          </a:p>
          <a:p>
            <a:r>
              <a:rPr lang="en-US" baseline="0" dirty="0" smtClean="0"/>
              <a:t>Cartels – Screens, </a:t>
            </a:r>
            <a:r>
              <a:rPr lang="en-US" baseline="0" dirty="0" err="1" smtClean="0"/>
              <a:t>Romy’s</a:t>
            </a:r>
            <a:r>
              <a:rPr lang="en-US" baseline="0" dirty="0" smtClean="0"/>
              <a:t> work, LIBOR, IMSS in Mexico</a:t>
            </a:r>
          </a:p>
          <a:p>
            <a:r>
              <a:rPr lang="en-US" baseline="0" dirty="0" smtClean="0"/>
              <a:t>Abuse – how much is </a:t>
            </a:r>
            <a:r>
              <a:rPr lang="en-US" baseline="0" dirty="0" err="1" smtClean="0"/>
              <a:t>signficant</a:t>
            </a:r>
            <a:r>
              <a:rPr lang="en-US" baseline="0" dirty="0" smtClean="0"/>
              <a:t> </a:t>
            </a:r>
            <a:r>
              <a:rPr lang="en-US" baseline="0" dirty="0" err="1" smtClean="0"/>
              <a:t>copmetition</a:t>
            </a:r>
            <a:r>
              <a:rPr lang="en-US" baseline="0" dirty="0" smtClean="0"/>
              <a:t>, Minimum efficient scale?</a:t>
            </a:r>
            <a:endParaRPr lang="en-US" dirty="0"/>
          </a:p>
        </p:txBody>
      </p:sp>
      <p:sp>
        <p:nvSpPr>
          <p:cNvPr id="4" name="Slide Number Placeholder 3"/>
          <p:cNvSpPr>
            <a:spLocks noGrp="1"/>
          </p:cNvSpPr>
          <p:nvPr>
            <p:ph type="sldNum" sz="quarter" idx="10"/>
          </p:nvPr>
        </p:nvSpPr>
        <p:spPr/>
        <p:txBody>
          <a:bodyPr/>
          <a:lstStyle/>
          <a:p>
            <a:fld id="{FCE9C313-7ADA-44F2-8126-5075ED755417}" type="slidenum">
              <a:rPr lang="en-US" smtClean="0"/>
              <a:pPr/>
              <a:t>14</a:t>
            </a:fld>
            <a:endParaRPr lang="en-US"/>
          </a:p>
        </p:txBody>
      </p:sp>
    </p:spTree>
    <p:extLst>
      <p:ext uri="{BB962C8B-B14F-4D97-AF65-F5344CB8AC3E}">
        <p14:creationId xmlns:p14="http://schemas.microsoft.com/office/powerpoint/2010/main" val="3372078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E9C313-7ADA-44F2-8126-5075ED755417}" type="slidenum">
              <a:rPr lang="en-US" smtClean="0"/>
              <a:pPr/>
              <a:t>16</a:t>
            </a:fld>
            <a:endParaRPr lang="en-US"/>
          </a:p>
        </p:txBody>
      </p:sp>
    </p:spTree>
    <p:extLst>
      <p:ext uri="{BB962C8B-B14F-4D97-AF65-F5344CB8AC3E}">
        <p14:creationId xmlns:p14="http://schemas.microsoft.com/office/powerpoint/2010/main" val="1587862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INSERT PICTURES</a:t>
            </a:r>
            <a:endParaRPr lang="en-US" dirty="0"/>
          </a:p>
        </p:txBody>
      </p:sp>
      <p:sp>
        <p:nvSpPr>
          <p:cNvPr id="4" name="Slide Number Placeholder 3"/>
          <p:cNvSpPr>
            <a:spLocks noGrp="1"/>
          </p:cNvSpPr>
          <p:nvPr>
            <p:ph type="sldNum" sz="quarter" idx="10"/>
          </p:nvPr>
        </p:nvSpPr>
        <p:spPr/>
        <p:txBody>
          <a:bodyPr/>
          <a:lstStyle/>
          <a:p>
            <a:fld id="{FCE9C313-7ADA-44F2-8126-5075ED755417}" type="slidenum">
              <a:rPr lang="en-US" smtClean="0"/>
              <a:pPr/>
              <a:t>24</a:t>
            </a:fld>
            <a:endParaRPr lang="en-US"/>
          </a:p>
        </p:txBody>
      </p:sp>
    </p:spTree>
    <p:extLst>
      <p:ext uri="{BB962C8B-B14F-4D97-AF65-F5344CB8AC3E}">
        <p14:creationId xmlns:p14="http://schemas.microsoft.com/office/powerpoint/2010/main" val="2764840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JASON NEEDS TO SEND</a:t>
            </a:r>
            <a:r>
              <a:rPr lang="en-US" baseline="0" dirty="0" smtClean="0"/>
              <a:t> INFO</a:t>
            </a:r>
            <a:endParaRPr lang="en-US" dirty="0"/>
          </a:p>
        </p:txBody>
      </p:sp>
      <p:sp>
        <p:nvSpPr>
          <p:cNvPr id="4" name="Slide Number Placeholder 3"/>
          <p:cNvSpPr>
            <a:spLocks noGrp="1"/>
          </p:cNvSpPr>
          <p:nvPr>
            <p:ph type="sldNum" sz="quarter" idx="10"/>
          </p:nvPr>
        </p:nvSpPr>
        <p:spPr/>
        <p:txBody>
          <a:bodyPr/>
          <a:lstStyle/>
          <a:p>
            <a:fld id="{FCE9C313-7ADA-44F2-8126-5075ED755417}" type="slidenum">
              <a:rPr lang="en-US" smtClean="0"/>
              <a:pPr/>
              <a:t>25</a:t>
            </a:fld>
            <a:endParaRPr lang="en-US"/>
          </a:p>
        </p:txBody>
      </p:sp>
    </p:spTree>
    <p:extLst>
      <p:ext uri="{BB962C8B-B14F-4D97-AF65-F5344CB8AC3E}">
        <p14:creationId xmlns:p14="http://schemas.microsoft.com/office/powerpoint/2010/main" val="3284689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NEEDS</a:t>
            </a:r>
            <a:r>
              <a:rPr lang="en-US" baseline="0" dirty="0" smtClean="0"/>
              <a:t> TO MATCH WHAT WE SAID WE WERE GOING TO OFFER AND HAVE ACCOMPANYING PICTURES.</a:t>
            </a:r>
            <a:endParaRPr lang="en-US" dirty="0"/>
          </a:p>
        </p:txBody>
      </p:sp>
      <p:sp>
        <p:nvSpPr>
          <p:cNvPr id="4" name="Slide Number Placeholder 3"/>
          <p:cNvSpPr>
            <a:spLocks noGrp="1"/>
          </p:cNvSpPr>
          <p:nvPr>
            <p:ph type="sldNum" sz="quarter" idx="10"/>
          </p:nvPr>
        </p:nvSpPr>
        <p:spPr/>
        <p:txBody>
          <a:bodyPr/>
          <a:lstStyle/>
          <a:p>
            <a:fld id="{FCE9C313-7ADA-44F2-8126-5075ED755417}" type="slidenum">
              <a:rPr lang="en-US" smtClean="0"/>
              <a:pPr/>
              <a:t>26</a:t>
            </a:fld>
            <a:endParaRPr lang="en-US"/>
          </a:p>
        </p:txBody>
      </p:sp>
    </p:spTree>
    <p:extLst>
      <p:ext uri="{BB962C8B-B14F-4D97-AF65-F5344CB8AC3E}">
        <p14:creationId xmlns:p14="http://schemas.microsoft.com/office/powerpoint/2010/main" val="2831868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CPI Journal</a:t>
            </a:r>
            <a:r>
              <a:rPr lang="en-US" baseline="0" dirty="0" smtClean="0"/>
              <a:t>, Spring 2012. has an article on Schumpeter: </a:t>
            </a:r>
            <a:r>
              <a:rPr lang="en-US" sz="1200" kern="1200" dirty="0" smtClean="0">
                <a:solidFill>
                  <a:schemeClr val="tx1"/>
                </a:solidFill>
                <a:effectLst/>
                <a:latin typeface="+mn-lt"/>
                <a:ea typeface="+mn-ea"/>
                <a:cs typeface="+mn-cs"/>
              </a:rPr>
              <a:t>JOSEPH SCHUMPETER ON COMPETITION </a:t>
            </a:r>
            <a:endParaRPr lang="en-US" dirty="0" smtClean="0"/>
          </a:p>
          <a:p>
            <a:r>
              <a:rPr lang="en-US" sz="1200" b="1" i="1" kern="1200" dirty="0" smtClean="0">
                <a:solidFill>
                  <a:schemeClr val="tx1"/>
                </a:solidFill>
                <a:effectLst/>
                <a:latin typeface="+mn-lt"/>
                <a:ea typeface="+mn-ea"/>
                <a:cs typeface="+mn-cs"/>
              </a:rPr>
              <a:t>Thomas K. </a:t>
            </a:r>
            <a:r>
              <a:rPr lang="en-US" sz="1200" b="1" i="1" kern="1200" dirty="0" err="1" smtClean="0">
                <a:solidFill>
                  <a:schemeClr val="tx1"/>
                </a:solidFill>
                <a:effectLst/>
                <a:latin typeface="+mn-lt"/>
                <a:ea typeface="+mn-ea"/>
                <a:cs typeface="+mn-cs"/>
              </a:rPr>
              <a:t>McCraw</a:t>
            </a:r>
            <a:r>
              <a:rPr lang="en-US" sz="1200" b="1" i="1" kern="1200" dirty="0" smtClean="0">
                <a:solidFill>
                  <a:schemeClr val="tx1"/>
                </a:solidFill>
                <a:effectLst/>
                <a:latin typeface="+mn-lt"/>
                <a:ea typeface="+mn-ea"/>
                <a:cs typeface="+mn-cs"/>
              </a:rPr>
              <a:t>* </a:t>
            </a:r>
            <a:r>
              <a:rPr lang="en-US" baseline="0" dirty="0" smtClean="0"/>
              <a:t>in its classic section &lt;https://</a:t>
            </a:r>
            <a:r>
              <a:rPr lang="en-US" baseline="0" dirty="0" err="1" smtClean="0"/>
              <a:t>www.competitionpolicyinternational.com</a:t>
            </a:r>
            <a:r>
              <a:rPr lang="en-US" baseline="0" dirty="0" smtClean="0"/>
              <a:t>/joseph-</a:t>
            </a:r>
            <a:r>
              <a:rPr lang="en-US" baseline="0" dirty="0" err="1" smtClean="0"/>
              <a:t>schumpeter</a:t>
            </a:r>
            <a:r>
              <a:rPr lang="en-US" baseline="0" dirty="0" smtClean="0"/>
              <a:t>-on-competition-reprint/&gt; </a:t>
            </a:r>
            <a:endParaRPr lang="en-US" dirty="0"/>
          </a:p>
        </p:txBody>
      </p:sp>
      <p:sp>
        <p:nvSpPr>
          <p:cNvPr id="4" name="Slide Number Placeholder 3"/>
          <p:cNvSpPr>
            <a:spLocks noGrp="1"/>
          </p:cNvSpPr>
          <p:nvPr>
            <p:ph type="sldNum" sz="quarter" idx="10"/>
          </p:nvPr>
        </p:nvSpPr>
        <p:spPr/>
        <p:txBody>
          <a:bodyPr/>
          <a:lstStyle/>
          <a:p>
            <a:fld id="{FCE9C313-7ADA-44F2-8126-5075ED755417}" type="slidenum">
              <a:rPr lang="en-US" smtClean="0"/>
              <a:pPr/>
              <a:t>37</a:t>
            </a:fld>
            <a:endParaRPr lang="en-US"/>
          </a:p>
        </p:txBody>
      </p:sp>
    </p:spTree>
    <p:extLst>
      <p:ext uri="{BB962C8B-B14F-4D97-AF65-F5344CB8AC3E}">
        <p14:creationId xmlns:p14="http://schemas.microsoft.com/office/powerpoint/2010/main" val="38275752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E9C313-7ADA-44F2-8126-5075ED755417}" type="slidenum">
              <a:rPr lang="en-US" smtClean="0"/>
              <a:pPr/>
              <a:t>38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a:t>
            </a:r>
            <a:r>
              <a:rPr lang="en-US" baseline="0" dirty="0" smtClean="0"/>
              <a:t> 1: </a:t>
            </a:r>
            <a:r>
              <a:rPr lang="en-US" dirty="0" smtClean="0"/>
              <a:t>Motivation, application, reminder of objectives</a:t>
            </a:r>
            <a:r>
              <a:rPr lang="en-US" baseline="0" dirty="0" smtClean="0"/>
              <a:t> of competition policy</a:t>
            </a:r>
          </a:p>
          <a:p>
            <a:r>
              <a:rPr lang="en-US" dirty="0" smtClean="0"/>
              <a:t>Part 2: Fundamentals: economics and antitrust</a:t>
            </a:r>
            <a:endParaRPr lang="en-US" dirty="0"/>
          </a:p>
        </p:txBody>
      </p:sp>
      <p:sp>
        <p:nvSpPr>
          <p:cNvPr id="4" name="Slide Number Placeholder 3"/>
          <p:cNvSpPr>
            <a:spLocks noGrp="1"/>
          </p:cNvSpPr>
          <p:nvPr>
            <p:ph type="sldNum" sz="quarter" idx="10"/>
          </p:nvPr>
        </p:nvSpPr>
        <p:spPr/>
        <p:txBody>
          <a:bodyPr/>
          <a:lstStyle/>
          <a:p>
            <a:fld id="{FCE9C313-7ADA-44F2-8126-5075ED755417}"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Applied economics tends to use inductive reasoning more (bottom up, observations, measurement, hypotheses, contrast with theory) whereas legal reasoning tends to be deductive (top down, general principles/premises apply to particular issues)… then again they also do the opposite: </a:t>
            </a:r>
          </a:p>
          <a:p>
            <a:r>
              <a:rPr lang="en-US" baseline="0" dirty="0" smtClean="0"/>
              <a:t>Precedents, for example are an inductive way of reasoning in law (particular cases, whose conclusions get generalized in legal principles. Also in economics, there is such a thing as the law of demand, which is a deductive way of reasoning.</a:t>
            </a:r>
            <a:endParaRPr lang="en-US" dirty="0"/>
          </a:p>
        </p:txBody>
      </p:sp>
      <p:sp>
        <p:nvSpPr>
          <p:cNvPr id="4" name="Slide Number Placeholder 3"/>
          <p:cNvSpPr>
            <a:spLocks noGrp="1"/>
          </p:cNvSpPr>
          <p:nvPr>
            <p:ph type="sldNum" sz="quarter" idx="10"/>
          </p:nvPr>
        </p:nvSpPr>
        <p:spPr/>
        <p:txBody>
          <a:bodyPr/>
          <a:lstStyle/>
          <a:p>
            <a:fld id="{FCE9C313-7ADA-44F2-8126-5075ED755417}" type="slidenum">
              <a:rPr lang="en-US" smtClean="0"/>
              <a:pPr/>
              <a:t>4</a:t>
            </a:fld>
            <a:endParaRPr lang="en-US"/>
          </a:p>
        </p:txBody>
      </p:sp>
    </p:spTree>
    <p:extLst>
      <p:ext uri="{BB962C8B-B14F-4D97-AF65-F5344CB8AC3E}">
        <p14:creationId xmlns:p14="http://schemas.microsoft.com/office/powerpoint/2010/main" val="482564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an expectation that practitioners understand economics, e.g. in jurisdictions that have a historically legalistic tradition, for example Mexico, where suits have been brought before the courts alleging that there is legal uncertainty because there is no set definition in the law about economic terminology (Markets, market power, etc.) the Supreme Court has stated that this is part of economic science</a:t>
            </a:r>
            <a:r>
              <a:rPr lang="en-US" baseline="0" dirty="0" smtClean="0"/>
              <a:t> and hence does not require a legal definition.</a:t>
            </a:r>
            <a:endParaRPr lang="en-US" dirty="0"/>
          </a:p>
        </p:txBody>
      </p:sp>
      <p:sp>
        <p:nvSpPr>
          <p:cNvPr id="4" name="Slide Number Placeholder 3"/>
          <p:cNvSpPr>
            <a:spLocks noGrp="1"/>
          </p:cNvSpPr>
          <p:nvPr>
            <p:ph type="sldNum" sz="quarter" idx="10"/>
          </p:nvPr>
        </p:nvSpPr>
        <p:spPr/>
        <p:txBody>
          <a:bodyPr/>
          <a:lstStyle/>
          <a:p>
            <a:fld id="{FCE9C313-7ADA-44F2-8126-5075ED755417}" type="slidenum">
              <a:rPr lang="en-US" smtClean="0"/>
              <a:pPr/>
              <a:t>5</a:t>
            </a:fld>
            <a:endParaRPr lang="en-US"/>
          </a:p>
        </p:txBody>
      </p:sp>
    </p:spTree>
    <p:extLst>
      <p:ext uri="{BB962C8B-B14F-4D97-AF65-F5344CB8AC3E}">
        <p14:creationId xmlns:p14="http://schemas.microsoft.com/office/powerpoint/2010/main" val="482564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NOTE: </a:t>
            </a:r>
          </a:p>
          <a:p>
            <a:r>
              <a:rPr lang="en-US" baseline="0" dirty="0" smtClean="0"/>
              <a:t>1. For example, theory of harm, economic inquiry leaves open certain legitimate empirical questions that require answering. Understanding what these questions are and how they can be supported/contradicted, may be a better way to advocate a position than to make a partial argument in favor of a legal position when facing economists. </a:t>
            </a:r>
          </a:p>
          <a:p>
            <a:r>
              <a:rPr lang="en-US" baseline="0" dirty="0" smtClean="0"/>
              <a:t>2. Specialized courts exist now, with judges more knowledgeable in economic arguments</a:t>
            </a:r>
          </a:p>
          <a:p>
            <a:r>
              <a:rPr lang="en-US" baseline="0" dirty="0" smtClean="0"/>
              <a:t>The theory of harm is largely based on constructing theories of incentives that lead agents to harm as a reasonable behavior (equilibrium) – largely based on economic thought/constructs</a:t>
            </a:r>
            <a:endParaRPr lang="en-US" dirty="0"/>
          </a:p>
        </p:txBody>
      </p:sp>
      <p:sp>
        <p:nvSpPr>
          <p:cNvPr id="4" name="Slide Number Placeholder 3"/>
          <p:cNvSpPr>
            <a:spLocks noGrp="1"/>
          </p:cNvSpPr>
          <p:nvPr>
            <p:ph type="sldNum" sz="quarter" idx="10"/>
          </p:nvPr>
        </p:nvSpPr>
        <p:spPr/>
        <p:txBody>
          <a:bodyPr/>
          <a:lstStyle/>
          <a:p>
            <a:fld id="{FCE9C313-7ADA-44F2-8126-5075ED755417}" type="slidenum">
              <a:rPr lang="en-US" smtClean="0"/>
              <a:pPr/>
              <a:t>6</a:t>
            </a:fld>
            <a:endParaRPr lang="en-US"/>
          </a:p>
        </p:txBody>
      </p:sp>
    </p:spTree>
    <p:extLst>
      <p:ext uri="{BB962C8B-B14F-4D97-AF65-F5344CB8AC3E}">
        <p14:creationId xmlns:p14="http://schemas.microsoft.com/office/powerpoint/2010/main" val="482564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E9C313-7ADA-44F2-8126-5075ED755417}" type="slidenum">
              <a:rPr lang="en-US" smtClean="0"/>
              <a:pPr/>
              <a:t>8</a:t>
            </a:fld>
            <a:endParaRPr lang="en-US"/>
          </a:p>
        </p:txBody>
      </p:sp>
    </p:spTree>
    <p:extLst>
      <p:ext uri="{BB962C8B-B14F-4D97-AF65-F5344CB8AC3E}">
        <p14:creationId xmlns:p14="http://schemas.microsoft.com/office/powerpoint/2010/main" val="300434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FAS – do you know him/of him? &lt;http://</a:t>
            </a:r>
            <a:r>
              <a:rPr lang="en-US" baseline="0" dirty="0" err="1" smtClean="0"/>
              <a:t>en.fas.gov.ru</a:t>
            </a:r>
            <a:r>
              <a:rPr lang="en-US" baseline="0" dirty="0" smtClean="0"/>
              <a:t>/profile/profile_240.html&gt; </a:t>
            </a:r>
          </a:p>
          <a:p>
            <a:r>
              <a:rPr lang="en-US" baseline="0" dirty="0" smtClean="0"/>
              <a:t>Same thing with Netherlands &lt;http://</a:t>
            </a:r>
            <a:r>
              <a:rPr lang="en-US" baseline="0" dirty="0" err="1" smtClean="0"/>
              <a:t>www.eur.nl</a:t>
            </a:r>
            <a:r>
              <a:rPr lang="en-US" baseline="0" dirty="0" smtClean="0"/>
              <a:t>/</a:t>
            </a:r>
            <a:r>
              <a:rPr lang="en-US" baseline="0" dirty="0" err="1" smtClean="0"/>
              <a:t>ese</a:t>
            </a:r>
            <a:r>
              <a:rPr lang="en-US" baseline="0" dirty="0" smtClean="0"/>
              <a:t>/</a:t>
            </a:r>
            <a:r>
              <a:rPr lang="en-US" baseline="0" dirty="0" err="1" smtClean="0"/>
              <a:t>informatie_voor</a:t>
            </a:r>
            <a:r>
              <a:rPr lang="en-US" baseline="0" dirty="0" smtClean="0"/>
              <a:t>/</a:t>
            </a:r>
            <a:r>
              <a:rPr lang="en-US" baseline="0" dirty="0" err="1" smtClean="0"/>
              <a:t>docenten</a:t>
            </a:r>
            <a:r>
              <a:rPr lang="en-US" baseline="0" dirty="0" smtClean="0"/>
              <a:t>/</a:t>
            </a:r>
            <a:r>
              <a:rPr lang="en-US" baseline="0" dirty="0" err="1" smtClean="0"/>
              <a:t>voorgaande_jaren</a:t>
            </a:r>
            <a:r>
              <a:rPr lang="en-US" baseline="0" dirty="0" smtClean="0"/>
              <a:t>/</a:t>
            </a:r>
            <a:r>
              <a:rPr lang="en-US" baseline="0" dirty="0" err="1" smtClean="0"/>
              <a:t>prof_dr_j_van_sinderen</a:t>
            </a:r>
            <a:r>
              <a:rPr lang="en-US" baseline="0" dirty="0" smtClean="0"/>
              <a:t>/&gt; </a:t>
            </a:r>
            <a:endParaRPr lang="en-US" dirty="0"/>
          </a:p>
        </p:txBody>
      </p:sp>
      <p:sp>
        <p:nvSpPr>
          <p:cNvPr id="4" name="Slide Number Placeholder 3"/>
          <p:cNvSpPr>
            <a:spLocks noGrp="1"/>
          </p:cNvSpPr>
          <p:nvPr>
            <p:ph type="sldNum" sz="quarter" idx="10"/>
          </p:nvPr>
        </p:nvSpPr>
        <p:spPr/>
        <p:txBody>
          <a:bodyPr/>
          <a:lstStyle/>
          <a:p>
            <a:fld id="{FCE9C313-7ADA-44F2-8126-5075ED755417}" type="slidenum">
              <a:rPr lang="en-US" smtClean="0"/>
              <a:pPr/>
              <a:t>9</a:t>
            </a:fld>
            <a:endParaRPr lang="en-US"/>
          </a:p>
        </p:txBody>
      </p:sp>
    </p:spTree>
    <p:extLst>
      <p:ext uri="{BB962C8B-B14F-4D97-AF65-F5344CB8AC3E}">
        <p14:creationId xmlns:p14="http://schemas.microsoft.com/office/powerpoint/2010/main" val="300434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INSERTED ESTIMATED NUMBERS. REPLACE WITH OTHER JURISDICTIONS</a:t>
            </a:r>
            <a:r>
              <a:rPr lang="en-US" baseline="0" dirty="0" smtClean="0"/>
              <a:t> IF YOU CAN’T GET A NUMBER</a:t>
            </a:r>
          </a:p>
          <a:p>
            <a:r>
              <a:rPr lang="en-US" baseline="0" dirty="0" smtClean="0"/>
              <a:t>DG comp in Lars report: 200 economic related professions out of 700, with 20+ </a:t>
            </a:r>
            <a:r>
              <a:rPr lang="en-US" baseline="0" dirty="0" err="1" smtClean="0"/>
              <a:t>Ph.D.s</a:t>
            </a:r>
            <a:endParaRPr lang="en-US" baseline="0" dirty="0" smtClean="0"/>
          </a:p>
          <a:p>
            <a:r>
              <a:rPr lang="en-US" baseline="0" dirty="0" smtClean="0"/>
              <a:t>FTC in their website</a:t>
            </a:r>
          </a:p>
          <a:p>
            <a:r>
              <a:rPr lang="en-US" baseline="0" dirty="0" smtClean="0"/>
              <a:t>USDOJ in </a:t>
            </a:r>
            <a:r>
              <a:rPr lang="en-US" baseline="0" dirty="0" err="1" smtClean="0"/>
              <a:t>Kolasky</a:t>
            </a:r>
            <a:r>
              <a:rPr lang="en-US" baseline="0" dirty="0" smtClean="0"/>
              <a:t> speech for 2002</a:t>
            </a:r>
          </a:p>
          <a:p>
            <a:r>
              <a:rPr lang="en-US" baseline="0" dirty="0" smtClean="0"/>
              <a:t>Austria and Canada in OECD merger paper 2011</a:t>
            </a:r>
          </a:p>
          <a:p>
            <a:r>
              <a:rPr lang="en-US" baseline="0" dirty="0" smtClean="0"/>
              <a:t>CADE: http://</a:t>
            </a:r>
            <a:r>
              <a:rPr lang="en-US" baseline="0" dirty="0" err="1" smtClean="0"/>
              <a:t>www.cade.gov.br</a:t>
            </a:r>
            <a:r>
              <a:rPr lang="en-US" baseline="0" dirty="0" smtClean="0"/>
              <a:t>/Default.aspx?310412e739ee050e18253a0c59 </a:t>
            </a:r>
            <a:endParaRPr lang="en-US" dirty="0"/>
          </a:p>
        </p:txBody>
      </p:sp>
      <p:sp>
        <p:nvSpPr>
          <p:cNvPr id="4" name="Slide Number Placeholder 3"/>
          <p:cNvSpPr>
            <a:spLocks noGrp="1"/>
          </p:cNvSpPr>
          <p:nvPr>
            <p:ph type="sldNum" sz="quarter" idx="10"/>
          </p:nvPr>
        </p:nvSpPr>
        <p:spPr/>
        <p:txBody>
          <a:bodyPr/>
          <a:lstStyle/>
          <a:p>
            <a:fld id="{FCE9C313-7ADA-44F2-8126-5075ED755417}" type="slidenum">
              <a:rPr lang="en-US" smtClean="0"/>
              <a:pPr/>
              <a:t>10</a:t>
            </a:fld>
            <a:endParaRPr lang="en-US"/>
          </a:p>
        </p:txBody>
      </p:sp>
    </p:spTree>
    <p:extLst>
      <p:ext uri="{BB962C8B-B14F-4D97-AF65-F5344CB8AC3E}">
        <p14:creationId xmlns:p14="http://schemas.microsoft.com/office/powerpoint/2010/main" val="482564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\INSERT A COUPLE MORE EXAMPLES.</a:t>
            </a:r>
          </a:p>
          <a:p>
            <a:pPr algn="just">
              <a:spcBef>
                <a:spcPct val="20000"/>
              </a:spcBef>
              <a:buClr>
                <a:schemeClr val="folHlink"/>
              </a:buClr>
              <a:buFont typeface="Times" pitchFamily="-65" charset="0"/>
              <a:buNone/>
              <a:defRPr/>
            </a:pPr>
            <a:r>
              <a:rPr lang="en-US" altLang="zh-CN" sz="1200" dirty="0" smtClean="0">
                <a:solidFill>
                  <a:srgbClr val="660066"/>
                </a:solidFill>
                <a:latin typeface="Century Gothic"/>
                <a:ea typeface="SimSun" pitchFamily="2" charset="-122"/>
                <a:cs typeface="Century Gothic"/>
              </a:rPr>
              <a:t>ONE FROM CHINA – we will need Vanessa for this. The English version of the website is very poor, and it is worth just a little time to get a Chinese case, if not here then for mergers.</a:t>
            </a:r>
          </a:p>
          <a:p>
            <a:pPr algn="just">
              <a:spcBef>
                <a:spcPct val="20000"/>
              </a:spcBef>
              <a:buClr>
                <a:schemeClr val="folHlink"/>
              </a:buClr>
              <a:buFont typeface="Times" pitchFamily="-65" charset="0"/>
              <a:buNone/>
              <a:defRPr/>
            </a:pPr>
            <a:r>
              <a:rPr lang="en-US" altLang="zh-CN" sz="1200" dirty="0" smtClean="0">
                <a:solidFill>
                  <a:srgbClr val="660066"/>
                </a:solidFill>
                <a:latin typeface="Century Gothic"/>
                <a:ea typeface="SimSun" pitchFamily="2" charset="-122"/>
                <a:cs typeface="Century Gothic"/>
              </a:rPr>
              <a:t>(</a:t>
            </a:r>
            <a:r>
              <a:rPr lang="en-US" altLang="zh-CN" sz="1200" dirty="0" smtClean="0">
                <a:solidFill>
                  <a:srgbClr val="660066"/>
                </a:solidFill>
                <a:latin typeface="Century Gothic"/>
                <a:ea typeface="SimSun" pitchFamily="2" charset="-122"/>
                <a:cs typeface="Century Gothic"/>
                <a:hlinkClick r:id="rId3"/>
              </a:rPr>
              <a:t>http://english.mofcom.gov.cn/departments/fldj2/</a:t>
            </a:r>
            <a:r>
              <a:rPr lang="en-US" altLang="zh-CN" sz="1200" dirty="0" smtClean="0">
                <a:solidFill>
                  <a:srgbClr val="660066"/>
                </a:solidFill>
                <a:latin typeface="Century Gothic"/>
                <a:ea typeface="SimSun" pitchFamily="2" charset="-122"/>
                <a:cs typeface="Century Gothic"/>
              </a:rPr>
              <a:t>), not the case with the Chinese version: </a:t>
            </a:r>
            <a:r>
              <a:rPr lang="en-US" altLang="zh-CN" sz="1200" dirty="0" smtClean="0">
                <a:solidFill>
                  <a:srgbClr val="660066"/>
                </a:solidFill>
                <a:latin typeface="Century Gothic"/>
                <a:ea typeface="SimSun" pitchFamily="2" charset="-122"/>
                <a:cs typeface="Century Gothic"/>
                <a:hlinkClick r:id="rId4"/>
              </a:rPr>
              <a:t>http://fldj.mofcom.gov.cn/</a:t>
            </a:r>
            <a:r>
              <a:rPr lang="en-US" altLang="zh-CN" sz="1200" dirty="0" smtClean="0">
                <a:solidFill>
                  <a:srgbClr val="660066"/>
                </a:solidFill>
                <a:latin typeface="Century Gothic"/>
                <a:ea typeface="SimSun" pitchFamily="2" charset="-122"/>
                <a:cs typeface="Century Gothic"/>
              </a:rPr>
              <a:t> </a:t>
            </a:r>
          </a:p>
          <a:p>
            <a:pPr algn="just">
              <a:spcBef>
                <a:spcPct val="20000"/>
              </a:spcBef>
              <a:buClr>
                <a:schemeClr val="folHlink"/>
              </a:buClr>
              <a:buFont typeface="Times" pitchFamily="-65" charset="0"/>
              <a:buNone/>
              <a:defRPr/>
            </a:pPr>
            <a:endParaRPr lang="en-US" altLang="zh-CN" sz="1200" dirty="0" smtClean="0">
              <a:solidFill>
                <a:srgbClr val="660066"/>
              </a:solidFill>
              <a:latin typeface="Century Gothic"/>
              <a:ea typeface="SimSun" pitchFamily="2" charset="-122"/>
              <a:cs typeface="Century Gothic"/>
            </a:endParaRPr>
          </a:p>
          <a:p>
            <a:pPr algn="just">
              <a:spcBef>
                <a:spcPct val="20000"/>
              </a:spcBef>
              <a:buClr>
                <a:schemeClr val="folHlink"/>
              </a:buClr>
              <a:buFont typeface="Times" pitchFamily="-65" charset="0"/>
              <a:buNone/>
              <a:defRPr/>
            </a:pPr>
            <a:r>
              <a:rPr lang="en-US" altLang="zh-CN" sz="1200" dirty="0" smtClean="0">
                <a:solidFill>
                  <a:srgbClr val="660066"/>
                </a:solidFill>
                <a:latin typeface="Century Gothic"/>
                <a:ea typeface="SimSun" pitchFamily="2" charset="-122"/>
                <a:cs typeface="Century Gothic"/>
              </a:rPr>
              <a:t>Taiwan</a:t>
            </a:r>
            <a:endParaRPr lang="en-US" altLang="zh-CN" sz="1200" baseline="0" dirty="0" smtClean="0">
              <a:solidFill>
                <a:srgbClr val="660066"/>
              </a:solidFill>
              <a:latin typeface="Century Gothic"/>
              <a:ea typeface="SimSun" pitchFamily="2" charset="-122"/>
              <a:cs typeface="Century Gothic"/>
            </a:endParaRPr>
          </a:p>
          <a:p>
            <a:r>
              <a:rPr lang="en-US" sz="1200" dirty="0" smtClean="0">
                <a:latin typeface="Century Gothic"/>
                <a:cs typeface="Century Gothic"/>
              </a:rPr>
              <a:t>The term "product market" refers to the range in which the demand substitutability or supply substitutability of a product or service is high in terms of its functionality, characteristic, use or price.  </a:t>
            </a:r>
          </a:p>
          <a:p>
            <a:r>
              <a:rPr lang="en-US" sz="1200" dirty="0" smtClean="0">
                <a:latin typeface="Century Gothic"/>
                <a:cs typeface="Century Gothic"/>
              </a:rPr>
              <a:t>The term "geographic market" refers to the area in which trading counterparts can easily choose or switch to other suppliers for products or services similar to those a merged business provides.</a:t>
            </a:r>
          </a:p>
          <a:p>
            <a:r>
              <a:rPr lang="en-US" sz="1200" dirty="0" smtClean="0">
                <a:latin typeface="Century Gothic"/>
                <a:cs typeface="Century Gothic"/>
              </a:rPr>
              <a:t>&lt;http://</a:t>
            </a:r>
            <a:r>
              <a:rPr lang="en-US" sz="1200" dirty="0" err="1" smtClean="0">
                <a:latin typeface="Century Gothic"/>
                <a:cs typeface="Century Gothic"/>
              </a:rPr>
              <a:t>www.ftc.gov.tw</a:t>
            </a:r>
            <a:r>
              <a:rPr lang="en-US" sz="1200" dirty="0" smtClean="0">
                <a:latin typeface="Century Gothic"/>
                <a:cs typeface="Century Gothic"/>
              </a:rPr>
              <a:t>/internet/</a:t>
            </a:r>
            <a:r>
              <a:rPr lang="en-US" sz="1200" dirty="0" err="1" smtClean="0">
                <a:latin typeface="Century Gothic"/>
                <a:cs typeface="Century Gothic"/>
              </a:rPr>
              <a:t>english</a:t>
            </a:r>
            <a:r>
              <a:rPr lang="en-US" sz="1200" dirty="0" smtClean="0">
                <a:latin typeface="Century Gothic"/>
                <a:cs typeface="Century Gothic"/>
              </a:rPr>
              <a:t>/doc/</a:t>
            </a:r>
            <a:r>
              <a:rPr lang="en-US" sz="1200" dirty="0" err="1" smtClean="0">
                <a:latin typeface="Century Gothic"/>
                <a:cs typeface="Century Gothic"/>
              </a:rPr>
              <a:t>docDetail.aspx?uid</a:t>
            </a:r>
            <a:r>
              <a:rPr lang="en-US" sz="1200" dirty="0" smtClean="0">
                <a:latin typeface="Century Gothic"/>
                <a:cs typeface="Century Gothic"/>
              </a:rPr>
              <a:t>=744&amp;docid=2719&gt; </a:t>
            </a:r>
          </a:p>
          <a:p>
            <a:r>
              <a:rPr lang="en-US" sz="1200" dirty="0" smtClean="0">
                <a:latin typeface="Century Gothic"/>
                <a:cs typeface="Century Gothic"/>
              </a:rPr>
              <a:t>-- Federal Trade Commission, Chinese Taipei</a:t>
            </a:r>
            <a:endParaRPr lang="en-US" altLang="zh-CN" sz="1200" dirty="0" smtClean="0">
              <a:solidFill>
                <a:srgbClr val="660066"/>
              </a:solidFill>
              <a:latin typeface="Century Gothic"/>
              <a:ea typeface="SimSun" pitchFamily="2" charset="-122"/>
              <a:cs typeface="Century Gothic"/>
            </a:endParaRPr>
          </a:p>
          <a:p>
            <a:pPr algn="just">
              <a:spcBef>
                <a:spcPct val="20000"/>
              </a:spcBef>
              <a:buClr>
                <a:schemeClr val="folHlink"/>
              </a:buClr>
              <a:buFont typeface="Times" pitchFamily="-65" charset="0"/>
              <a:buNone/>
              <a:defRPr/>
            </a:pPr>
            <a:endParaRPr lang="en-US" altLang="zh-CN" sz="1200" baseline="0" dirty="0" smtClean="0">
              <a:solidFill>
                <a:srgbClr val="660066"/>
              </a:solidFill>
              <a:latin typeface="Century Gothic"/>
              <a:ea typeface="SimSun" pitchFamily="2" charset="-122"/>
              <a:cs typeface="Century Gothic"/>
            </a:endParaRPr>
          </a:p>
          <a:p>
            <a:pPr algn="just">
              <a:spcBef>
                <a:spcPct val="20000"/>
              </a:spcBef>
              <a:buClr>
                <a:schemeClr val="folHlink"/>
              </a:buClr>
              <a:buFont typeface="Times" pitchFamily="-65" charset="0"/>
              <a:buNone/>
              <a:defRPr/>
            </a:pPr>
            <a:endParaRPr lang="en-US" altLang="zh-CN" sz="1200" dirty="0" smtClean="0">
              <a:solidFill>
                <a:srgbClr val="660066"/>
              </a:solidFill>
              <a:latin typeface="Century Gothic"/>
              <a:ea typeface="SimSun" pitchFamily="2" charset="-122"/>
              <a:cs typeface="Century Gothic"/>
            </a:endParaRPr>
          </a:p>
          <a:p>
            <a:endParaRPr lang="en-US" dirty="0"/>
          </a:p>
        </p:txBody>
      </p:sp>
      <p:sp>
        <p:nvSpPr>
          <p:cNvPr id="4" name="Slide Number Placeholder 3"/>
          <p:cNvSpPr>
            <a:spLocks noGrp="1"/>
          </p:cNvSpPr>
          <p:nvPr>
            <p:ph type="sldNum" sz="quarter" idx="10"/>
          </p:nvPr>
        </p:nvSpPr>
        <p:spPr/>
        <p:txBody>
          <a:bodyPr/>
          <a:lstStyle/>
          <a:p>
            <a:fld id="{FCE9C313-7ADA-44F2-8126-5075ED755417}" type="slidenum">
              <a:rPr lang="en-US" smtClean="0"/>
              <a:pPr/>
              <a:t>11</a:t>
            </a:fld>
            <a:endParaRPr lang="en-US"/>
          </a:p>
        </p:txBody>
      </p:sp>
    </p:spTree>
    <p:extLst>
      <p:ext uri="{BB962C8B-B14F-4D97-AF65-F5344CB8AC3E}">
        <p14:creationId xmlns:p14="http://schemas.microsoft.com/office/powerpoint/2010/main" val="482564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2" name="Rectangle 1"/>
          <p:cNvSpPr/>
          <p:nvPr userDrawn="1"/>
        </p:nvSpPr>
        <p:spPr>
          <a:xfrm>
            <a:off x="0" y="0"/>
            <a:ext cx="9144000" cy="59436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a:prstGeom prst="rect">
            <a:avLst/>
          </a:prstGeom>
        </p:spPr>
        <p:txBody>
          <a:bodyPr anchor="b"/>
          <a:lstStyle>
            <a:lvl1pPr>
              <a:defRPr cap="all" baseline="0"/>
            </a:lvl1pPr>
          </a:lstStyle>
          <a:p>
            <a:r>
              <a:rPr kumimoji="0" lang="en-US" dirty="0" smtClean="0"/>
              <a:t>Click to edit Master title style</a:t>
            </a:r>
            <a:endParaRPr kumimoji="0" lang="en-US" dirty="0"/>
          </a:p>
        </p:txBody>
      </p:sp>
      <p:sp>
        <p:nvSpPr>
          <p:cNvPr id="9" name="Subtitle 8"/>
          <p:cNvSpPr>
            <a:spLocks noGrp="1"/>
          </p:cNvSpPr>
          <p:nvPr>
            <p:ph type="subTitle" idx="1" hasCustomPrompt="1"/>
          </p:nvPr>
        </p:nvSpPr>
        <p:spPr>
          <a:xfrm>
            <a:off x="2209800" y="6050036"/>
            <a:ext cx="6934200" cy="807963"/>
          </a:xfrm>
          <a:prstGeom prst="rect">
            <a:avLst/>
          </a:prstGeom>
          <a:solidFill>
            <a:schemeClr val="accent3">
              <a:lumMod val="75000"/>
            </a:schemeClr>
          </a:solidFill>
        </p:spPr>
        <p:txBody>
          <a:bodyPr anchor="ctr">
            <a:normAutofit/>
          </a:bodyPr>
          <a:lstStyle>
            <a:lvl1pPr marL="0" marR="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sz="28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z="2000" dirty="0" smtClean="0">
                <a:latin typeface="+mn-lt"/>
                <a:cs typeface="Century Gothic"/>
              </a:rPr>
              <a:t>Topic 1	| Part 1		7 February 2013</a:t>
            </a:r>
          </a:p>
        </p:txBody>
      </p:sp>
      <p:sp>
        <p:nvSpPr>
          <p:cNvPr id="17" name="Footer Placeholder 16"/>
          <p:cNvSpPr>
            <a:spLocks noGrp="1"/>
          </p:cNvSpPr>
          <p:nvPr>
            <p:ph type="ftr" sz="quarter" idx="11"/>
          </p:nvPr>
        </p:nvSpPr>
        <p:spPr>
          <a:xfrm>
            <a:off x="2085393" y="236538"/>
            <a:ext cx="5867400" cy="365125"/>
          </a:xfrm>
          <a:prstGeom prst="rect">
            <a:avLst/>
          </a:prstGeo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a:prstGeom prst="rect">
            <a:avLst/>
          </a:prstGeom>
        </p:spPr>
        <p:txBody>
          <a:bodyPr/>
          <a:lstStyle>
            <a:lvl1pPr>
              <a:defRPr>
                <a:solidFill>
                  <a:schemeClr val="tx2"/>
                </a:solidFill>
              </a:defRPr>
            </a:lvl1pPr>
          </a:lstStyle>
          <a:p>
            <a:fld id="{BF83712B-ABC8-49E7-839E-C6F354B42203}" type="slidenum">
              <a:rPr lang="en-US" smtClean="0"/>
              <a:pPr/>
              <a:t>‹#›</a:t>
            </a:fld>
            <a:endParaRPr lang="en-US"/>
          </a:p>
        </p:txBody>
      </p:sp>
      <p:pic>
        <p:nvPicPr>
          <p:cNvPr id="13" name="Picture 12" descr="Screen Shot 2012-11-06 at 5.07.14 PM.png"/>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228600" y="6172200"/>
            <a:ext cx="1828800" cy="577358"/>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a:prstGeom prst="rect">
            <a:avLst/>
          </a:prstGeo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a:prstGeom prst="rect">
            <a:avLst/>
          </a:prstGeo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endParaRPr lang="en-US"/>
          </a:p>
        </p:txBody>
      </p:sp>
      <p:sp>
        <p:nvSpPr>
          <p:cNvPr id="13" name="Slide Number Placeholder 12"/>
          <p:cNvSpPr>
            <a:spLocks noGrp="1"/>
          </p:cNvSpPr>
          <p:nvPr>
            <p:ph type="sldNum" sz="quarter" idx="11"/>
          </p:nvPr>
        </p:nvSpPr>
        <p:spPr>
          <a:xfrm>
            <a:off x="0" y="4667249"/>
            <a:ext cx="1447800" cy="663578"/>
          </a:xfrm>
          <a:prstGeom prst="rect">
            <a:avLst/>
          </a:prstGeom>
        </p:spPr>
        <p:txBody>
          <a:bodyPr rtlCol="0"/>
          <a:lstStyle>
            <a:lvl1pPr>
              <a:defRPr sz="2800">
                <a:solidFill>
                  <a:srgbClr val="FFFFFF"/>
                </a:solidFill>
              </a:defRPr>
            </a:lvl1pPr>
          </a:lstStyle>
          <a:p>
            <a:fld id="{BF83712B-ABC8-49E7-839E-C6F354B42203}"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a:prstGeom prst="rect">
            <a:avLst/>
          </a:prstGeom>
        </p:spPr>
        <p:txBody>
          <a:bodyPr rtlCol="0"/>
          <a:lstStyle/>
          <a:p>
            <a:endParaRPr lang="en-US"/>
          </a:p>
        </p:txBody>
      </p:sp>
      <p:sp>
        <p:nvSpPr>
          <p:cNvPr id="3" name="Picture Placeholder 2"/>
          <p:cNvSpPr>
            <a:spLocks noGrp="1"/>
          </p:cNvSpPr>
          <p:nvPr>
            <p:ph type="pic" idx="1"/>
          </p:nvPr>
        </p:nvSpPr>
        <p:spPr>
          <a:xfrm>
            <a:off x="1560576" y="0"/>
            <a:ext cx="7583424" cy="4568952"/>
          </a:xfrm>
          <a:prstGeom prst="rect">
            <a:avLst/>
          </a:prstGeo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1514"/>
            <a:ext cx="8153400" cy="588086"/>
          </a:xfrm>
          <a:prstGeom prst="rect">
            <a:avLst/>
          </a:prstGeom>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1143000"/>
            <a:ext cx="8153400" cy="5257800"/>
          </a:xfrm>
          <a:prstGeom prst="rect">
            <a:avLst/>
          </a:prstGeo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1436917" y="6400800"/>
            <a:ext cx="5421083" cy="365125"/>
          </a:xfrm>
          <a:prstGeom prst="rect">
            <a:avLst/>
          </a:prstGeom>
        </p:spPr>
        <p:txBody>
          <a:body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a:prstGeom prst="rect">
            <a:avLst/>
          </a:prstGeo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a:prstGeom prst="rect">
            <a:avLst/>
          </a:prstGeo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endParaRPr lang="en-US"/>
          </a:p>
        </p:txBody>
      </p:sp>
      <p:sp>
        <p:nvSpPr>
          <p:cNvPr id="5" name="Footer Placeholder 4"/>
          <p:cNvSpPr>
            <a:spLocks noGrp="1"/>
          </p:cNvSpPr>
          <p:nvPr>
            <p:ph type="ftr" sz="quarter" idx="11"/>
          </p:nvPr>
        </p:nvSpPr>
        <p:spPr>
          <a:xfrm>
            <a:off x="457201" y="6248207"/>
            <a:ext cx="5573483" cy="365125"/>
          </a:xfrm>
          <a:prstGeom prst="rect">
            <a:avLst/>
          </a:prstGeo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a:prstGeom prst="rect">
            <a:avLst/>
          </a:prstGeom>
        </p:spPr>
        <p:txBody>
          <a:bodyPr/>
          <a:lstStyle>
            <a:lvl1pPr>
              <a:defRPr>
                <a:solidFill>
                  <a:srgbClr val="FFFFFF"/>
                </a:solidFill>
              </a:defRPr>
            </a:lvl1pPr>
          </a:lstStyle>
          <a:p>
            <a:fld id="{BF83712B-ABC8-49E7-839E-C6F354B42203}"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153400" cy="990600"/>
          </a:xfrm>
        </p:spPr>
        <p:txBody>
          <a:bodyPr>
            <a:normAutofit/>
          </a:bodyPr>
          <a:lstStyle>
            <a:lvl1pPr>
              <a:defRPr sz="2800"/>
            </a:lvl1pPr>
          </a:lstStyle>
          <a:p>
            <a:r>
              <a:rPr kumimoji="0" lang="en-US" dirty="0" smtClean="0"/>
              <a:t>Click to edit Master title style</a:t>
            </a:r>
            <a:endParaRPr kumimoji="0" lang="en-US" dirty="0"/>
          </a:p>
        </p:txBody>
      </p:sp>
      <p:sp>
        <p:nvSpPr>
          <p:cNvPr id="8" name="Content Placeholder 7"/>
          <p:cNvSpPr>
            <a:spLocks noGrp="1"/>
          </p:cNvSpPr>
          <p:nvPr>
            <p:ph sz="quarter" idx="1"/>
          </p:nvPr>
        </p:nvSpPr>
        <p:spPr>
          <a:xfrm>
            <a:off x="612648" y="1600200"/>
            <a:ext cx="8153400" cy="449580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pic>
        <p:nvPicPr>
          <p:cNvPr id="9" name="Picture 8" descr="Screen Shot 2012-11-06 at 5.07.14 PM.png"/>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684" y="6280642"/>
            <a:ext cx="1743529" cy="577358"/>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normAutofit/>
          </a:bodyPr>
          <a:lstStyle>
            <a:lvl1pPr marL="0" indent="0">
              <a:buNone/>
              <a:defRPr sz="26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normAutofit/>
          </a:bodyPr>
          <a:lstStyle>
            <a:lvl1pPr algn="l">
              <a:buNone/>
              <a:defRPr sz="4000" b="0" cap="none">
                <a:solidFill>
                  <a:srgbClr val="FFFFFF"/>
                </a:solidFill>
              </a:defRPr>
            </a:lvl1pPr>
          </a:lstStyle>
          <a:p>
            <a:r>
              <a:rPr kumimoji="0" lang="en-US" dirty="0" smtClean="0"/>
              <a:t>Click to edit Master title style</a:t>
            </a:r>
            <a:endParaRPr kumimoji="0" lang="en-US" dirty="0"/>
          </a:p>
        </p:txBody>
      </p:sp>
      <p:sp>
        <p:nvSpPr>
          <p:cNvPr id="12" name="Date Placeholder 11"/>
          <p:cNvSpPr>
            <a:spLocks noGrp="1"/>
          </p:cNvSpPr>
          <p:nvPr>
            <p:ph type="dt" sz="half" idx="10"/>
          </p:nvPr>
        </p:nvSpPr>
        <p:spPr/>
        <p:txBody>
          <a:bodyPr/>
          <a:lstStyle/>
          <a:p>
            <a:endParaRPr lang="en-US"/>
          </a:p>
        </p:txBody>
      </p:sp>
      <p:sp>
        <p:nvSpPr>
          <p:cNvPr id="13" name="Slide Number Placeholder 12"/>
          <p:cNvSpPr>
            <a:spLocks noGrp="1"/>
          </p:cNvSpPr>
          <p:nvPr>
            <p:ph type="sldNum" sz="quarter" idx="11"/>
          </p:nvPr>
        </p:nvSpPr>
        <p:spPr>
          <a:xfrm>
            <a:off x="0" y="1752600"/>
            <a:ext cx="1295400" cy="701676"/>
          </a:xfrm>
          <a:prstGeom prst="rect">
            <a:avLst/>
          </a:prstGeom>
        </p:spPr>
        <p:txBody>
          <a:bodyPr>
            <a:noAutofit/>
          </a:bodyPr>
          <a:lstStyle>
            <a:lvl1pPr>
              <a:defRPr sz="2400" b="0">
                <a:solidFill>
                  <a:srgbClr val="FFFFFF"/>
                </a:solidFill>
                <a:latin typeface="Century Gothic"/>
                <a:cs typeface="Century Gothic"/>
              </a:defRPr>
            </a:lvl1pPr>
          </a:lstStyle>
          <a:p>
            <a:fld id="{BF83712B-ABC8-49E7-839E-C6F354B42203}" type="slidenum">
              <a:rPr lang="en-US" smtClean="0"/>
              <a:pPr/>
              <a:t>‹#›</a:t>
            </a:fld>
            <a:endParaRPr lang="en-US" dirty="0"/>
          </a:p>
        </p:txBody>
      </p:sp>
      <p:pic>
        <p:nvPicPr>
          <p:cNvPr id="10" name="Picture 9" descr="Screen Shot 2012-11-06 at 5.07.14 PM.png"/>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684" y="6280642"/>
            <a:ext cx="1743529" cy="577358"/>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67105"/>
            <a:ext cx="8153400" cy="366295"/>
          </a:xfrm>
        </p:spPr>
        <p:txBody>
          <a:bodyPr/>
          <a:lstStyle/>
          <a:p>
            <a:r>
              <a:rPr kumimoji="0" lang="en-US" dirty="0" smtClean="0"/>
              <a:t>Click to edit Master title style</a:t>
            </a:r>
            <a:endParaRPr kumimoji="0" lang="en-US" dirty="0"/>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a:xfrm>
            <a:off x="6096000" y="6492875"/>
            <a:ext cx="2667000" cy="365125"/>
          </a:xfrm>
        </p:spPr>
        <p:txBody>
          <a:bodyPr rtlCol="0"/>
          <a:lstStyle>
            <a:lvl1pPr>
              <a:defRPr sz="1000"/>
            </a:lvl1pPr>
          </a:lstStyle>
          <a:p>
            <a:endParaRPr lang="en-US"/>
          </a:p>
        </p:txBody>
      </p:sp>
      <p:sp>
        <p:nvSpPr>
          <p:cNvPr id="12" name="Footer Placeholder 11"/>
          <p:cNvSpPr>
            <a:spLocks noGrp="1"/>
          </p:cNvSpPr>
          <p:nvPr>
            <p:ph type="ftr" sz="quarter" idx="17"/>
          </p:nvPr>
        </p:nvSpPr>
        <p:spPr>
          <a:xfrm>
            <a:off x="3581400" y="6492681"/>
            <a:ext cx="1992083" cy="365125"/>
          </a:xfrm>
          <a:prstGeom prst="rect">
            <a:avLst/>
          </a:prstGeom>
        </p:spPr>
        <p:txBody>
          <a:bodyPr rtlCol="0"/>
          <a:lstStyle>
            <a:lvl1pPr>
              <a:defRPr sz="1000" baseline="0"/>
            </a:lvl1pPr>
          </a:lstStyle>
          <a:p>
            <a:endParaRPr lang="en-US"/>
          </a:p>
        </p:txBody>
      </p:sp>
      <p:pic>
        <p:nvPicPr>
          <p:cNvPr id="13" name="Picture 12" descr="Screen Shot 2012-11-06 at 5.07.14 PM.png"/>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684" y="6280642"/>
            <a:ext cx="1743529" cy="577358"/>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endParaRPr lang="en-US"/>
          </a:p>
        </p:txBody>
      </p:sp>
      <p:sp>
        <p:nvSpPr>
          <p:cNvPr id="14" name="Footer Placeholder 13"/>
          <p:cNvSpPr>
            <a:spLocks noGrp="1"/>
          </p:cNvSpPr>
          <p:nvPr>
            <p:ph type="ftr" sz="quarter" idx="17"/>
          </p:nvPr>
        </p:nvSpPr>
        <p:spPr>
          <a:xfrm>
            <a:off x="1371600" y="6400800"/>
            <a:ext cx="5421083" cy="365125"/>
          </a:xfrm>
          <a:prstGeom prst="rect">
            <a:avLst/>
          </a:prstGeom>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smtClean="0"/>
              <a:t>Click to edit Master title style</a:t>
            </a:r>
            <a:endParaRPr kumimoji="0" lang="en-US" dirty="0"/>
          </a:p>
        </p:txBody>
      </p:sp>
      <p:sp>
        <p:nvSpPr>
          <p:cNvPr id="3" name="Date Placeholder 2"/>
          <p:cNvSpPr>
            <a:spLocks noGrp="1"/>
          </p:cNvSpPr>
          <p:nvPr>
            <p:ph type="dt" sz="half" idx="10"/>
          </p:nvPr>
        </p:nvSpPr>
        <p:spPr/>
        <p:txBody>
          <a:bodyPr/>
          <a:lstStyle/>
          <a:p>
            <a:endParaRPr lang="en-US"/>
          </a:p>
        </p:txBody>
      </p:sp>
      <p:pic>
        <p:nvPicPr>
          <p:cNvPr id="6" name="Picture 5" descr="Screen Shot 2012-11-06 at 5.07.14 PM.png"/>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36684" y="6280642"/>
            <a:ext cx="1743529" cy="577358"/>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827317" y="6400800"/>
            <a:ext cx="5421083"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0" y="6248400"/>
            <a:ext cx="533400" cy="381000"/>
          </a:xfrm>
          <a:prstGeom prst="rect">
            <a:avLst/>
          </a:prstGeom>
        </p:spPr>
        <p:txBody>
          <a:bodyPr/>
          <a:lstStyle>
            <a:lvl1pPr>
              <a:defRPr>
                <a:solidFill>
                  <a:schemeClr val="tx2"/>
                </a:solidFill>
              </a:defRPr>
            </a:lvl1pPr>
          </a:lstStyle>
          <a:p>
            <a:fld id="{BF83712B-ABC8-49E7-839E-C6F354B42203}"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077200" cy="869950"/>
          </a:xfrm>
        </p:spPr>
        <p:txBody>
          <a:bodyPr anchor="ctr">
            <a:normAutofit/>
          </a:bodyPr>
          <a:lstStyle>
            <a:lvl1pPr algn="l">
              <a:buNone/>
              <a:defRPr sz="3600" b="0"/>
            </a:lvl1pPr>
          </a:lstStyle>
          <a:p>
            <a:r>
              <a:rPr kumimoji="0" lang="en-US" dirty="0" smtClean="0"/>
              <a:t>Click to edit Master title style</a:t>
            </a:r>
            <a:endParaRPr kumimoji="0"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1371600" y="6400800"/>
            <a:ext cx="5421083" cy="365125"/>
          </a:xfrm>
          <a:prstGeom prst="rect">
            <a:avLst/>
          </a:prstGeom>
        </p:spPr>
        <p:txBody>
          <a:bodyPr/>
          <a:lstStyle/>
          <a:p>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8"/>
            <a:ext cx="8153400" cy="615698"/>
          </a:xfrm>
          <a:prstGeom prst="rect">
            <a:avLst/>
          </a:prstGeom>
        </p:spPr>
        <p:txBody>
          <a:bodyPr>
            <a:normAutofit/>
          </a:bodyPr>
          <a:lstStyle>
            <a:lvl1pPr>
              <a:defRPr sz="2400"/>
            </a:lvl1pPr>
          </a:lstStyle>
          <a:p>
            <a:r>
              <a:rPr kumimoji="0" lang="en-US" dirty="0" smtClean="0"/>
              <a:t>Click to edit Master title style</a:t>
            </a:r>
            <a:endParaRPr kumimoji="0" lang="en-US" dirty="0"/>
          </a:p>
        </p:txBody>
      </p:sp>
      <p:sp>
        <p:nvSpPr>
          <p:cNvPr id="8" name="Content Placeholder 7"/>
          <p:cNvSpPr>
            <a:spLocks noGrp="1"/>
          </p:cNvSpPr>
          <p:nvPr>
            <p:ph sz="quarter" idx="1"/>
          </p:nvPr>
        </p:nvSpPr>
        <p:spPr>
          <a:xfrm>
            <a:off x="533400" y="1066800"/>
            <a:ext cx="8153400" cy="5257800"/>
          </a:xfrm>
          <a:prstGeom prst="rect">
            <a:avLst/>
          </a:prstGeom>
        </p:spPr>
        <p:txBody>
          <a:bodyPr/>
          <a:lstStyle>
            <a:lvl1pPr>
              <a:defRPr sz="2400"/>
            </a:lvl1pPr>
            <a:lvl2pPr>
              <a:defRPr sz="2000"/>
            </a:lvl2pPr>
            <a:lvl3pPr>
              <a:defRPr sz="1800"/>
            </a:lvl3pPr>
            <a:lvl4pPr>
              <a:defRPr sz="1600"/>
            </a:lvl4pPr>
            <a:lvl5pPr>
              <a:defRPr sz="16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9" name="Date Placeholder 13"/>
          <p:cNvSpPr>
            <a:spLocks noGrp="1"/>
          </p:cNvSpPr>
          <p:nvPr>
            <p:ph type="dt" sz="half" idx="2"/>
          </p:nvPr>
        </p:nvSpPr>
        <p:spPr>
          <a:xfrm>
            <a:off x="6446917" y="6487813"/>
            <a:ext cx="2667000" cy="365125"/>
          </a:xfrm>
          <a:prstGeom prst="rect">
            <a:avLst/>
          </a:prstGeom>
        </p:spPr>
        <p:txBody>
          <a:bodyPr vert="horz" anchor="ctr" anchorCtr="0"/>
          <a:lstStyle>
            <a:lvl1pPr algn="l" eaLnBrk="1" latinLnBrk="0" hangingPunct="1">
              <a:defRPr kumimoji="0" sz="1400">
                <a:solidFill>
                  <a:schemeClr val="tx2"/>
                </a:solidFill>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endParaRPr lang="en-US"/>
          </a:p>
        </p:txBody>
      </p:sp>
      <p:sp>
        <p:nvSpPr>
          <p:cNvPr id="13" name="Slide Number Placeholder 12"/>
          <p:cNvSpPr>
            <a:spLocks noGrp="1"/>
          </p:cNvSpPr>
          <p:nvPr>
            <p:ph type="sldNum" sz="quarter" idx="11"/>
          </p:nvPr>
        </p:nvSpPr>
        <p:spPr>
          <a:xfrm>
            <a:off x="0" y="4667249"/>
            <a:ext cx="1447800" cy="663578"/>
          </a:xfrm>
          <a:prstGeom prst="rect">
            <a:avLst/>
          </a:prstGeom>
        </p:spPr>
        <p:txBody>
          <a:bodyPr rtlCol="0"/>
          <a:lstStyle>
            <a:lvl1pPr>
              <a:defRPr sz="2800" b="0">
                <a:latin typeface="Century Gothic"/>
                <a:cs typeface="Century Gothic"/>
              </a:defRPr>
            </a:lvl1pPr>
          </a:lstStyle>
          <a:p>
            <a:fld id="{BF83712B-ABC8-49E7-839E-C6F354B42203}"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a:prstGeom prst="rect">
            <a:avLst/>
          </a:prstGeo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2" name="Rectangle 1"/>
          <p:cNvSpPr/>
          <p:nvPr userDrawn="1"/>
        </p:nvSpPr>
        <p:spPr>
          <a:xfrm>
            <a:off x="0" y="0"/>
            <a:ext cx="9144000" cy="59436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a:prstGeom prst="rect">
            <a:avLst/>
          </a:prstGeom>
        </p:spPr>
        <p:txBody>
          <a:bodyPr anchor="b"/>
          <a:lstStyle>
            <a:lvl1pPr>
              <a:defRPr cap="all" baseline="0">
                <a:latin typeface="Century Gothic" pitchFamily="34" charset="0"/>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2209800" y="6050037"/>
            <a:ext cx="6858000" cy="685800"/>
          </a:xfrm>
          <a:prstGeom prst="rect">
            <a:avLst/>
          </a:prstGeom>
          <a:solidFill>
            <a:schemeClr val="accent3">
              <a:lumMod val="75000"/>
            </a:schemeClr>
          </a:solidFill>
        </p:spPr>
        <p:txBody>
          <a:bodyPr anchor="ctr">
            <a:normAutofit/>
          </a:bodyPr>
          <a:lstStyle>
            <a:lvl1pPr marL="0" indent="0" algn="l">
              <a:buNone/>
              <a:defRPr sz="2600">
                <a:solidFill>
                  <a:srgbClr val="FFFFFF"/>
                </a:solidFill>
                <a:latin typeface="Century Gothic"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17" name="Footer Placeholder 16"/>
          <p:cNvSpPr>
            <a:spLocks noGrp="1"/>
          </p:cNvSpPr>
          <p:nvPr>
            <p:ph type="ftr" sz="quarter" idx="11"/>
          </p:nvPr>
        </p:nvSpPr>
        <p:spPr>
          <a:xfrm>
            <a:off x="2085393" y="236538"/>
            <a:ext cx="5867400" cy="365125"/>
          </a:xfrm>
          <a:prstGeom prst="rect">
            <a:avLst/>
          </a:prstGeom>
        </p:spPr>
        <p:txBody>
          <a:bodyPr/>
          <a:lstStyle>
            <a:lvl1pPr algn="r">
              <a:defRPr>
                <a:solidFill>
                  <a:schemeClr val="tx2"/>
                </a:solidFill>
                <a:latin typeface="Century Gothic" pitchFamily="34" charset="0"/>
              </a:defRPr>
            </a:lvl1pPr>
          </a:lstStyle>
          <a:p>
            <a:endParaRPr lang="en-US" dirty="0"/>
          </a:p>
        </p:txBody>
      </p:sp>
      <p:sp>
        <p:nvSpPr>
          <p:cNvPr id="29" name="Slide Number Placeholder 28"/>
          <p:cNvSpPr>
            <a:spLocks noGrp="1"/>
          </p:cNvSpPr>
          <p:nvPr>
            <p:ph type="sldNum" sz="quarter" idx="12"/>
          </p:nvPr>
        </p:nvSpPr>
        <p:spPr>
          <a:xfrm>
            <a:off x="8001000" y="228600"/>
            <a:ext cx="838200" cy="381000"/>
          </a:xfrm>
          <a:prstGeom prst="rect">
            <a:avLst/>
          </a:prstGeom>
        </p:spPr>
        <p:txBody>
          <a:bodyPr/>
          <a:lstStyle>
            <a:lvl1pPr>
              <a:defRPr>
                <a:solidFill>
                  <a:schemeClr val="tx2"/>
                </a:solidFill>
                <a:latin typeface="Century Gothic"/>
                <a:cs typeface="Century Gothic"/>
              </a:defRPr>
            </a:lvl1pPr>
          </a:lstStyle>
          <a:p>
            <a:fld id="{BF83712B-ABC8-49E7-839E-C6F354B42203}" type="slidenum">
              <a:rPr lang="en-US" smtClean="0"/>
              <a:pPr/>
              <a:t>‹#›</a:t>
            </a:fld>
            <a:endParaRPr lang="en-US" dirty="0"/>
          </a:p>
        </p:txBody>
      </p:sp>
      <p:pic>
        <p:nvPicPr>
          <p:cNvPr id="13" name="Picture 12" descr="Screen Shot 2012-11-06 at 5.07.14 PM.png"/>
          <p:cNvPicPr>
            <a:picLocks noChangeAspect="1"/>
          </p:cNvPicPr>
          <p:nvPr userDrawn="1"/>
        </p:nvPicPr>
        <p:blipFill>
          <a:blip r:embed="rId2" cstate="print">
            <a:alphaModFix/>
            <a:extLst>
              <a:ext uri="{28A0092B-C50C-407E-A947-70E740481C1C}">
                <a14:useLocalDpi xmlns:a14="http://schemas.microsoft.com/office/drawing/2010/main"/>
              </a:ext>
            </a:extLst>
          </a:blip>
          <a:stretch>
            <a:fillRect/>
          </a:stretch>
        </p:blipFill>
        <p:spPr>
          <a:xfrm>
            <a:off x="7162800" y="6096000"/>
            <a:ext cx="1828800" cy="577358"/>
          </a:xfrm>
          <a:prstGeom prst="rect">
            <a:avLst/>
          </a:prstGeom>
        </p:spPr>
      </p:pic>
    </p:spTree>
    <p:extLst>
      <p:ext uri="{BB962C8B-B14F-4D97-AF65-F5344CB8AC3E}">
        <p14:creationId xmlns:p14="http://schemas.microsoft.com/office/powerpoint/2010/main" val="3858047912"/>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a:prstGeom prst="rect">
            <a:avLst/>
          </a:prstGeo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mn-lt"/>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a:prstGeom prst="rect">
            <a:avLst/>
          </a:prstGeom>
        </p:spPr>
        <p:txBody>
          <a:bodyPr/>
          <a:lstStyle>
            <a:lvl1pPr algn="l">
              <a:buNone/>
              <a:defRPr sz="4000" b="0" cap="none">
                <a:solidFill>
                  <a:srgbClr val="FFFFFF"/>
                </a:solidFill>
              </a:defRPr>
            </a:lvl1pPr>
          </a:lstStyle>
          <a:p>
            <a:r>
              <a:rPr kumimoji="0" lang="en-US" dirty="0" smtClean="0"/>
              <a:t>Click to edit Master title style</a:t>
            </a:r>
            <a:endParaRPr kumimoji="0" lang="en-US" dirty="0"/>
          </a:p>
        </p:txBody>
      </p:sp>
      <p:sp>
        <p:nvSpPr>
          <p:cNvPr id="12" name="Date Placeholder 11"/>
          <p:cNvSpPr>
            <a:spLocks noGrp="1"/>
          </p:cNvSpPr>
          <p:nvPr>
            <p:ph type="dt" sz="half" idx="10"/>
          </p:nvPr>
        </p:nvSpPr>
        <p:spPr/>
        <p:txBody>
          <a:bodyPr/>
          <a:lstStyle/>
          <a:p>
            <a:endParaRPr lang="en-US"/>
          </a:p>
        </p:txBody>
      </p:sp>
      <p:sp>
        <p:nvSpPr>
          <p:cNvPr id="13" name="Slide Number Placeholder 12"/>
          <p:cNvSpPr>
            <a:spLocks noGrp="1"/>
          </p:cNvSpPr>
          <p:nvPr>
            <p:ph type="sldNum" sz="quarter" idx="11"/>
          </p:nvPr>
        </p:nvSpPr>
        <p:spPr>
          <a:xfrm>
            <a:off x="0" y="1752600"/>
            <a:ext cx="1295400" cy="701676"/>
          </a:xfrm>
          <a:prstGeom prst="rect">
            <a:avLst/>
          </a:prstGeom>
        </p:spPr>
        <p:txBody>
          <a:bodyPr>
            <a:noAutofit/>
          </a:bodyPr>
          <a:lstStyle>
            <a:lvl1pPr>
              <a:defRPr sz="2400">
                <a:solidFill>
                  <a:srgbClr val="FFFFFF"/>
                </a:solidFill>
              </a:defRPr>
            </a:lvl1pPr>
          </a:lstStyle>
          <a:p>
            <a:fld id="{BF83712B-ABC8-49E7-839E-C6F354B42203}" type="slidenum">
              <a:rPr lang="en-US" smtClean="0"/>
              <a:pPr/>
              <a:t>‹#›</a:t>
            </a:fld>
            <a:endParaRPr lang="en-US" dirty="0"/>
          </a:p>
        </p:txBody>
      </p:sp>
      <p:sp>
        <p:nvSpPr>
          <p:cNvPr id="14" name="Footer Placeholder 13"/>
          <p:cNvSpPr>
            <a:spLocks noGrp="1"/>
          </p:cNvSpPr>
          <p:nvPr>
            <p:ph type="ftr" sz="quarter" idx="12"/>
          </p:nvPr>
        </p:nvSpPr>
        <p:spPr>
          <a:xfrm>
            <a:off x="762000" y="6460201"/>
            <a:ext cx="5421083" cy="365125"/>
          </a:xfrm>
          <a:prstGeom prst="rect">
            <a:avLst/>
          </a:prstGeom>
        </p:spPr>
        <p:txBody>
          <a:bodyPr/>
          <a:lstStyle>
            <a:lvl1pPr>
              <a:defRPr sz="1000"/>
            </a:lvl1p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8541"/>
            <a:ext cx="8153400" cy="511886"/>
          </a:xfrm>
          <a:prstGeom prst="rect">
            <a:avLst/>
          </a:prstGeom>
        </p:spPr>
        <p:txBody>
          <a:bodyPr/>
          <a:lstStyle/>
          <a:p>
            <a:r>
              <a:rPr kumimoji="0" lang="en-US" dirty="0" smtClean="0"/>
              <a:t>Click to edit Master title style</a:t>
            </a:r>
            <a:endParaRPr kumimoji="0" lang="en-US" dirty="0"/>
          </a:p>
        </p:txBody>
      </p:sp>
      <p:sp>
        <p:nvSpPr>
          <p:cNvPr id="9" name="Content Placeholder 8"/>
          <p:cNvSpPr>
            <a:spLocks noGrp="1"/>
          </p:cNvSpPr>
          <p:nvPr>
            <p:ph sz="quarter" idx="1"/>
          </p:nvPr>
        </p:nvSpPr>
        <p:spPr>
          <a:xfrm>
            <a:off x="609600" y="1589567"/>
            <a:ext cx="3886200" cy="4572000"/>
          </a:xfrm>
          <a:prstGeom prst="rect">
            <a:avLst/>
          </a:prstGeom>
        </p:spPr>
        <p:txBody>
          <a:bodyPr/>
          <a:lstStyle/>
          <a:p>
            <a:pPr lvl="0" eaLnBrk="1" latinLnBrk="0" hangingPunct="1"/>
            <a:r>
              <a:rPr lang="en-US" dirty="0" smtClean="0"/>
              <a:t>Click to edit Master text styles</a:t>
            </a:r>
          </a:p>
          <a:p>
            <a:pPr lvl="1" eaLnBrk="1" latinLnBrk="0" hangingPunct="1"/>
            <a:r>
              <a:rPr lang="en-US" dirty="0" smtClean="0"/>
              <a:t>Second </a:t>
            </a:r>
            <a:r>
              <a:rPr lang="en-US" dirty="0" err="1" smtClean="0"/>
              <a:t>levl</a:t>
            </a:r>
            <a:endParaRPr lang="en-US" dirty="0" smtClean="0"/>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1" name="Content Placeholder 10"/>
          <p:cNvSpPr>
            <a:spLocks noGrp="1"/>
          </p:cNvSpPr>
          <p:nvPr>
            <p:ph sz="quarter" idx="2"/>
          </p:nvPr>
        </p:nvSpPr>
        <p:spPr>
          <a:xfrm>
            <a:off x="4844901" y="1589567"/>
            <a:ext cx="3886200" cy="4572000"/>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a:xfrm>
            <a:off x="6096000" y="6492875"/>
            <a:ext cx="2667000" cy="365125"/>
          </a:xfrm>
        </p:spPr>
        <p:txBody>
          <a:bodyPr rtlCol="0"/>
          <a:lstStyle>
            <a:lvl1pPr>
              <a:defRPr sz="1000"/>
            </a:lvl1pPr>
          </a:lstStyle>
          <a:p>
            <a:endParaRPr lang="en-US"/>
          </a:p>
        </p:txBody>
      </p:sp>
      <p:sp>
        <p:nvSpPr>
          <p:cNvPr id="12" name="Footer Placeholder 11"/>
          <p:cNvSpPr>
            <a:spLocks noGrp="1"/>
          </p:cNvSpPr>
          <p:nvPr>
            <p:ph type="ftr" sz="quarter" idx="17"/>
          </p:nvPr>
        </p:nvSpPr>
        <p:spPr>
          <a:xfrm>
            <a:off x="3581400" y="6492681"/>
            <a:ext cx="1992083" cy="365125"/>
          </a:xfrm>
          <a:prstGeom prst="rect">
            <a:avLst/>
          </a:prstGeom>
        </p:spPr>
        <p:txBody>
          <a:bodyPr rtlCol="0"/>
          <a:lstStyle>
            <a:lvl1pPr>
              <a:defRPr sz="1000" baseline="0"/>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prstGeom prst="rect">
            <a:avLst/>
          </a:prstGeom>
        </p:spPr>
        <p:txBody>
          <a:bodyPr vert="horz"/>
          <a:lstStyle/>
          <a:p>
            <a:r>
              <a:rPr lang="en-US" dirty="0" smtClean="0"/>
              <a:t>Click to edit Master title style</a:t>
            </a:r>
            <a:endParaRPr lang="en-US" dirty="0"/>
          </a:p>
        </p:txBody>
      </p:sp>
      <p:sp>
        <p:nvSpPr>
          <p:cNvPr id="3" name="Date Placeholder 2"/>
          <p:cNvSpPr>
            <a:spLocks noGrp="1"/>
          </p:cNvSpPr>
          <p:nvPr>
            <p:ph type="dt" sz="half" idx="10"/>
          </p:nvPr>
        </p:nvSpPr>
        <p:spPr>
          <a:xfrm>
            <a:off x="6477000" y="6492875"/>
            <a:ext cx="2667000" cy="365125"/>
          </a:xfrm>
        </p:spPr>
        <p:txBody>
          <a:bodyPr/>
          <a:lstStyle/>
          <a:p>
            <a:endParaRPr lang="en-US" dirty="0"/>
          </a:p>
        </p:txBody>
      </p:sp>
    </p:spTree>
    <p:extLst>
      <p:ext uri="{BB962C8B-B14F-4D97-AF65-F5344CB8AC3E}">
        <p14:creationId xmlns:p14="http://schemas.microsoft.com/office/powerpoint/2010/main" val="2662638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869950"/>
          </a:xfrm>
          <a:prstGeom prst="rect">
            <a:avLst/>
          </a:prstGeom>
        </p:spPr>
        <p:txBody>
          <a:bodyPr anchor="ctr"/>
          <a:lstStyle>
            <a:lvl1pPr>
              <a:defRPr/>
            </a:lvl1pPr>
          </a:lstStyle>
          <a:p>
            <a:r>
              <a:rPr kumimoji="0" lang="en-US" dirty="0" smtClean="0"/>
              <a:t>Click to edit Master title style</a:t>
            </a:r>
            <a:endParaRPr kumimoji="0" lang="en-US" dirty="0"/>
          </a:p>
        </p:txBody>
      </p:sp>
      <p:sp>
        <p:nvSpPr>
          <p:cNvPr id="11" name="Content Placeholder 10"/>
          <p:cNvSpPr>
            <a:spLocks noGrp="1"/>
          </p:cNvSpPr>
          <p:nvPr>
            <p:ph sz="quarter" idx="2"/>
          </p:nvPr>
        </p:nvSpPr>
        <p:spPr>
          <a:xfrm>
            <a:off x="609600" y="2438400"/>
            <a:ext cx="3886200" cy="3581400"/>
          </a:xfrm>
          <a:prstGeom prst="rect">
            <a:avLst/>
          </a:prstGeo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3" name="Content Placeholder 12"/>
          <p:cNvSpPr>
            <a:spLocks noGrp="1"/>
          </p:cNvSpPr>
          <p:nvPr>
            <p:ph sz="quarter" idx="4"/>
          </p:nvPr>
        </p:nvSpPr>
        <p:spPr>
          <a:xfrm>
            <a:off x="4800600" y="2438400"/>
            <a:ext cx="3886200" cy="3581400"/>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endParaRPr lang="en-US"/>
          </a:p>
        </p:txBody>
      </p:sp>
      <p:sp>
        <p:nvSpPr>
          <p:cNvPr id="14" name="Footer Placeholder 13"/>
          <p:cNvSpPr>
            <a:spLocks noGrp="1"/>
          </p:cNvSpPr>
          <p:nvPr>
            <p:ph type="ftr" sz="quarter" idx="17"/>
          </p:nvPr>
        </p:nvSpPr>
        <p:spPr>
          <a:xfrm>
            <a:off x="1371600" y="6400800"/>
            <a:ext cx="5421083" cy="365125"/>
          </a:xfrm>
          <a:prstGeom prst="rect">
            <a:avLst/>
          </a:prstGeom>
        </p:spPr>
        <p:txBody>
          <a:bodyPr rtlCol="0"/>
          <a:lstStyle/>
          <a:p>
            <a:endParaRPr lang="en-US"/>
          </a:p>
        </p:txBody>
      </p:sp>
      <p:sp>
        <p:nvSpPr>
          <p:cNvPr id="16" name="Text Placeholder 15"/>
          <p:cNvSpPr>
            <a:spLocks noGrp="1"/>
          </p:cNvSpPr>
          <p:nvPr>
            <p:ph type="body" sz="quarter" idx="1"/>
          </p:nvPr>
        </p:nvSpPr>
        <p:spPr>
          <a:xfrm>
            <a:off x="609600" y="1752600"/>
            <a:ext cx="3886200" cy="640080"/>
          </a:xfrm>
          <a:prstGeom prst="rect">
            <a:avLst/>
          </a:prstGeo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prstGeom prst="rect">
            <a:avLst/>
          </a:prstGeo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1514"/>
            <a:ext cx="8153400" cy="511886"/>
          </a:xfrm>
          <a:prstGeom prst="rect">
            <a:avLst/>
          </a:prstGeom>
        </p:spPr>
        <p:txBody>
          <a:bodyPr/>
          <a:lstStyle/>
          <a:p>
            <a:r>
              <a:rPr kumimoji="0" lang="en-US" dirty="0" smtClean="0"/>
              <a:t>Click to edit Master title style</a:t>
            </a:r>
            <a:endParaRPr kumimoji="0" lang="en-US" dirty="0"/>
          </a:p>
        </p:txBody>
      </p:sp>
      <p:sp>
        <p:nvSpPr>
          <p:cNvPr id="3" name="Date Placeholder 2"/>
          <p:cNvSpPr>
            <a:spLocks noGrp="1"/>
          </p:cNvSpPr>
          <p:nvPr>
            <p:ph type="dt" sz="half" idx="10"/>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827317" y="6400800"/>
            <a:ext cx="5421083"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0" y="6248400"/>
            <a:ext cx="533400" cy="381000"/>
          </a:xfrm>
          <a:prstGeom prst="rect">
            <a:avLst/>
          </a:prstGeom>
        </p:spPr>
        <p:txBody>
          <a:bodyPr/>
          <a:lstStyle>
            <a:lvl1pPr>
              <a:defRPr>
                <a:solidFill>
                  <a:schemeClr val="tx2"/>
                </a:solidFill>
              </a:defRPr>
            </a:lvl1pPr>
          </a:lstStyle>
          <a:p>
            <a:fld id="{BF83712B-ABC8-49E7-839E-C6F354B4220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1371600" y="6400800"/>
            <a:ext cx="5421083" cy="365125"/>
          </a:xfrm>
          <a:prstGeom prst="rect">
            <a:avLst/>
          </a:prstGeom>
        </p:spPr>
        <p:txBody>
          <a:bodyPr/>
          <a:lstStyle/>
          <a:p>
            <a:endParaRPr lang="en-US"/>
          </a:p>
        </p:txBody>
      </p:sp>
      <p:sp>
        <p:nvSpPr>
          <p:cNvPr id="3" name="Text Placeholder 2"/>
          <p:cNvSpPr>
            <a:spLocks noGrp="1"/>
          </p:cNvSpPr>
          <p:nvPr>
            <p:ph type="body" idx="2"/>
          </p:nvPr>
        </p:nvSpPr>
        <p:spPr>
          <a:xfrm>
            <a:off x="609600" y="1752600"/>
            <a:ext cx="1600200" cy="4343400"/>
          </a:xfrm>
          <a:prstGeom prst="rect">
            <a:avLst/>
          </a:prstGeo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theme" Target="../theme/theme2.xml"/><Relationship Id="rId10" Type="http://schemas.openxmlformats.org/officeDocument/2006/relationships/image" Target="../media/image3.png"/><Relationship Id="rId1" Type="http://schemas.openxmlformats.org/officeDocument/2006/relationships/slideLayout" Target="../slideLayouts/slideLayout13.xml"/><Relationship Id="rId2"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theme" Target="../theme/theme3.xml"/><Relationship Id="rId3"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Date Placeholder 13"/>
          <p:cNvSpPr>
            <a:spLocks noGrp="1"/>
          </p:cNvSpPr>
          <p:nvPr>
            <p:ph type="dt" sz="half" idx="2"/>
          </p:nvPr>
        </p:nvSpPr>
        <p:spPr>
          <a:xfrm>
            <a:off x="6446917" y="6487813"/>
            <a:ext cx="2667000" cy="365125"/>
          </a:xfrm>
          <a:prstGeom prst="rect">
            <a:avLst/>
          </a:prstGeom>
        </p:spPr>
        <p:txBody>
          <a:bodyPr vert="horz" anchor="ctr" anchorCtr="0"/>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23785" y="68580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99060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fld id="{BF83712B-ABC8-49E7-839E-C6F354B42203}" type="slidenum">
              <a:rPr lang="en-US" smtClean="0">
                <a:solidFill>
                  <a:srgbClr val="FFFFFF"/>
                </a:solidFill>
              </a:rPr>
              <a:pPr algn="ctr" eaLnBrk="1" latinLnBrk="0" hangingPunct="1"/>
              <a:t>‹#›</a:t>
            </a:fld>
            <a:endParaRPr kumimoji="0" lang="en-US" dirty="0">
              <a:solidFill>
                <a:srgbClr val="FFFFFF"/>
              </a:solidFill>
            </a:endParaRPr>
          </a:p>
        </p:txBody>
      </p:sp>
      <p:sp>
        <p:nvSpPr>
          <p:cNvPr id="9" name="Rectangle 8"/>
          <p:cNvSpPr/>
          <p:nvPr/>
        </p:nvSpPr>
        <p:spPr>
          <a:xfrm>
            <a:off x="590550" y="99060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pic>
        <p:nvPicPr>
          <p:cNvPr id="11" name="Picture 10" descr="Screen Shot 2012-11-06 at 5.07.14 PM.png"/>
          <p:cNvPicPr>
            <a:picLocks noChangeAspect="1"/>
          </p:cNvPicPr>
          <p:nvPr userDrawn="1"/>
        </p:nvPicPr>
        <p:blipFill>
          <a:blip r:embed="rId14" cstate="print">
            <a:alphaModFix/>
            <a:extLst>
              <a:ext uri="{28A0092B-C50C-407E-A947-70E740481C1C}">
                <a14:useLocalDpi xmlns:a14="http://schemas.microsoft.com/office/drawing/2010/main"/>
              </a:ext>
            </a:extLst>
          </a:blip>
          <a:stretch>
            <a:fillRect/>
          </a:stretch>
        </p:blipFill>
        <p:spPr>
          <a:xfrm>
            <a:off x="36684" y="6280642"/>
            <a:ext cx="1743529" cy="577358"/>
          </a:xfrm>
          <a:prstGeom prst="rect">
            <a:avLst/>
          </a:prstGeom>
        </p:spPr>
      </p:pic>
      <p:sp>
        <p:nvSpPr>
          <p:cNvPr id="15" name="Content Placeholder 7"/>
          <p:cNvSpPr txBox="1">
            <a:spLocks/>
          </p:cNvSpPr>
          <p:nvPr userDrawn="1"/>
        </p:nvSpPr>
        <p:spPr>
          <a:xfrm>
            <a:off x="533400" y="1066800"/>
            <a:ext cx="8153400" cy="5257800"/>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0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18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16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16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itle 1"/>
          <p:cNvSpPr txBox="1">
            <a:spLocks/>
          </p:cNvSpPr>
          <p:nvPr userDrawn="1"/>
        </p:nvSpPr>
        <p:spPr>
          <a:xfrm>
            <a:off x="609600" y="-6098"/>
            <a:ext cx="8153400" cy="615698"/>
          </a:xfrm>
          <a:prstGeom prst="rect">
            <a:avLst/>
          </a:prstGeom>
        </p:spPr>
        <p:txBody>
          <a:bodyPr>
            <a:normAutofit/>
          </a:bodyPr>
          <a:lstStyle>
            <a:lvl1pPr algn="l" rtl="0" eaLnBrk="1" latinLnBrk="0" hangingPunct="1">
              <a:spcBef>
                <a:spcPct val="0"/>
              </a:spcBef>
              <a:buNone/>
              <a:defRPr kumimoji="0" sz="2400" kern="1200">
                <a:solidFill>
                  <a:schemeClr val="tx2"/>
                </a:solidFill>
                <a:latin typeface="+mj-lt"/>
                <a:ea typeface="+mj-ea"/>
                <a:cs typeface="+mj-cs"/>
              </a:defRPr>
            </a:lvl1p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88" r:id="rId5"/>
    <p:sldLayoutId id="2147483665" r:id="rId6"/>
    <p:sldLayoutId id="2147483666" r:id="rId7"/>
    <p:sldLayoutId id="2147483667" r:id="rId8"/>
    <p:sldLayoutId id="2147483668" r:id="rId9"/>
    <p:sldLayoutId id="2147483669" r:id="rId10"/>
    <p:sldLayoutId id="2147483670" r:id="rId11"/>
    <p:sldLayoutId id="2147483671" r:id="rId12"/>
  </p:sldLayoutIdLst>
  <p:hf hdr="0" ftr="0" dt="0"/>
  <p:txStyles>
    <p:titleStyle>
      <a:lvl1pPr algn="l" rtl="0" eaLnBrk="1" latinLnBrk="0" hangingPunct="1">
        <a:spcBef>
          <a:spcPct val="0"/>
        </a:spcBef>
        <a:buNone/>
        <a:defRPr kumimoji="0" sz="2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533400" y="14705"/>
            <a:ext cx="8153400" cy="442495"/>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304800" y="762000"/>
            <a:ext cx="8461248" cy="536448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096000" y="6400800"/>
            <a:ext cx="2667000" cy="365125"/>
          </a:xfrm>
          <a:prstGeom prst="rect">
            <a:avLst/>
          </a:prstGeom>
        </p:spPr>
        <p:txBody>
          <a:bodyPr vert="horz" anchor="ctr" anchorCtr="0"/>
          <a:lstStyle>
            <a:lvl1pPr algn="l"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68580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fld id="{BF83712B-ABC8-49E7-839E-C6F354B42203}" type="slidenum">
              <a:rPr lang="en-US" smtClean="0">
                <a:latin typeface="Century Gothic"/>
                <a:cs typeface="Century Gothic"/>
              </a:rPr>
              <a:pPr algn="ctr" eaLnBrk="1" latinLnBrk="0" hangingPunct="1"/>
              <a:t>‹#›</a:t>
            </a:fld>
            <a:endParaRPr kumimoji="0" lang="en-US" dirty="0">
              <a:latin typeface="Century Gothic"/>
              <a:cs typeface="Century Gothic"/>
            </a:endParaRPr>
          </a:p>
        </p:txBody>
      </p:sp>
      <p:sp>
        <p:nvSpPr>
          <p:cNvPr id="9" name="Rectangle 8"/>
          <p:cNvSpPr/>
          <p:nvPr/>
        </p:nvSpPr>
        <p:spPr>
          <a:xfrm>
            <a:off x="590550" y="68580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pic>
        <p:nvPicPr>
          <p:cNvPr id="11" name="Picture 10" descr="Screen Shot 2012-11-06 at 5.07.14 PM.png"/>
          <p:cNvPicPr>
            <a:picLocks noChangeAspect="1"/>
          </p:cNvPicPr>
          <p:nvPr userDrawn="1"/>
        </p:nvPicPr>
        <p:blipFill>
          <a:blip r:embed="rId10" cstate="print">
            <a:alphaModFix/>
            <a:extLst>
              <a:ext uri="{28A0092B-C50C-407E-A947-70E740481C1C}">
                <a14:useLocalDpi xmlns:a14="http://schemas.microsoft.com/office/drawing/2010/main"/>
              </a:ext>
            </a:extLst>
          </a:blip>
          <a:stretch>
            <a:fillRect/>
          </a:stretch>
        </p:blipFill>
        <p:spPr>
          <a:xfrm>
            <a:off x="36684" y="6280642"/>
            <a:ext cx="1743529" cy="577358"/>
          </a:xfrm>
          <a:prstGeom prst="rect">
            <a:avLst/>
          </a:prstGeom>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Lst>
  <p:hf hdr="0" ftr="0" dt="0"/>
  <p:txStyles>
    <p:titleStyle>
      <a:lvl1pPr algn="l" rtl="0" eaLnBrk="1" latinLnBrk="0" hangingPunct="1">
        <a:spcBef>
          <a:spcPct val="0"/>
        </a:spcBef>
        <a:buNone/>
        <a:defRPr kumimoji="0" sz="2400" kern="1200">
          <a:solidFill>
            <a:schemeClr val="tx2"/>
          </a:solidFill>
          <a:latin typeface="Century Gothic" pitchFamily="34" charset="0"/>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400" kern="1200">
          <a:solidFill>
            <a:schemeClr val="tx1"/>
          </a:solidFill>
          <a:latin typeface="Century Gothic" pitchFamily="34" charset="0"/>
          <a:ea typeface="+mn-ea"/>
          <a:cs typeface="+mn-cs"/>
        </a:defRPr>
      </a:lvl1pPr>
      <a:lvl2pPr marL="640080" indent="-274320" algn="l" rtl="0" eaLnBrk="1" latinLnBrk="0" hangingPunct="1">
        <a:spcBef>
          <a:spcPts val="550"/>
        </a:spcBef>
        <a:buClr>
          <a:schemeClr val="accent1"/>
        </a:buClr>
        <a:buSzPct val="70000"/>
        <a:buFont typeface="Wingdings 2"/>
        <a:buChar char=""/>
        <a:defRPr kumimoji="0" sz="2000" kern="1200">
          <a:solidFill>
            <a:schemeClr val="tx1"/>
          </a:solidFill>
          <a:latin typeface="Century Gothic" pitchFamily="34" charset="0"/>
          <a:ea typeface="+mn-ea"/>
          <a:cs typeface="+mn-cs"/>
        </a:defRPr>
      </a:lvl2pPr>
      <a:lvl3pPr marL="914400" indent="-228600" algn="l" rtl="0" eaLnBrk="1" latinLnBrk="0" hangingPunct="1">
        <a:spcBef>
          <a:spcPts val="500"/>
        </a:spcBef>
        <a:buClr>
          <a:schemeClr val="accent2"/>
        </a:buClr>
        <a:buSzPct val="75000"/>
        <a:buFont typeface="Wingdings"/>
        <a:buChar char=""/>
        <a:defRPr kumimoji="0" sz="1800" kern="1200">
          <a:solidFill>
            <a:schemeClr val="tx1"/>
          </a:solidFill>
          <a:latin typeface="Century Gothic" pitchFamily="34" charset="0"/>
          <a:ea typeface="+mn-ea"/>
          <a:cs typeface="+mn-cs"/>
        </a:defRPr>
      </a:lvl3pPr>
      <a:lvl4pPr marL="1371600" indent="-228600" algn="l" rtl="0" eaLnBrk="1" latinLnBrk="0" hangingPunct="1">
        <a:spcBef>
          <a:spcPts val="400"/>
        </a:spcBef>
        <a:buClr>
          <a:schemeClr val="accent3"/>
        </a:buClr>
        <a:buSzPct val="75000"/>
        <a:buFont typeface="Wingdings"/>
        <a:buChar char=""/>
        <a:defRPr kumimoji="0" sz="1600" kern="1200">
          <a:solidFill>
            <a:schemeClr val="tx1"/>
          </a:solidFill>
          <a:latin typeface="Century Gothic" pitchFamily="34" charset="0"/>
          <a:ea typeface="+mn-ea"/>
          <a:cs typeface="+mn-cs"/>
        </a:defRPr>
      </a:lvl4pPr>
      <a:lvl5pPr marL="1828800" indent="-228600" algn="l" rtl="0" eaLnBrk="1" latinLnBrk="0" hangingPunct="1">
        <a:spcBef>
          <a:spcPts val="400"/>
        </a:spcBef>
        <a:buClr>
          <a:schemeClr val="accent4"/>
        </a:buClr>
        <a:buSzPct val="65000"/>
        <a:buFont typeface="Wingdings"/>
        <a:buChar char=""/>
        <a:defRPr kumimoji="0" sz="1600" kern="1200">
          <a:solidFill>
            <a:schemeClr val="tx1"/>
          </a:solidFill>
          <a:latin typeface="Century Gothic" pitchFamily="34"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Date Placeholder 13"/>
          <p:cNvSpPr>
            <a:spLocks noGrp="1"/>
          </p:cNvSpPr>
          <p:nvPr>
            <p:ph type="dt" sz="half" idx="2"/>
          </p:nvPr>
        </p:nvSpPr>
        <p:spPr>
          <a:xfrm>
            <a:off x="6446917" y="6487813"/>
            <a:ext cx="2667000" cy="365125"/>
          </a:xfrm>
          <a:prstGeom prst="rect">
            <a:avLst/>
          </a:prstGeom>
        </p:spPr>
        <p:txBody>
          <a:bodyPr vert="horz" anchor="ctr" anchorCtr="0"/>
          <a:lstStyle>
            <a:lvl1pPr algn="l" eaLnBrk="1" latinLnBrk="0" hangingPunct="1">
              <a:defRPr kumimoji="0" sz="1400">
                <a:solidFill>
                  <a:schemeClr val="tx2"/>
                </a:solidFill>
              </a:defRPr>
            </a:lvl1pPr>
          </a:lstStyle>
          <a:p>
            <a:endParaRPr lang="en-US" dirty="0"/>
          </a:p>
        </p:txBody>
      </p:sp>
      <p:sp>
        <p:nvSpPr>
          <p:cNvPr id="7" name="Rectangle 6"/>
          <p:cNvSpPr/>
          <p:nvPr/>
        </p:nvSpPr>
        <p:spPr bwMode="white">
          <a:xfrm>
            <a:off x="-23785" y="68580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60960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60960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pic>
        <p:nvPicPr>
          <p:cNvPr id="11" name="Picture 10" descr="Screen Shot 2012-11-06 at 5.07.14 PM.png"/>
          <p:cNvPicPr>
            <a:picLocks noChangeAspect="1"/>
          </p:cNvPicPr>
          <p:nvPr userDrawn="1"/>
        </p:nvPicPr>
        <p:blipFill>
          <a:blip r:embed="rId3" cstate="print">
            <a:alphaModFix/>
            <a:extLst>
              <a:ext uri="{28A0092B-C50C-407E-A947-70E740481C1C}">
                <a14:useLocalDpi xmlns:a14="http://schemas.microsoft.com/office/drawing/2010/main"/>
              </a:ext>
            </a:extLst>
          </a:blip>
          <a:stretch>
            <a:fillRect/>
          </a:stretch>
        </p:blipFill>
        <p:spPr>
          <a:xfrm>
            <a:off x="36684" y="6280642"/>
            <a:ext cx="1743529" cy="577358"/>
          </a:xfrm>
          <a:prstGeom prst="rect">
            <a:avLst/>
          </a:prstGeom>
        </p:spPr>
      </p:pic>
      <p:sp>
        <p:nvSpPr>
          <p:cNvPr id="15" name="Content Placeholder 7"/>
          <p:cNvSpPr txBox="1">
            <a:spLocks/>
          </p:cNvSpPr>
          <p:nvPr userDrawn="1"/>
        </p:nvSpPr>
        <p:spPr>
          <a:xfrm>
            <a:off x="533400" y="1066800"/>
            <a:ext cx="8153400" cy="5257800"/>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0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18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16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16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dirty="0" smtClean="0">
                <a:latin typeface="Century Gothic" pitchFamily="34" charset="0"/>
              </a:rPr>
              <a:t>Click to edit Master text styles</a:t>
            </a:r>
          </a:p>
          <a:p>
            <a:pPr lvl="1"/>
            <a:r>
              <a:rPr lang="en-US" dirty="0" smtClean="0">
                <a:latin typeface="Century Gothic" pitchFamily="34" charset="0"/>
              </a:rPr>
              <a:t>Second level</a:t>
            </a:r>
          </a:p>
          <a:p>
            <a:pPr lvl="2"/>
            <a:r>
              <a:rPr lang="en-US" dirty="0" smtClean="0">
                <a:latin typeface="Century Gothic" pitchFamily="34" charset="0"/>
              </a:rPr>
              <a:t>Third level</a:t>
            </a:r>
          </a:p>
          <a:p>
            <a:pPr lvl="3"/>
            <a:r>
              <a:rPr lang="en-US" dirty="0" smtClean="0">
                <a:latin typeface="Century Gothic" pitchFamily="34" charset="0"/>
              </a:rPr>
              <a:t>Fourth level</a:t>
            </a:r>
          </a:p>
          <a:p>
            <a:pPr lvl="4"/>
            <a:r>
              <a:rPr lang="en-US" dirty="0" smtClean="0">
                <a:latin typeface="Century Gothic" pitchFamily="34" charset="0"/>
              </a:rPr>
              <a:t>Fifth level</a:t>
            </a:r>
            <a:endParaRPr lang="en-US" dirty="0">
              <a:latin typeface="Century Gothic" pitchFamily="34" charset="0"/>
            </a:endParaRPr>
          </a:p>
        </p:txBody>
      </p:sp>
      <p:sp>
        <p:nvSpPr>
          <p:cNvPr id="19" name="Title 1"/>
          <p:cNvSpPr txBox="1">
            <a:spLocks/>
          </p:cNvSpPr>
          <p:nvPr userDrawn="1"/>
        </p:nvSpPr>
        <p:spPr>
          <a:xfrm>
            <a:off x="609600" y="-6098"/>
            <a:ext cx="8153400" cy="615698"/>
          </a:xfrm>
          <a:prstGeom prst="rect">
            <a:avLst/>
          </a:prstGeom>
        </p:spPr>
        <p:txBody>
          <a:bodyPr>
            <a:normAutofit/>
          </a:bodyPr>
          <a:lstStyle>
            <a:lvl1pPr algn="l" rtl="0" eaLnBrk="1" latinLnBrk="0" hangingPunct="1">
              <a:spcBef>
                <a:spcPct val="0"/>
              </a:spcBef>
              <a:buNone/>
              <a:defRPr kumimoji="0" sz="2400" kern="1200">
                <a:solidFill>
                  <a:schemeClr val="tx2"/>
                </a:solidFill>
                <a:latin typeface="+mj-lt"/>
                <a:ea typeface="+mj-ea"/>
                <a:cs typeface="+mj-cs"/>
              </a:defRPr>
            </a:lvl1pPr>
          </a:lstStyle>
          <a:p>
            <a:r>
              <a:rPr lang="en-US" dirty="0" smtClean="0">
                <a:latin typeface="Century Gothic" pitchFamily="34" charset="0"/>
              </a:rPr>
              <a:t>Click to edit Master title style</a:t>
            </a:r>
            <a:endParaRPr lang="en-US" dirty="0">
              <a:latin typeface="Century Gothic" pitchFamily="34" charset="0"/>
            </a:endParaRPr>
          </a:p>
        </p:txBody>
      </p:sp>
    </p:spTree>
    <p:extLst>
      <p:ext uri="{BB962C8B-B14F-4D97-AF65-F5344CB8AC3E}">
        <p14:creationId xmlns:p14="http://schemas.microsoft.com/office/powerpoint/2010/main" val="3428240798"/>
      </p:ext>
    </p:extLst>
  </p:cSld>
  <p:clrMap bg1="lt1" tx1="dk1" bg2="lt2" tx2="dk2" accent1="accent1" accent2="accent2" accent3="accent3" accent4="accent4" accent5="accent5" accent6="accent6" hlink="hlink" folHlink="folHlink"/>
  <p:sldLayoutIdLst>
    <p:sldLayoutId id="2147483685" r:id="rId1"/>
  </p:sldLayoutIdLst>
  <p:hf hdr="0" ftr="0" dt="0"/>
  <p:txStyles>
    <p:titleStyle>
      <a:lvl1pPr algn="l" rtl="0" eaLnBrk="1" latinLnBrk="0" hangingPunct="1">
        <a:spcBef>
          <a:spcPct val="0"/>
        </a:spcBef>
        <a:buNone/>
        <a:defRPr kumimoji="0" sz="2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15.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9.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microsoft.com/office/2007/relationships/diagramDrawing" Target="../diagrams/drawing9.xml"/><Relationship Id="rId1" Type="http://schemas.openxmlformats.org/officeDocument/2006/relationships/slideLayout" Target="../slideLayouts/slideLayout15.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0.xml"/><Relationship Id="rId4" Type="http://schemas.openxmlformats.org/officeDocument/2006/relationships/diagramLayout" Target="../diagrams/layout10.xml"/><Relationship Id="rId5" Type="http://schemas.openxmlformats.org/officeDocument/2006/relationships/diagramQuickStyle" Target="../diagrams/quickStyle10.xml"/><Relationship Id="rId6" Type="http://schemas.openxmlformats.org/officeDocument/2006/relationships/diagramColors" Target="../diagrams/colors10.xml"/><Relationship Id="rId7" Type="http://schemas.microsoft.com/office/2007/relationships/diagramDrawing" Target="../diagrams/drawing10.xml"/><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1.xml"/><Relationship Id="rId4" Type="http://schemas.openxmlformats.org/officeDocument/2006/relationships/diagramLayout" Target="../diagrams/layout11.xml"/><Relationship Id="rId5" Type="http://schemas.openxmlformats.org/officeDocument/2006/relationships/diagramQuickStyle" Target="../diagrams/quickStyle11.xml"/><Relationship Id="rId6" Type="http://schemas.openxmlformats.org/officeDocument/2006/relationships/diagramColors" Target="../diagrams/colors11.xml"/><Relationship Id="rId7" Type="http://schemas.microsoft.com/office/2007/relationships/diagramDrawing" Target="../diagrams/drawing11.xml"/><Relationship Id="rId1" Type="http://schemas.openxmlformats.org/officeDocument/2006/relationships/slideLayout" Target="../slideLayouts/slideLayout17.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4" Type="http://schemas.openxmlformats.org/officeDocument/2006/relationships/diagramQuickStyle" Target="../diagrams/quickStyle12.xml"/><Relationship Id="rId5" Type="http://schemas.openxmlformats.org/officeDocument/2006/relationships/diagramColors" Target="../diagrams/colors12.xml"/><Relationship Id="rId6" Type="http://schemas.microsoft.com/office/2007/relationships/diagramDrawing" Target="../diagrams/drawing12.xml"/><Relationship Id="rId1" Type="http://schemas.openxmlformats.org/officeDocument/2006/relationships/slideLayout" Target="../slideLayouts/slideLayout17.xml"/><Relationship Id="rId2" Type="http://schemas.openxmlformats.org/officeDocument/2006/relationships/diagramData" Target="../diagrams/data1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3.xml"/><Relationship Id="rId4" Type="http://schemas.openxmlformats.org/officeDocument/2006/relationships/diagramLayout" Target="../diagrams/layout13.xml"/><Relationship Id="rId5" Type="http://schemas.openxmlformats.org/officeDocument/2006/relationships/diagramQuickStyle" Target="../diagrams/quickStyle13.xml"/><Relationship Id="rId6" Type="http://schemas.openxmlformats.org/officeDocument/2006/relationships/diagramColors" Target="../diagrams/colors13.xml"/><Relationship Id="rId7" Type="http://schemas.microsoft.com/office/2007/relationships/diagramDrawing" Target="../diagrams/drawing13.xml"/><Relationship Id="rId1" Type="http://schemas.openxmlformats.org/officeDocument/2006/relationships/slideLayout" Target="../slideLayouts/slideLayout17.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4.xml"/><Relationship Id="rId4" Type="http://schemas.openxmlformats.org/officeDocument/2006/relationships/diagramQuickStyle" Target="../diagrams/quickStyle14.xml"/><Relationship Id="rId5" Type="http://schemas.openxmlformats.org/officeDocument/2006/relationships/diagramColors" Target="../diagrams/colors14.xml"/><Relationship Id="rId6" Type="http://schemas.microsoft.com/office/2007/relationships/diagramDrawing" Target="../diagrams/drawing14.xml"/><Relationship Id="rId1" Type="http://schemas.openxmlformats.org/officeDocument/2006/relationships/slideLayout" Target="../slideLayouts/slideLayout17.xml"/><Relationship Id="rId2" Type="http://schemas.openxmlformats.org/officeDocument/2006/relationships/diagramData" Target="../diagrams/data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5.xml"/><Relationship Id="rId4" Type="http://schemas.openxmlformats.org/officeDocument/2006/relationships/diagramQuickStyle" Target="../diagrams/quickStyle15.xml"/><Relationship Id="rId5" Type="http://schemas.openxmlformats.org/officeDocument/2006/relationships/diagramColors" Target="../diagrams/colors15.xml"/><Relationship Id="rId6" Type="http://schemas.microsoft.com/office/2007/relationships/diagramDrawing" Target="../diagrams/drawing15.xml"/><Relationship Id="rId1" Type="http://schemas.openxmlformats.org/officeDocument/2006/relationships/slideLayout" Target="../slideLayouts/slideLayout17.xml"/><Relationship Id="rId2" Type="http://schemas.openxmlformats.org/officeDocument/2006/relationships/diagramData" Target="../diagrams/data15.xml"/></Relationships>
</file>

<file path=ppt/slides/_rels/slide2.xml.rels><?xml version="1.0" encoding="UTF-8" standalone="yes"?>
<Relationships xmlns="http://schemas.openxmlformats.org/package/2006/relationships"><Relationship Id="rId11" Type="http://schemas.openxmlformats.org/officeDocument/2006/relationships/diagramColors" Target="../diagrams/colors2.xml"/><Relationship Id="rId12" Type="http://schemas.microsoft.com/office/2007/relationships/diagramDrawing" Target="../diagrams/drawing2.xml"/><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diagramData" Target="../diagrams/data2.xml"/><Relationship Id="rId9" Type="http://schemas.openxmlformats.org/officeDocument/2006/relationships/diagramLayout" Target="../diagrams/layout2.xml"/><Relationship Id="rId10"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6.xml"/><Relationship Id="rId4" Type="http://schemas.openxmlformats.org/officeDocument/2006/relationships/diagramQuickStyle" Target="../diagrams/quickStyle16.xml"/><Relationship Id="rId5" Type="http://schemas.openxmlformats.org/officeDocument/2006/relationships/diagramColors" Target="../diagrams/colors16.xml"/><Relationship Id="rId6" Type="http://schemas.microsoft.com/office/2007/relationships/diagramDrawing" Target="../diagrams/drawing16.xml"/><Relationship Id="rId1" Type="http://schemas.openxmlformats.org/officeDocument/2006/relationships/slideLayout" Target="../slideLayouts/slideLayout17.xml"/><Relationship Id="rId2" Type="http://schemas.openxmlformats.org/officeDocument/2006/relationships/diagramData" Target="../diagrams/data1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7.xml"/><Relationship Id="rId4" Type="http://schemas.openxmlformats.org/officeDocument/2006/relationships/diagramQuickStyle" Target="../diagrams/quickStyle17.xml"/><Relationship Id="rId5" Type="http://schemas.openxmlformats.org/officeDocument/2006/relationships/diagramColors" Target="../diagrams/colors17.xml"/><Relationship Id="rId6" Type="http://schemas.microsoft.com/office/2007/relationships/diagramDrawing" Target="../diagrams/drawing17.xml"/><Relationship Id="rId1" Type="http://schemas.openxmlformats.org/officeDocument/2006/relationships/slideLayout" Target="../slideLayouts/slideLayout17.xml"/><Relationship Id="rId2" Type="http://schemas.openxmlformats.org/officeDocument/2006/relationships/diagramData" Target="../diagrams/data1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8.xml"/><Relationship Id="rId4" Type="http://schemas.openxmlformats.org/officeDocument/2006/relationships/diagramQuickStyle" Target="../diagrams/quickStyle18.xml"/><Relationship Id="rId5" Type="http://schemas.openxmlformats.org/officeDocument/2006/relationships/diagramColors" Target="../diagrams/colors18.xml"/><Relationship Id="rId6" Type="http://schemas.microsoft.com/office/2007/relationships/diagramDrawing" Target="../diagrams/drawing18.xml"/><Relationship Id="rId1" Type="http://schemas.openxmlformats.org/officeDocument/2006/relationships/slideLayout" Target="../slideLayouts/slideLayout17.xml"/><Relationship Id="rId2" Type="http://schemas.openxmlformats.org/officeDocument/2006/relationships/diagramData" Target="../diagrams/data1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9.xml"/><Relationship Id="rId4" Type="http://schemas.openxmlformats.org/officeDocument/2006/relationships/diagramQuickStyle" Target="../diagrams/quickStyle19.xml"/><Relationship Id="rId5" Type="http://schemas.openxmlformats.org/officeDocument/2006/relationships/diagramColors" Target="../diagrams/colors19.xml"/><Relationship Id="rId6" Type="http://schemas.microsoft.com/office/2007/relationships/diagramDrawing" Target="../diagrams/drawing19.xml"/><Relationship Id="rId1" Type="http://schemas.openxmlformats.org/officeDocument/2006/relationships/slideLayout" Target="../slideLayouts/slideLayout17.xml"/><Relationship Id="rId2" Type="http://schemas.openxmlformats.org/officeDocument/2006/relationships/diagramData" Target="../diagrams/data19.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0.xml"/><Relationship Id="rId4" Type="http://schemas.openxmlformats.org/officeDocument/2006/relationships/diagramLayout" Target="../diagrams/layout20.xml"/><Relationship Id="rId5" Type="http://schemas.openxmlformats.org/officeDocument/2006/relationships/diagramQuickStyle" Target="../diagrams/quickStyle20.xml"/><Relationship Id="rId6" Type="http://schemas.openxmlformats.org/officeDocument/2006/relationships/diagramColors" Target="../diagrams/colors20.xml"/><Relationship Id="rId7" Type="http://schemas.microsoft.com/office/2007/relationships/diagramDrawing" Target="../diagrams/drawing20.xml"/><Relationship Id="rId1" Type="http://schemas.openxmlformats.org/officeDocument/2006/relationships/slideLayout" Target="../slideLayouts/slideLayout17.xml"/><Relationship Id="rId2" Type="http://schemas.openxmlformats.org/officeDocument/2006/relationships/notesSlide" Target="../notesSlides/notesSlide1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1.xml"/><Relationship Id="rId4" Type="http://schemas.openxmlformats.org/officeDocument/2006/relationships/diagramLayout" Target="../diagrams/layout21.xml"/><Relationship Id="rId5" Type="http://schemas.openxmlformats.org/officeDocument/2006/relationships/diagramQuickStyle" Target="../diagrams/quickStyle21.xml"/><Relationship Id="rId6" Type="http://schemas.openxmlformats.org/officeDocument/2006/relationships/diagramColors" Target="../diagrams/colors21.xml"/><Relationship Id="rId7" Type="http://schemas.microsoft.com/office/2007/relationships/diagramDrawing" Target="../diagrams/drawing21.xml"/><Relationship Id="rId1" Type="http://schemas.openxmlformats.org/officeDocument/2006/relationships/slideLayout" Target="../slideLayouts/slideLayout17.xml"/><Relationship Id="rId2" Type="http://schemas.openxmlformats.org/officeDocument/2006/relationships/notesSlide" Target="../notesSlides/notesSlide1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2.xml"/><Relationship Id="rId4" Type="http://schemas.openxmlformats.org/officeDocument/2006/relationships/diagramLayout" Target="../diagrams/layout22.xml"/><Relationship Id="rId5" Type="http://schemas.openxmlformats.org/officeDocument/2006/relationships/diagramQuickStyle" Target="../diagrams/quickStyle22.xml"/><Relationship Id="rId6" Type="http://schemas.openxmlformats.org/officeDocument/2006/relationships/diagramColors" Target="../diagrams/colors22.xml"/><Relationship Id="rId7" Type="http://schemas.microsoft.com/office/2007/relationships/diagramDrawing" Target="../diagrams/drawing22.xml"/><Relationship Id="rId1" Type="http://schemas.openxmlformats.org/officeDocument/2006/relationships/slideLayout" Target="../slideLayouts/slideLayout17.xml"/><Relationship Id="rId2" Type="http://schemas.openxmlformats.org/officeDocument/2006/relationships/notesSlide" Target="../notesSlides/notesSlide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3.xml"/><Relationship Id="rId4" Type="http://schemas.openxmlformats.org/officeDocument/2006/relationships/diagramQuickStyle" Target="../diagrams/quickStyle23.xml"/><Relationship Id="rId5" Type="http://schemas.openxmlformats.org/officeDocument/2006/relationships/diagramColors" Target="../diagrams/colors23.xml"/><Relationship Id="rId6" Type="http://schemas.microsoft.com/office/2007/relationships/diagramDrawing" Target="../diagrams/drawing23.xml"/><Relationship Id="rId1" Type="http://schemas.openxmlformats.org/officeDocument/2006/relationships/slideLayout" Target="../slideLayouts/slideLayout17.xml"/><Relationship Id="rId2" Type="http://schemas.openxmlformats.org/officeDocument/2006/relationships/diagramData" Target="../diagrams/data2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4.xml"/><Relationship Id="rId4" Type="http://schemas.openxmlformats.org/officeDocument/2006/relationships/diagramQuickStyle" Target="../diagrams/quickStyle24.xml"/><Relationship Id="rId5" Type="http://schemas.openxmlformats.org/officeDocument/2006/relationships/diagramColors" Target="../diagrams/colors24.xml"/><Relationship Id="rId6" Type="http://schemas.microsoft.com/office/2007/relationships/diagramDrawing" Target="../diagrams/drawing24.xml"/><Relationship Id="rId1" Type="http://schemas.openxmlformats.org/officeDocument/2006/relationships/slideLayout" Target="../slideLayouts/slideLayout17.xml"/><Relationship Id="rId2" Type="http://schemas.openxmlformats.org/officeDocument/2006/relationships/diagramData" Target="../diagrams/data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5.xml"/><Relationship Id="rId4" Type="http://schemas.openxmlformats.org/officeDocument/2006/relationships/diagramQuickStyle" Target="../diagrams/quickStyle25.xml"/><Relationship Id="rId5" Type="http://schemas.openxmlformats.org/officeDocument/2006/relationships/diagramColors" Target="../diagrams/colors25.xml"/><Relationship Id="rId6" Type="http://schemas.microsoft.com/office/2007/relationships/diagramDrawing" Target="../diagrams/drawing25.xml"/><Relationship Id="rId1" Type="http://schemas.openxmlformats.org/officeDocument/2006/relationships/slideLayout" Target="../slideLayouts/slideLayout17.xml"/><Relationship Id="rId2" Type="http://schemas.openxmlformats.org/officeDocument/2006/relationships/diagramData" Target="../diagrams/data25.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6.xml"/><Relationship Id="rId4" Type="http://schemas.openxmlformats.org/officeDocument/2006/relationships/diagramQuickStyle" Target="../diagrams/quickStyle26.xml"/><Relationship Id="rId5" Type="http://schemas.openxmlformats.org/officeDocument/2006/relationships/diagramColors" Target="../diagrams/colors26.xml"/><Relationship Id="rId6" Type="http://schemas.microsoft.com/office/2007/relationships/diagramDrawing" Target="../diagrams/drawing26.xml"/><Relationship Id="rId1" Type="http://schemas.openxmlformats.org/officeDocument/2006/relationships/slideLayout" Target="../slideLayouts/slideLayout17.xml"/><Relationship Id="rId2" Type="http://schemas.openxmlformats.org/officeDocument/2006/relationships/diagramData" Target="../diagrams/data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7.xml"/><Relationship Id="rId4" Type="http://schemas.openxmlformats.org/officeDocument/2006/relationships/diagramQuickStyle" Target="../diagrams/quickStyle27.xml"/><Relationship Id="rId5" Type="http://schemas.openxmlformats.org/officeDocument/2006/relationships/diagramColors" Target="../diagrams/colors27.xml"/><Relationship Id="rId6" Type="http://schemas.microsoft.com/office/2007/relationships/diagramDrawing" Target="../diagrams/drawing27.xml"/><Relationship Id="rId1" Type="http://schemas.openxmlformats.org/officeDocument/2006/relationships/slideLayout" Target="../slideLayouts/slideLayout17.xml"/><Relationship Id="rId2" Type="http://schemas.openxmlformats.org/officeDocument/2006/relationships/diagramData" Target="../diagrams/data2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8.xml"/><Relationship Id="rId4" Type="http://schemas.openxmlformats.org/officeDocument/2006/relationships/diagramQuickStyle" Target="../diagrams/quickStyle28.xml"/><Relationship Id="rId5" Type="http://schemas.openxmlformats.org/officeDocument/2006/relationships/diagramColors" Target="../diagrams/colors28.xml"/><Relationship Id="rId6" Type="http://schemas.microsoft.com/office/2007/relationships/diagramDrawing" Target="../diagrams/drawing28.xml"/><Relationship Id="rId1" Type="http://schemas.openxmlformats.org/officeDocument/2006/relationships/slideLayout" Target="../slideLayouts/slideLayout17.xml"/><Relationship Id="rId2" Type="http://schemas.openxmlformats.org/officeDocument/2006/relationships/diagramData" Target="../diagrams/data28.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9.xml"/><Relationship Id="rId4" Type="http://schemas.openxmlformats.org/officeDocument/2006/relationships/diagramQuickStyle" Target="../diagrams/quickStyle29.xml"/><Relationship Id="rId5" Type="http://schemas.openxmlformats.org/officeDocument/2006/relationships/diagramColors" Target="../diagrams/colors29.xml"/><Relationship Id="rId6" Type="http://schemas.microsoft.com/office/2007/relationships/diagramDrawing" Target="../diagrams/drawing29.xml"/><Relationship Id="rId1" Type="http://schemas.openxmlformats.org/officeDocument/2006/relationships/slideLayout" Target="../slideLayouts/slideLayout17.xml"/><Relationship Id="rId2" Type="http://schemas.openxmlformats.org/officeDocument/2006/relationships/diagramData" Target="../diagrams/data29.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0.xml"/><Relationship Id="rId4" Type="http://schemas.openxmlformats.org/officeDocument/2006/relationships/diagramQuickStyle" Target="../diagrams/quickStyle30.xml"/><Relationship Id="rId5" Type="http://schemas.openxmlformats.org/officeDocument/2006/relationships/diagramColors" Target="../diagrams/colors30.xml"/><Relationship Id="rId6" Type="http://schemas.microsoft.com/office/2007/relationships/diagramDrawing" Target="../diagrams/drawing30.xml"/><Relationship Id="rId1" Type="http://schemas.openxmlformats.org/officeDocument/2006/relationships/slideLayout" Target="../slideLayouts/slideLayout17.xml"/><Relationship Id="rId2" Type="http://schemas.openxmlformats.org/officeDocument/2006/relationships/diagramData" Target="../diagrams/data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image" Target="../media/image27.jpeg"/></Relationships>
</file>

<file path=ppt/slides/_rels/slide38.xml.rels><?xml version="1.0" encoding="UTF-8" standalone="yes"?>
<Relationships xmlns="http://schemas.openxmlformats.org/package/2006/relationships"><Relationship Id="rId11" Type="http://schemas.openxmlformats.org/officeDocument/2006/relationships/diagramColors" Target="../diagrams/colors32.xml"/><Relationship Id="rId12" Type="http://schemas.microsoft.com/office/2007/relationships/diagramDrawing" Target="../diagrams/drawing32.xml"/><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diagramData" Target="../diagrams/data31.xml"/><Relationship Id="rId4" Type="http://schemas.openxmlformats.org/officeDocument/2006/relationships/diagramLayout" Target="../diagrams/layout31.xml"/><Relationship Id="rId5" Type="http://schemas.openxmlformats.org/officeDocument/2006/relationships/diagramQuickStyle" Target="../diagrams/quickStyle31.xml"/><Relationship Id="rId6" Type="http://schemas.openxmlformats.org/officeDocument/2006/relationships/diagramColors" Target="../diagrams/colors31.xml"/><Relationship Id="rId7" Type="http://schemas.microsoft.com/office/2007/relationships/diagramDrawing" Target="../diagrams/drawing31.xml"/><Relationship Id="rId8" Type="http://schemas.openxmlformats.org/officeDocument/2006/relationships/diagramData" Target="../diagrams/data32.xml"/><Relationship Id="rId9" Type="http://schemas.openxmlformats.org/officeDocument/2006/relationships/diagramLayout" Target="../diagrams/layout32.xml"/><Relationship Id="rId10" Type="http://schemas.openxmlformats.org/officeDocument/2006/relationships/diagramQuickStyle" Target="../diagrams/quickStyle3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8153400" cy="5334000"/>
          </a:xfrm>
        </p:spPr>
        <p:txBody>
          <a:bodyPr/>
          <a:lstStyle/>
          <a:p>
            <a:r>
              <a:rPr lang="en-US" b="1" dirty="0" smtClean="0">
                <a:solidFill>
                  <a:schemeClr val="tx1"/>
                </a:solidFill>
                <a:latin typeface="Century Gothic"/>
                <a:cs typeface="Century Gothic"/>
              </a:rPr>
              <a:t>Topic 1:	Economics of Competition Policy</a:t>
            </a:r>
            <a:r>
              <a:rPr lang="en-US" b="1" dirty="0" smtClean="0">
                <a:solidFill>
                  <a:schemeClr val="tx1"/>
                </a:solidFill>
              </a:rPr>
              <a:t/>
            </a:r>
            <a:br>
              <a:rPr lang="en-US" b="1" dirty="0" smtClean="0">
                <a:solidFill>
                  <a:schemeClr val="tx1"/>
                </a:solidFill>
              </a:rPr>
            </a:br>
            <a:r>
              <a:rPr lang="en-US" dirty="0" smtClean="0"/>
              <a:t/>
            </a:r>
            <a:br>
              <a:rPr lang="en-US" dirty="0" smtClean="0"/>
            </a:br>
            <a:endParaRPr lang="en-US" dirty="0"/>
          </a:p>
        </p:txBody>
      </p:sp>
      <p:sp>
        <p:nvSpPr>
          <p:cNvPr id="3" name="Subtitle 2"/>
          <p:cNvSpPr>
            <a:spLocks noGrp="1"/>
          </p:cNvSpPr>
          <p:nvPr>
            <p:ph type="subTitle" idx="1"/>
          </p:nvPr>
        </p:nvSpPr>
        <p:spPr>
          <a:xfrm>
            <a:off x="2286000" y="6019800"/>
            <a:ext cx="6858000" cy="838200"/>
          </a:xfrm>
        </p:spPr>
        <p:txBody>
          <a:bodyPr>
            <a:normAutofit/>
          </a:bodyPr>
          <a:lstStyle/>
          <a:p>
            <a:r>
              <a:rPr lang="en-US" sz="2000" dirty="0" smtClean="0">
                <a:latin typeface="Century Gothic"/>
                <a:cs typeface="Century Gothic"/>
              </a:rPr>
              <a:t>Topic 1	| Part 1		7 February 2013</a:t>
            </a:r>
            <a:endParaRPr lang="en-US" sz="2000" dirty="0">
              <a:latin typeface="Century Gothic"/>
              <a:cs typeface="Century Gothic"/>
            </a:endParaRPr>
          </a:p>
        </p:txBody>
      </p:sp>
      <p:sp>
        <p:nvSpPr>
          <p:cNvPr id="4" name="TextBox 3"/>
          <p:cNvSpPr txBox="1"/>
          <p:nvPr/>
        </p:nvSpPr>
        <p:spPr>
          <a:xfrm>
            <a:off x="228600" y="6324600"/>
            <a:ext cx="1447800" cy="369332"/>
          </a:xfrm>
          <a:prstGeom prst="rect">
            <a:avLst/>
          </a:prstGeom>
          <a:noFill/>
        </p:spPr>
        <p:txBody>
          <a:bodyPr wrap="square" rtlCol="0">
            <a:spAutoFit/>
          </a:bodyPr>
          <a:lstStyle/>
          <a:p>
            <a:r>
              <a:rPr lang="en-US" dirty="0" smtClean="0"/>
              <a:t>Date</a:t>
            </a:r>
            <a:endParaRPr lang="en-US" dirty="0"/>
          </a:p>
        </p:txBody>
      </p:sp>
      <p:pic>
        <p:nvPicPr>
          <p:cNvPr id="9" name="Picture 8" descr="Screen Shot 2012-11-06 at 5.07.14 PM.png"/>
          <p:cNvPicPr>
            <a:picLocks noChangeAspect="1"/>
          </p:cNvPicPr>
          <p:nvPr/>
        </p:nvPicPr>
        <p:blipFill>
          <a:blip r:embed="rId3" cstate="print">
            <a:alphaModFix/>
            <a:extLst>
              <a:ext uri="{28A0092B-C50C-407E-A947-70E740481C1C}">
                <a14:useLocalDpi xmlns:a14="http://schemas.microsoft.com/office/drawing/2010/main"/>
              </a:ext>
            </a:extLst>
          </a:blip>
          <a:stretch>
            <a:fillRect/>
          </a:stretch>
        </p:blipFill>
        <p:spPr>
          <a:xfrm>
            <a:off x="228600" y="6128242"/>
            <a:ext cx="1828800" cy="577358"/>
          </a:xfrm>
          <a:prstGeom prst="rect">
            <a:avLst/>
          </a:prstGeom>
        </p:spPr>
      </p:pic>
      <p:sp>
        <p:nvSpPr>
          <p:cNvPr id="7" name="Title 1"/>
          <p:cNvSpPr txBox="1">
            <a:spLocks/>
          </p:cNvSpPr>
          <p:nvPr/>
        </p:nvSpPr>
        <p:spPr>
          <a:xfrm>
            <a:off x="65976" y="2157319"/>
            <a:ext cx="8915400" cy="877824"/>
          </a:xfrm>
          <a:prstGeom prst="rect">
            <a:avLst/>
          </a:prstGeom>
          <a:solidFill>
            <a:srgbClr val="54790F"/>
          </a:solidFill>
        </p:spPr>
        <p:txBody>
          <a:bodyPr anchor="b">
            <a:normAutofit/>
          </a:bodyPr>
          <a:lstStyle>
            <a:lvl1pPr algn="l" rtl="0" eaLnBrk="1" latinLnBrk="0" hangingPunct="1">
              <a:spcBef>
                <a:spcPct val="0"/>
              </a:spcBef>
              <a:buNone/>
              <a:defRPr kumimoji="0" sz="2400" kern="1200" cap="all" baseline="0">
                <a:solidFill>
                  <a:schemeClr val="tx2"/>
                </a:solidFill>
                <a:latin typeface="+mj-lt"/>
                <a:ea typeface="+mj-ea"/>
                <a:cs typeface="+mj-cs"/>
              </a:defRPr>
            </a:lvl1pPr>
          </a:lstStyle>
          <a:p>
            <a:r>
              <a:rPr lang="en-US" dirty="0" smtClean="0"/>
              <a:t>      </a:t>
            </a:r>
            <a:r>
              <a:rPr lang="en-US" sz="3600" dirty="0">
                <a:latin typeface="Century Gothic"/>
                <a:cs typeface="Century Gothic"/>
              </a:rPr>
              <a:t>A</a:t>
            </a:r>
            <a:r>
              <a:rPr lang="en-US" sz="3600" dirty="0" smtClean="0">
                <a:latin typeface="Century Gothic"/>
                <a:cs typeface="Century Gothic"/>
              </a:rPr>
              <a:t>ntitrust Economics 2013</a:t>
            </a:r>
            <a:endParaRPr lang="en-US" sz="3600" dirty="0">
              <a:latin typeface="Century Gothic"/>
              <a:cs typeface="Century Gothic"/>
            </a:endParaRPr>
          </a:p>
        </p:txBody>
      </p:sp>
      <p:sp>
        <p:nvSpPr>
          <p:cNvPr id="6" name="TextBox 5"/>
          <p:cNvSpPr txBox="1"/>
          <p:nvPr/>
        </p:nvSpPr>
        <p:spPr>
          <a:xfrm rot="10800000" flipV="1">
            <a:off x="685800" y="3151316"/>
            <a:ext cx="3810000" cy="1107996"/>
          </a:xfrm>
          <a:prstGeom prst="rect">
            <a:avLst/>
          </a:prstGeom>
          <a:noFill/>
        </p:spPr>
        <p:txBody>
          <a:bodyPr wrap="square" rtlCol="0">
            <a:spAutoFit/>
          </a:bodyPr>
          <a:lstStyle/>
          <a:p>
            <a:r>
              <a:rPr lang="en-US" dirty="0" smtClean="0">
                <a:latin typeface="Century Gothic"/>
                <a:cs typeface="Century Gothic"/>
              </a:rPr>
              <a:t>David S. Evans</a:t>
            </a:r>
          </a:p>
          <a:p>
            <a:r>
              <a:rPr lang="en-US" sz="1200" dirty="0" smtClean="0">
                <a:latin typeface="Century Gothic"/>
                <a:cs typeface="Century Gothic"/>
              </a:rPr>
              <a:t>University of Chicago, Global Economics Group</a:t>
            </a:r>
            <a:r>
              <a:rPr lang="en-US" dirty="0" smtClean="0">
                <a:latin typeface="Century Gothic"/>
                <a:cs typeface="Century Gothic"/>
              </a:rPr>
              <a:t>					</a:t>
            </a:r>
            <a:endParaRPr lang="en-US" dirty="0">
              <a:latin typeface="Century Gothic"/>
              <a:cs typeface="Century Gothic"/>
            </a:endParaRPr>
          </a:p>
        </p:txBody>
      </p:sp>
      <p:sp>
        <p:nvSpPr>
          <p:cNvPr id="10" name="TextBox 9"/>
          <p:cNvSpPr txBox="1"/>
          <p:nvPr/>
        </p:nvSpPr>
        <p:spPr>
          <a:xfrm rot="10800000" flipV="1">
            <a:off x="4800600" y="3200400"/>
            <a:ext cx="3962400" cy="861774"/>
          </a:xfrm>
          <a:prstGeom prst="rect">
            <a:avLst/>
          </a:prstGeom>
          <a:noFill/>
        </p:spPr>
        <p:txBody>
          <a:bodyPr wrap="square" rtlCol="0">
            <a:spAutoFit/>
          </a:bodyPr>
          <a:lstStyle/>
          <a:p>
            <a:r>
              <a:rPr lang="en-US" dirty="0" smtClean="0">
                <a:latin typeface="Century Gothic"/>
                <a:cs typeface="Century Gothic"/>
              </a:rPr>
              <a:t>Elisa Mariscal</a:t>
            </a:r>
          </a:p>
          <a:p>
            <a:r>
              <a:rPr lang="en-US" sz="1200" dirty="0" smtClean="0">
                <a:latin typeface="Century Gothic"/>
                <a:cs typeface="Century Gothic"/>
              </a:rPr>
              <a:t>CIDE, ITAM, CPI</a:t>
            </a:r>
          </a:p>
          <a:p>
            <a:r>
              <a:rPr lang="en-US" dirty="0" smtClean="0">
                <a:latin typeface="Century Gothic"/>
                <a:cs typeface="Century Gothic"/>
              </a:rPr>
              <a:t>			</a:t>
            </a:r>
            <a:endParaRPr lang="en-US" dirty="0">
              <a:latin typeface="Century Gothic"/>
              <a:cs typeface="Century Gothic"/>
            </a:endParaRPr>
          </a:p>
        </p:txBody>
      </p:sp>
    </p:spTree>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latin typeface="Century Gothic"/>
                <a:cs typeface="Century Gothic"/>
              </a:rPr>
              <a:t>Many economists at the agencies on cases</a:t>
            </a:r>
            <a:endParaRPr lang="en-US" sz="2800" dirty="0">
              <a:latin typeface="Century Gothic"/>
              <a:cs typeface="Century Gothic"/>
            </a:endParaRPr>
          </a:p>
        </p:txBody>
      </p:sp>
      <p:graphicFrame>
        <p:nvGraphicFramePr>
          <p:cNvPr id="8" name="Diagram 7"/>
          <p:cNvGraphicFramePr/>
          <p:nvPr>
            <p:extLst>
              <p:ext uri="{D42A27DB-BD31-4B8C-83A1-F6EECF244321}">
                <p14:modId xmlns:p14="http://schemas.microsoft.com/office/powerpoint/2010/main" val="3615948755"/>
              </p:ext>
            </p:extLst>
          </p:nvPr>
        </p:nvGraphicFramePr>
        <p:xfrm>
          <a:off x="6096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1295400" y="990600"/>
            <a:ext cx="5410200" cy="369332"/>
          </a:xfrm>
          <a:prstGeom prst="rect">
            <a:avLst/>
          </a:prstGeom>
          <a:noFill/>
        </p:spPr>
        <p:txBody>
          <a:bodyPr wrap="square" rtlCol="0">
            <a:spAutoFit/>
          </a:bodyPr>
          <a:lstStyle/>
          <a:p>
            <a:pPr algn="ctr"/>
            <a:r>
              <a:rPr lang="en-US" dirty="0" smtClean="0">
                <a:latin typeface="Century Gothic"/>
                <a:cs typeface="Century Gothic"/>
              </a:rPr>
              <a:t>Examples from around the world</a:t>
            </a:r>
            <a:endParaRPr lang="en-US" dirty="0">
              <a:latin typeface="Century Gothic"/>
              <a:cs typeface="Century Gothic"/>
            </a:endParaRPr>
          </a:p>
        </p:txBody>
      </p:sp>
    </p:spTree>
    <p:extLst>
      <p:ext uri="{BB962C8B-B14F-4D97-AF65-F5344CB8AC3E}">
        <p14:creationId xmlns:p14="http://schemas.microsoft.com/office/powerpoint/2010/main" val="181161928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latin typeface="Century Gothic"/>
                <a:cs typeface="Century Gothic"/>
              </a:rPr>
              <a:t>Economics is used in enforcement guidelines</a:t>
            </a:r>
            <a:endParaRPr lang="en-US" sz="2800" dirty="0">
              <a:latin typeface="Century Gothic"/>
              <a:cs typeface="Century Gothic"/>
            </a:endParaRPr>
          </a:p>
        </p:txBody>
      </p:sp>
      <p:sp>
        <p:nvSpPr>
          <p:cNvPr id="9" name="TextBox 8"/>
          <p:cNvSpPr txBox="1"/>
          <p:nvPr/>
        </p:nvSpPr>
        <p:spPr>
          <a:xfrm>
            <a:off x="1828800" y="926068"/>
            <a:ext cx="5410200" cy="369332"/>
          </a:xfrm>
          <a:prstGeom prst="rect">
            <a:avLst/>
          </a:prstGeom>
          <a:noFill/>
        </p:spPr>
        <p:txBody>
          <a:bodyPr wrap="square" rtlCol="0">
            <a:spAutoFit/>
          </a:bodyPr>
          <a:lstStyle/>
          <a:p>
            <a:pPr algn="ctr"/>
            <a:r>
              <a:rPr lang="en-US" dirty="0" smtClean="0">
                <a:latin typeface="Century Gothic"/>
                <a:cs typeface="Century Gothic"/>
              </a:rPr>
              <a:t>Examples from around the world</a:t>
            </a:r>
            <a:endParaRPr lang="en-US" dirty="0">
              <a:latin typeface="Century Gothic"/>
              <a:cs typeface="Century Gothic"/>
            </a:endParaRPr>
          </a:p>
        </p:txBody>
      </p:sp>
      <p:graphicFrame>
        <p:nvGraphicFramePr>
          <p:cNvPr id="10" name="Diagram 9"/>
          <p:cNvGraphicFramePr/>
          <p:nvPr>
            <p:extLst>
              <p:ext uri="{D42A27DB-BD31-4B8C-83A1-F6EECF244321}">
                <p14:modId xmlns:p14="http://schemas.microsoft.com/office/powerpoint/2010/main" val="1987571039"/>
              </p:ext>
            </p:extLst>
          </p:nvPr>
        </p:nvGraphicFramePr>
        <p:xfrm>
          <a:off x="152400" y="12954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528430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latin typeface="Century Gothic"/>
                <a:cs typeface="Century Gothic"/>
              </a:rPr>
              <a:t>Economics is referred to in the decisions</a:t>
            </a:r>
            <a:endParaRPr lang="en-US" sz="2800" dirty="0">
              <a:latin typeface="Century Gothic"/>
              <a:cs typeface="Century Gothic"/>
            </a:endParaRPr>
          </a:p>
        </p:txBody>
      </p:sp>
      <p:sp>
        <p:nvSpPr>
          <p:cNvPr id="9" name="TextBox 8"/>
          <p:cNvSpPr txBox="1"/>
          <p:nvPr/>
        </p:nvSpPr>
        <p:spPr>
          <a:xfrm>
            <a:off x="1828800" y="926068"/>
            <a:ext cx="5410200" cy="369332"/>
          </a:xfrm>
          <a:prstGeom prst="rect">
            <a:avLst/>
          </a:prstGeom>
          <a:noFill/>
        </p:spPr>
        <p:txBody>
          <a:bodyPr wrap="square" rtlCol="0">
            <a:spAutoFit/>
          </a:bodyPr>
          <a:lstStyle/>
          <a:p>
            <a:pPr algn="ctr"/>
            <a:r>
              <a:rPr lang="en-US" dirty="0" smtClean="0">
                <a:latin typeface="Century Gothic"/>
                <a:cs typeface="Century Gothic"/>
              </a:rPr>
              <a:t>Examples from around the world</a:t>
            </a:r>
            <a:endParaRPr lang="en-US" dirty="0">
              <a:latin typeface="Century Gothic"/>
              <a:cs typeface="Century Gothic"/>
            </a:endParaRPr>
          </a:p>
        </p:txBody>
      </p:sp>
      <p:graphicFrame>
        <p:nvGraphicFramePr>
          <p:cNvPr id="10" name="Diagram 9"/>
          <p:cNvGraphicFramePr/>
          <p:nvPr>
            <p:extLst>
              <p:ext uri="{D42A27DB-BD31-4B8C-83A1-F6EECF244321}">
                <p14:modId xmlns:p14="http://schemas.microsoft.com/office/powerpoint/2010/main" val="974054952"/>
              </p:ext>
            </p:extLst>
          </p:nvPr>
        </p:nvGraphicFramePr>
        <p:xfrm>
          <a:off x="152400" y="1295400"/>
          <a:ext cx="89154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004061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latin typeface="Century Gothic"/>
                <a:cs typeface="Century Gothic"/>
              </a:rPr>
              <a:t>Economics is referred to by the courts</a:t>
            </a:r>
            <a:endParaRPr lang="en-US" sz="2800" dirty="0">
              <a:latin typeface="Century Gothic"/>
              <a:cs typeface="Century Gothic"/>
            </a:endParaRPr>
          </a:p>
        </p:txBody>
      </p:sp>
      <p:sp>
        <p:nvSpPr>
          <p:cNvPr id="3" name="Content Placeholder 2"/>
          <p:cNvSpPr>
            <a:spLocks noGrp="1"/>
          </p:cNvSpPr>
          <p:nvPr>
            <p:ph sz="quarter" idx="1"/>
          </p:nvPr>
        </p:nvSpPr>
        <p:spPr/>
        <p:style>
          <a:lnRef idx="1">
            <a:schemeClr val="accent1"/>
          </a:lnRef>
          <a:fillRef idx="3">
            <a:schemeClr val="accent1"/>
          </a:fillRef>
          <a:effectRef idx="2">
            <a:schemeClr val="accent1"/>
          </a:effectRef>
          <a:fontRef idx="minor">
            <a:schemeClr val="lt1"/>
          </a:fontRef>
        </p:style>
        <p:txBody>
          <a:bodyPr>
            <a:normAutofit/>
          </a:bodyPr>
          <a:lstStyle/>
          <a:p>
            <a:pPr marL="0" indent="0">
              <a:buNone/>
            </a:pPr>
            <a:r>
              <a:rPr lang="en-US" sz="1900" dirty="0" smtClean="0">
                <a:latin typeface="Century Gothic"/>
                <a:cs typeface="Century Gothic"/>
              </a:rPr>
              <a:t>“Economics </a:t>
            </a:r>
            <a:r>
              <a:rPr lang="en-US" sz="1900" dirty="0">
                <a:latin typeface="Century Gothic"/>
                <a:cs typeface="Century Gothic"/>
              </a:rPr>
              <a:t>literature is replete with procompetitive </a:t>
            </a:r>
            <a:r>
              <a:rPr lang="en-US" sz="1900" dirty="0" smtClean="0">
                <a:latin typeface="Century Gothic"/>
                <a:cs typeface="Century Gothic"/>
              </a:rPr>
              <a:t>justifications </a:t>
            </a:r>
            <a:r>
              <a:rPr lang="en-US" sz="1900" dirty="0">
                <a:latin typeface="Century Gothic"/>
                <a:cs typeface="Century Gothic"/>
              </a:rPr>
              <a:t>for a manufacturer’s use of resale price maintenance, and the few recent studies on the subject also cast doubt on the conclusion that the practice meets the criteria for a per se </a:t>
            </a:r>
            <a:r>
              <a:rPr lang="en-US" sz="1900" dirty="0" smtClean="0">
                <a:latin typeface="Century Gothic"/>
                <a:cs typeface="Century Gothic"/>
              </a:rPr>
              <a:t>rule.” </a:t>
            </a:r>
          </a:p>
          <a:p>
            <a:pPr marL="0" indent="0">
              <a:buNone/>
            </a:pPr>
            <a:endParaRPr lang="en-US" sz="1900" dirty="0">
              <a:latin typeface="Century Gothic"/>
              <a:cs typeface="Century Gothic"/>
            </a:endParaRPr>
          </a:p>
          <a:p>
            <a:pPr marL="0" indent="0">
              <a:buNone/>
            </a:pPr>
            <a:r>
              <a:rPr lang="en-US" sz="1300" dirty="0" err="1" smtClean="0">
                <a:latin typeface="Century Gothic"/>
                <a:cs typeface="Century Gothic"/>
              </a:rPr>
              <a:t>Leegin</a:t>
            </a:r>
            <a:r>
              <a:rPr lang="en-US" sz="1300" dirty="0" smtClean="0">
                <a:latin typeface="Century Gothic"/>
                <a:cs typeface="Century Gothic"/>
              </a:rPr>
              <a:t> </a:t>
            </a:r>
            <a:r>
              <a:rPr lang="en-US" sz="1300" dirty="0">
                <a:latin typeface="Century Gothic"/>
                <a:cs typeface="Century Gothic"/>
              </a:rPr>
              <a:t>Creative Leather Products, Inc. v. PSKS, Inc., 551 U.S. 877 (2007) U.S. Supreme Court</a:t>
            </a:r>
          </a:p>
          <a:p>
            <a:pPr marL="0" indent="0">
              <a:buNone/>
            </a:pPr>
            <a:endParaRPr lang="en-US" sz="1300" dirty="0">
              <a:latin typeface="Century Gothic"/>
              <a:cs typeface="Century Gothic"/>
            </a:endParaRPr>
          </a:p>
        </p:txBody>
      </p:sp>
      <p:sp>
        <p:nvSpPr>
          <p:cNvPr id="4" name="Content Placeholder 3"/>
          <p:cNvSpPr>
            <a:spLocks noGrp="1"/>
          </p:cNvSpPr>
          <p:nvPr>
            <p:ph sz="quarter" idx="2"/>
          </p:nvPr>
        </p:nvSpPr>
        <p:spPr/>
        <p:style>
          <a:lnRef idx="1">
            <a:schemeClr val="accent1"/>
          </a:lnRef>
          <a:fillRef idx="3">
            <a:schemeClr val="accent1"/>
          </a:fillRef>
          <a:effectRef idx="2">
            <a:schemeClr val="accent1"/>
          </a:effectRef>
          <a:fontRef idx="minor">
            <a:schemeClr val="lt1"/>
          </a:fontRef>
        </p:style>
        <p:txBody>
          <a:bodyPr>
            <a:normAutofit/>
          </a:bodyPr>
          <a:lstStyle/>
          <a:p>
            <a:pPr marL="0" indent="0">
              <a:spcBef>
                <a:spcPts val="0"/>
              </a:spcBef>
              <a:buNone/>
            </a:pPr>
            <a:r>
              <a:rPr lang="en-US" sz="1900" dirty="0" smtClean="0">
                <a:latin typeface="Century Gothic"/>
                <a:cs typeface="Century Gothic"/>
              </a:rPr>
              <a:t>There </a:t>
            </a:r>
            <a:r>
              <a:rPr lang="en-US" sz="1900" dirty="0">
                <a:latin typeface="Century Gothic"/>
                <a:cs typeface="Century Gothic"/>
              </a:rPr>
              <a:t>is no evidence showing that the actual market competition was prevented or that such calculation of the annual demand volume was intentionally </a:t>
            </a:r>
            <a:r>
              <a:rPr lang="en-US" sz="1900" dirty="0" smtClean="0">
                <a:latin typeface="Century Gothic"/>
                <a:cs typeface="Century Gothic"/>
              </a:rPr>
              <a:t>manipulated… Such </a:t>
            </a:r>
            <a:r>
              <a:rPr lang="en-US" sz="1900" dirty="0">
                <a:latin typeface="Century Gothic"/>
                <a:cs typeface="Century Gothic"/>
              </a:rPr>
              <a:t>profits are appropriate and there is nothing wrong with this in the context of the </a:t>
            </a:r>
            <a:r>
              <a:rPr lang="en-US" sz="1900" dirty="0" smtClean="0">
                <a:latin typeface="Century Gothic"/>
                <a:cs typeface="Century Gothic"/>
              </a:rPr>
              <a:t>Anti-Monopoly </a:t>
            </a:r>
            <a:r>
              <a:rPr lang="en-US" sz="1900" dirty="0">
                <a:latin typeface="Century Gothic"/>
                <a:cs typeface="Century Gothic"/>
              </a:rPr>
              <a:t>Law</a:t>
            </a:r>
            <a:r>
              <a:rPr lang="en-US" sz="1900" dirty="0" smtClean="0">
                <a:latin typeface="Century Gothic"/>
                <a:cs typeface="Century Gothic"/>
              </a:rPr>
              <a:t>.</a:t>
            </a:r>
            <a:r>
              <a:rPr lang="en-US" sz="2400" dirty="0"/>
              <a:t> </a:t>
            </a:r>
            <a:endParaRPr lang="en-US" sz="2400" dirty="0" smtClean="0"/>
          </a:p>
          <a:p>
            <a:pPr marL="0" indent="0">
              <a:buNone/>
            </a:pPr>
            <a:endParaRPr lang="en-US" sz="1300" dirty="0" smtClean="0">
              <a:latin typeface="Century Gothic"/>
              <a:cs typeface="Century Gothic"/>
            </a:endParaRPr>
          </a:p>
          <a:p>
            <a:pPr marL="0" indent="0">
              <a:buNone/>
            </a:pPr>
            <a:r>
              <a:rPr lang="en-US" sz="1300" dirty="0" err="1" smtClean="0">
                <a:latin typeface="Century Gothic"/>
                <a:cs typeface="Century Gothic"/>
              </a:rPr>
              <a:t>Rokumi</a:t>
            </a:r>
            <a:r>
              <a:rPr lang="en-US" sz="1300" dirty="0" smtClean="0">
                <a:latin typeface="Century Gothic"/>
                <a:cs typeface="Century Gothic"/>
              </a:rPr>
              <a:t> Sangyo v. </a:t>
            </a:r>
            <a:r>
              <a:rPr lang="en-US" sz="1300" dirty="0" err="1" smtClean="0">
                <a:latin typeface="Century Gothic"/>
                <a:cs typeface="Century Gothic"/>
              </a:rPr>
              <a:t>Hinode</a:t>
            </a:r>
            <a:r>
              <a:rPr lang="en-US" sz="1300" dirty="0" smtClean="0">
                <a:latin typeface="Century Gothic"/>
                <a:cs typeface="Century Gothic"/>
              </a:rPr>
              <a:t> </a:t>
            </a:r>
            <a:r>
              <a:rPr lang="en-US" sz="1300" dirty="0" err="1" smtClean="0">
                <a:latin typeface="Century Gothic"/>
                <a:cs typeface="Century Gothic"/>
              </a:rPr>
              <a:t>Suido</a:t>
            </a:r>
            <a:r>
              <a:rPr lang="en-US" sz="1300" dirty="0" smtClean="0">
                <a:latin typeface="Century Gothic"/>
                <a:cs typeface="Century Gothic"/>
              </a:rPr>
              <a:t>, et al., 2006. Intellectual Property High Court (IPHC), Japan</a:t>
            </a:r>
          </a:p>
          <a:p>
            <a:pPr marL="0" indent="0">
              <a:buNone/>
            </a:pPr>
            <a:r>
              <a:rPr lang="en-US" sz="2100" dirty="0" smtClean="0">
                <a:latin typeface="Century Gothic"/>
                <a:cs typeface="Century Gothic"/>
              </a:rPr>
              <a:t> </a:t>
            </a:r>
          </a:p>
          <a:p>
            <a:pPr marL="0" indent="0">
              <a:buNone/>
            </a:pPr>
            <a:endParaRPr lang="en-US" sz="2100" dirty="0">
              <a:latin typeface="Century Gothic"/>
              <a:cs typeface="Century Gothic"/>
            </a:endParaRPr>
          </a:p>
          <a:p>
            <a:pPr marL="0" indent="0">
              <a:buNone/>
            </a:pPr>
            <a:endParaRPr lang="en-US" sz="2100" dirty="0">
              <a:latin typeface="Century Gothic"/>
              <a:cs typeface="Century Gothic"/>
            </a:endParaRPr>
          </a:p>
        </p:txBody>
      </p:sp>
    </p:spTree>
    <p:extLst>
      <p:ext uri="{BB962C8B-B14F-4D97-AF65-F5344CB8AC3E}">
        <p14:creationId xmlns:p14="http://schemas.microsoft.com/office/powerpoint/2010/main" val="219349874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7105"/>
            <a:ext cx="8153400" cy="442495"/>
          </a:xfrm>
        </p:spPr>
        <p:txBody>
          <a:bodyPr>
            <a:noAutofit/>
          </a:bodyPr>
          <a:lstStyle/>
          <a:p>
            <a:r>
              <a:rPr lang="en-US" sz="2800" dirty="0" smtClean="0">
                <a:latin typeface="Century Gothic"/>
                <a:cs typeface="Century Gothic"/>
              </a:rPr>
              <a:t>Economic ideas a core of most cases </a:t>
            </a:r>
            <a:endParaRPr lang="en-US" sz="2800" dirty="0">
              <a:latin typeface="Century Gothic"/>
              <a:cs typeface="Century Gothic"/>
            </a:endParaRPr>
          </a:p>
        </p:txBody>
      </p:sp>
      <p:graphicFrame>
        <p:nvGraphicFramePr>
          <p:cNvPr id="4" name="Diagram 3"/>
          <p:cNvGraphicFramePr/>
          <p:nvPr>
            <p:extLst>
              <p:ext uri="{D42A27DB-BD31-4B8C-83A1-F6EECF244321}">
                <p14:modId xmlns:p14="http://schemas.microsoft.com/office/powerpoint/2010/main" val="3524881928"/>
              </p:ext>
            </p:extLst>
          </p:nvPr>
        </p:nvGraphicFramePr>
        <p:xfrm>
          <a:off x="457200" y="1371600"/>
          <a:ext cx="8153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33400" y="5791200"/>
            <a:ext cx="9926814" cy="523220"/>
          </a:xfrm>
          <a:prstGeom prst="rect">
            <a:avLst/>
          </a:prstGeom>
          <a:noFill/>
        </p:spPr>
        <p:txBody>
          <a:bodyPr wrap="square" rtlCol="0">
            <a:spAutoFit/>
          </a:bodyPr>
          <a:lstStyle/>
          <a:p>
            <a:r>
              <a:rPr lang="en-US" sz="1400" dirty="0" smtClean="0">
                <a:latin typeface="Century Gothic"/>
                <a:cs typeface="Century Gothic"/>
              </a:rPr>
              <a:t>Answering these economic questions often involves a combination of economic </a:t>
            </a:r>
          </a:p>
          <a:p>
            <a:r>
              <a:rPr lang="en-US" sz="1400" dirty="0" smtClean="0">
                <a:latin typeface="Century Gothic"/>
                <a:cs typeface="Century Gothic"/>
              </a:rPr>
              <a:t>theory and empirical analysis, sometimes quite sophisticated, sometimes not. </a:t>
            </a:r>
            <a:endParaRPr lang="en-US" sz="1400" dirty="0">
              <a:latin typeface="Century Gothic"/>
              <a:cs typeface="Century Gothic"/>
            </a:endParaRPr>
          </a:p>
        </p:txBody>
      </p:sp>
    </p:spTree>
    <p:extLst>
      <p:ext uri="{BB962C8B-B14F-4D97-AF65-F5344CB8AC3E}">
        <p14:creationId xmlns:p14="http://schemas.microsoft.com/office/powerpoint/2010/main" val="62684320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7105"/>
            <a:ext cx="8153400" cy="442495"/>
          </a:xfrm>
        </p:spPr>
        <p:txBody>
          <a:bodyPr>
            <a:noAutofit/>
          </a:bodyPr>
          <a:lstStyle/>
          <a:p>
            <a:r>
              <a:rPr lang="en-US" sz="2800" dirty="0" smtClean="0">
                <a:latin typeface="Century Gothic"/>
                <a:cs typeface="Century Gothic"/>
              </a:rPr>
              <a:t>Economics has become a powerful force  </a:t>
            </a:r>
            <a:endParaRPr lang="en-US" sz="2800" dirty="0">
              <a:latin typeface="Century Gothic"/>
              <a:cs typeface="Century Gothic"/>
            </a:endParaRPr>
          </a:p>
        </p:txBody>
      </p:sp>
      <p:graphicFrame>
        <p:nvGraphicFramePr>
          <p:cNvPr id="4" name="Diagram 3"/>
          <p:cNvGraphicFramePr/>
          <p:nvPr>
            <p:extLst>
              <p:ext uri="{D42A27DB-BD31-4B8C-83A1-F6EECF244321}">
                <p14:modId xmlns:p14="http://schemas.microsoft.com/office/powerpoint/2010/main" val="1130634748"/>
              </p:ext>
            </p:extLst>
          </p:nvPr>
        </p:nvGraphicFramePr>
        <p:xfrm>
          <a:off x="457200" y="1397000"/>
          <a:ext cx="80772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374401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153400" cy="457200"/>
          </a:xfrm>
        </p:spPr>
        <p:txBody>
          <a:bodyPr>
            <a:noAutofit/>
          </a:bodyPr>
          <a:lstStyle/>
          <a:p>
            <a:r>
              <a:rPr lang="en-US" sz="2800" dirty="0" smtClean="0">
                <a:latin typeface="Century Gothic"/>
                <a:cs typeface="Century Gothic"/>
              </a:rPr>
              <a:t>Economic revolution in antitrust</a:t>
            </a:r>
            <a:endParaRPr lang="en-US" sz="2800" dirty="0">
              <a:latin typeface="Century Gothic"/>
              <a:cs typeface="Century Gothic"/>
            </a:endParaRPr>
          </a:p>
        </p:txBody>
      </p:sp>
      <p:graphicFrame>
        <p:nvGraphicFramePr>
          <p:cNvPr id="4" name="Diagram 3"/>
          <p:cNvGraphicFramePr/>
          <p:nvPr>
            <p:extLst>
              <p:ext uri="{D42A27DB-BD31-4B8C-83A1-F6EECF244321}">
                <p14:modId xmlns:p14="http://schemas.microsoft.com/office/powerpoint/2010/main" val="3896063919"/>
              </p:ext>
            </p:extLst>
          </p:nvPr>
        </p:nvGraphicFramePr>
        <p:xfrm>
          <a:off x="457200" y="1397000"/>
          <a:ext cx="80772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964430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153400" cy="457200"/>
          </a:xfrm>
        </p:spPr>
        <p:txBody>
          <a:bodyPr>
            <a:noAutofit/>
          </a:bodyPr>
          <a:lstStyle/>
          <a:p>
            <a:r>
              <a:rPr lang="en-US" sz="2800" dirty="0" smtClean="0">
                <a:latin typeface="Century Gothic"/>
                <a:cs typeface="Century Gothic"/>
              </a:rPr>
              <a:t>Some questions to discuss over lunch</a:t>
            </a:r>
            <a:endParaRPr lang="en-US" sz="2800" dirty="0">
              <a:latin typeface="Century Gothic"/>
              <a:cs typeface="Century Gothic"/>
            </a:endParaRPr>
          </a:p>
        </p:txBody>
      </p:sp>
      <p:graphicFrame>
        <p:nvGraphicFramePr>
          <p:cNvPr id="4" name="Diagram 3"/>
          <p:cNvGraphicFramePr/>
          <p:nvPr>
            <p:extLst>
              <p:ext uri="{D42A27DB-BD31-4B8C-83A1-F6EECF244321}">
                <p14:modId xmlns:p14="http://schemas.microsoft.com/office/powerpoint/2010/main" val="2526252403"/>
              </p:ext>
            </p:extLst>
          </p:nvPr>
        </p:nvGraphicFramePr>
        <p:xfrm>
          <a:off x="457200" y="1397000"/>
          <a:ext cx="80772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438707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lvl="0"/>
            <a:r>
              <a:rPr lang="en-US" dirty="0">
                <a:solidFill>
                  <a:srgbClr val="333333"/>
                </a:solidFill>
                <a:latin typeface="Century Gothic"/>
                <a:cs typeface="Century Gothic"/>
              </a:rPr>
              <a:t>How is the course going to help you learn antitrust economics</a:t>
            </a:r>
          </a:p>
          <a:p>
            <a:endParaRPr lang="en-US" dirty="0"/>
          </a:p>
        </p:txBody>
      </p:sp>
      <p:sp>
        <p:nvSpPr>
          <p:cNvPr id="3" name="Title 2"/>
          <p:cNvSpPr>
            <a:spLocks noGrp="1"/>
          </p:cNvSpPr>
          <p:nvPr>
            <p:ph type="title"/>
          </p:nvPr>
        </p:nvSpPr>
        <p:spPr/>
        <p:txBody>
          <a:bodyPr>
            <a:normAutofit/>
          </a:bodyPr>
          <a:lstStyle/>
          <a:p>
            <a:r>
              <a:rPr lang="en-US" dirty="0" smtClean="0"/>
              <a:t>Course Overview</a:t>
            </a:r>
            <a:endParaRPr lang="en-US" dirty="0"/>
          </a:p>
        </p:txBody>
      </p:sp>
      <p:sp>
        <p:nvSpPr>
          <p:cNvPr id="4" name="Slide Number Placeholder 3"/>
          <p:cNvSpPr>
            <a:spLocks noGrp="1"/>
          </p:cNvSpPr>
          <p:nvPr>
            <p:ph type="sldNum" sz="quarter" idx="11"/>
          </p:nvPr>
        </p:nvSpPr>
        <p:spPr/>
        <p:txBody>
          <a:bodyPr/>
          <a:lstStyle/>
          <a:p>
            <a:fld id="{BF83712B-ABC8-49E7-839E-C6F354B42203}" type="slidenum">
              <a:rPr lang="en-US" smtClean="0"/>
              <a:pPr/>
              <a:t>18</a:t>
            </a:fld>
            <a:endParaRPr lang="en-US"/>
          </a:p>
        </p:txBody>
      </p:sp>
    </p:spTree>
    <p:extLst>
      <p:ext uri="{BB962C8B-B14F-4D97-AF65-F5344CB8AC3E}">
        <p14:creationId xmlns:p14="http://schemas.microsoft.com/office/powerpoint/2010/main" val="105420423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7105"/>
            <a:ext cx="8153400" cy="442495"/>
          </a:xfrm>
        </p:spPr>
        <p:txBody>
          <a:bodyPr>
            <a:noAutofit/>
          </a:bodyPr>
          <a:lstStyle/>
          <a:p>
            <a:r>
              <a:rPr lang="en-US" sz="2800" dirty="0" smtClean="0">
                <a:latin typeface="Century Gothic"/>
                <a:cs typeface="Century Gothic"/>
              </a:rPr>
              <a:t>Give you tools and show you how to apply</a:t>
            </a:r>
            <a:endParaRPr lang="en-US" sz="2800" dirty="0">
              <a:latin typeface="Century Gothic"/>
              <a:cs typeface="Century Gothic"/>
            </a:endParaRPr>
          </a:p>
        </p:txBody>
      </p:sp>
      <p:graphicFrame>
        <p:nvGraphicFramePr>
          <p:cNvPr id="4" name="Diagram 3"/>
          <p:cNvGraphicFramePr/>
          <p:nvPr>
            <p:extLst>
              <p:ext uri="{D42A27DB-BD31-4B8C-83A1-F6EECF244321}">
                <p14:modId xmlns:p14="http://schemas.microsoft.com/office/powerpoint/2010/main" val="554629823"/>
              </p:ext>
            </p:extLst>
          </p:nvPr>
        </p:nvGraphicFramePr>
        <p:xfrm>
          <a:off x="457200" y="1397000"/>
          <a:ext cx="80772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514600" y="57912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96486839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153400" cy="574280"/>
          </a:xfrm>
        </p:spPr>
        <p:txBody>
          <a:bodyPr>
            <a:noAutofit/>
          </a:bodyPr>
          <a:lstStyle/>
          <a:p>
            <a:r>
              <a:rPr lang="en-US" dirty="0" smtClean="0">
                <a:latin typeface="Century Gothic"/>
                <a:cs typeface="Century Gothic"/>
              </a:rPr>
              <a:t>Overview</a:t>
            </a:r>
            <a:endParaRPr lang="en-US" dirty="0">
              <a:latin typeface="Century Gothic"/>
              <a:cs typeface="Century Gothic"/>
            </a:endParaRPr>
          </a:p>
        </p:txBody>
      </p:sp>
      <p:graphicFrame>
        <p:nvGraphicFramePr>
          <p:cNvPr id="3" name="Diagram 2"/>
          <p:cNvGraphicFramePr/>
          <p:nvPr>
            <p:extLst>
              <p:ext uri="{D42A27DB-BD31-4B8C-83A1-F6EECF244321}">
                <p14:modId xmlns:p14="http://schemas.microsoft.com/office/powerpoint/2010/main" val="3404884603"/>
              </p:ext>
            </p:extLst>
          </p:nvPr>
        </p:nvGraphicFramePr>
        <p:xfrm>
          <a:off x="-2362200" y="1803400"/>
          <a:ext cx="134112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ext uri="{D42A27DB-BD31-4B8C-83A1-F6EECF244321}">
                <p14:modId xmlns:p14="http://schemas.microsoft.com/office/powerpoint/2010/main" val="1019950742"/>
              </p:ext>
            </p:extLst>
          </p:nvPr>
        </p:nvGraphicFramePr>
        <p:xfrm>
          <a:off x="76200" y="990600"/>
          <a:ext cx="9296400" cy="5867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9214660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9005"/>
            <a:ext cx="8077200" cy="480595"/>
          </a:xfrm>
        </p:spPr>
        <p:txBody>
          <a:bodyPr>
            <a:noAutofit/>
          </a:bodyPr>
          <a:lstStyle/>
          <a:p>
            <a:r>
              <a:rPr lang="en-US" sz="2800" dirty="0">
                <a:latin typeface="Century Gothic"/>
                <a:cs typeface="Century Gothic"/>
              </a:rPr>
              <a:t>Course to help you think like an </a:t>
            </a:r>
            <a:r>
              <a:rPr lang="en-US" sz="2800" dirty="0" smtClean="0">
                <a:latin typeface="Century Gothic"/>
                <a:cs typeface="Century Gothic"/>
              </a:rPr>
              <a:t>economist</a:t>
            </a:r>
            <a:endParaRPr lang="en-US" sz="2800" dirty="0">
              <a:latin typeface="Century Gothic"/>
              <a:cs typeface="Century Gothic"/>
            </a:endParaRPr>
          </a:p>
        </p:txBody>
      </p:sp>
      <p:graphicFrame>
        <p:nvGraphicFramePr>
          <p:cNvPr id="4" name="Diagram 3"/>
          <p:cNvGraphicFramePr/>
          <p:nvPr>
            <p:extLst>
              <p:ext uri="{D42A27DB-BD31-4B8C-83A1-F6EECF244321}">
                <p14:modId xmlns:p14="http://schemas.microsoft.com/office/powerpoint/2010/main" val="3029019286"/>
              </p:ext>
            </p:extLst>
          </p:nvPr>
        </p:nvGraphicFramePr>
        <p:xfrm>
          <a:off x="457200" y="1397000"/>
          <a:ext cx="80772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093253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105"/>
            <a:ext cx="8458200" cy="442495"/>
          </a:xfrm>
        </p:spPr>
        <p:txBody>
          <a:bodyPr>
            <a:noAutofit/>
          </a:bodyPr>
          <a:lstStyle/>
          <a:p>
            <a:r>
              <a:rPr lang="en-US" sz="2800" dirty="0" smtClean="0">
                <a:latin typeface="Century Gothic"/>
                <a:cs typeface="Century Gothic"/>
              </a:rPr>
              <a:t>Eight topics on antitrust economics tools</a:t>
            </a:r>
            <a:endParaRPr lang="en-US" sz="2800" dirty="0">
              <a:latin typeface="Century Gothic"/>
              <a:cs typeface="Century Gothic"/>
            </a:endParaRPr>
          </a:p>
        </p:txBody>
      </p:sp>
      <p:graphicFrame>
        <p:nvGraphicFramePr>
          <p:cNvPr id="4" name="Diagram 3"/>
          <p:cNvGraphicFramePr/>
          <p:nvPr>
            <p:extLst>
              <p:ext uri="{D42A27DB-BD31-4B8C-83A1-F6EECF244321}">
                <p14:modId xmlns:p14="http://schemas.microsoft.com/office/powerpoint/2010/main" val="1665085961"/>
              </p:ext>
            </p:extLst>
          </p:nvPr>
        </p:nvGraphicFramePr>
        <p:xfrm>
          <a:off x="457200" y="1397000"/>
          <a:ext cx="80772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814098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58200" cy="457200"/>
          </a:xfrm>
        </p:spPr>
        <p:txBody>
          <a:bodyPr>
            <a:noAutofit/>
          </a:bodyPr>
          <a:lstStyle/>
          <a:p>
            <a:r>
              <a:rPr lang="en-US" sz="2800" dirty="0" smtClean="0">
                <a:latin typeface="Century Gothic"/>
                <a:cs typeface="Century Gothic"/>
              </a:rPr>
              <a:t>Eight topics on applying antitrust tools</a:t>
            </a:r>
            <a:endParaRPr lang="en-US" sz="2800" dirty="0">
              <a:latin typeface="Century Gothic"/>
              <a:cs typeface="Century Gothic"/>
            </a:endParaRPr>
          </a:p>
        </p:txBody>
      </p:sp>
      <p:graphicFrame>
        <p:nvGraphicFramePr>
          <p:cNvPr id="4" name="Diagram 3"/>
          <p:cNvGraphicFramePr/>
          <p:nvPr>
            <p:extLst>
              <p:ext uri="{D42A27DB-BD31-4B8C-83A1-F6EECF244321}">
                <p14:modId xmlns:p14="http://schemas.microsoft.com/office/powerpoint/2010/main" val="2597354873"/>
              </p:ext>
            </p:extLst>
          </p:nvPr>
        </p:nvGraphicFramePr>
        <p:xfrm>
          <a:off x="457200" y="1397000"/>
          <a:ext cx="80772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410233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153400" cy="442495"/>
          </a:xfrm>
        </p:spPr>
        <p:txBody>
          <a:bodyPr>
            <a:noAutofit/>
          </a:bodyPr>
          <a:lstStyle/>
          <a:p>
            <a:r>
              <a:rPr lang="en-US" sz="2800" dirty="0" smtClean="0">
                <a:latin typeface="Century Gothic"/>
                <a:cs typeface="Century Gothic"/>
              </a:rPr>
              <a:t>Reading material and course preparation </a:t>
            </a:r>
            <a:endParaRPr lang="en-US" sz="2800" dirty="0">
              <a:latin typeface="Century Gothic"/>
              <a:cs typeface="Century Gothic"/>
            </a:endParaRPr>
          </a:p>
        </p:txBody>
      </p:sp>
      <p:sp>
        <p:nvSpPr>
          <p:cNvPr id="4" name="TextBox 3"/>
          <p:cNvSpPr txBox="1"/>
          <p:nvPr/>
        </p:nvSpPr>
        <p:spPr>
          <a:xfrm>
            <a:off x="1295400" y="1676400"/>
            <a:ext cx="184666" cy="369332"/>
          </a:xfrm>
          <a:prstGeom prst="rect">
            <a:avLst/>
          </a:prstGeom>
          <a:noFill/>
        </p:spPr>
        <p:txBody>
          <a:bodyPr wrap="none" rtlCol="0">
            <a:spAutoFit/>
          </a:bodyPr>
          <a:lstStyle/>
          <a:p>
            <a:endParaRPr lang="en-US" dirty="0">
              <a:latin typeface="Century Gothic"/>
              <a:cs typeface="Century Gothic"/>
            </a:endParaRPr>
          </a:p>
        </p:txBody>
      </p:sp>
      <p:graphicFrame>
        <p:nvGraphicFramePr>
          <p:cNvPr id="7" name="Diagram 6"/>
          <p:cNvGraphicFramePr/>
          <p:nvPr>
            <p:extLst>
              <p:ext uri="{D42A27DB-BD31-4B8C-83A1-F6EECF244321}">
                <p14:modId xmlns:p14="http://schemas.microsoft.com/office/powerpoint/2010/main" val="1655449105"/>
              </p:ext>
            </p:extLst>
          </p:nvPr>
        </p:nvGraphicFramePr>
        <p:xfrm>
          <a:off x="533400" y="1422400"/>
          <a:ext cx="8001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149450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0905"/>
            <a:ext cx="8153400" cy="442495"/>
          </a:xfrm>
        </p:spPr>
        <p:txBody>
          <a:bodyPr>
            <a:noAutofit/>
          </a:bodyPr>
          <a:lstStyle/>
          <a:p>
            <a:r>
              <a:rPr lang="en-US" sz="2800" dirty="0" smtClean="0">
                <a:latin typeface="Century Gothic"/>
                <a:cs typeface="Century Gothic"/>
              </a:rPr>
              <a:t>Your CPI teaching team</a:t>
            </a:r>
            <a:endParaRPr lang="en-US" sz="2800" dirty="0">
              <a:latin typeface="Century Gothic"/>
              <a:cs typeface="Century Gothic"/>
            </a:endParaRPr>
          </a:p>
        </p:txBody>
      </p:sp>
      <p:graphicFrame>
        <p:nvGraphicFramePr>
          <p:cNvPr id="4" name="Diagram 3"/>
          <p:cNvGraphicFramePr/>
          <p:nvPr>
            <p:extLst>
              <p:ext uri="{D42A27DB-BD31-4B8C-83A1-F6EECF244321}">
                <p14:modId xmlns:p14="http://schemas.microsoft.com/office/powerpoint/2010/main" val="2486022505"/>
              </p:ext>
            </p:extLst>
          </p:nvPr>
        </p:nvGraphicFramePr>
        <p:xfrm>
          <a:off x="76200" y="1143000"/>
          <a:ext cx="89916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064925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7105"/>
            <a:ext cx="8153400" cy="442495"/>
          </a:xfrm>
        </p:spPr>
        <p:txBody>
          <a:bodyPr>
            <a:noAutofit/>
          </a:bodyPr>
          <a:lstStyle/>
          <a:p>
            <a:r>
              <a:rPr lang="en-US" sz="2800" dirty="0" smtClean="0">
                <a:latin typeface="Century Gothic"/>
                <a:cs typeface="Century Gothic"/>
              </a:rPr>
              <a:t>Where to find things and other details</a:t>
            </a:r>
            <a:endParaRPr lang="en-US" sz="2800" dirty="0">
              <a:latin typeface="Century Gothic"/>
              <a:cs typeface="Century Gothic"/>
            </a:endParaRPr>
          </a:p>
        </p:txBody>
      </p:sp>
      <p:graphicFrame>
        <p:nvGraphicFramePr>
          <p:cNvPr id="4" name="Diagram 3"/>
          <p:cNvGraphicFramePr/>
          <p:nvPr>
            <p:extLst>
              <p:ext uri="{D42A27DB-BD31-4B8C-83A1-F6EECF244321}">
                <p14:modId xmlns:p14="http://schemas.microsoft.com/office/powerpoint/2010/main" val="3684706490"/>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495894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0905"/>
            <a:ext cx="8153400" cy="442495"/>
          </a:xfrm>
        </p:spPr>
        <p:txBody>
          <a:bodyPr>
            <a:noAutofit/>
          </a:bodyPr>
          <a:lstStyle/>
          <a:p>
            <a:r>
              <a:rPr lang="en-US" sz="2800" dirty="0" smtClean="0">
                <a:latin typeface="Century Gothic"/>
                <a:cs typeface="Century Gothic"/>
              </a:rPr>
              <a:t>Certification</a:t>
            </a:r>
            <a:endParaRPr lang="en-US" sz="2800" dirty="0">
              <a:latin typeface="Century Gothic"/>
              <a:cs typeface="Century Gothic"/>
            </a:endParaRPr>
          </a:p>
        </p:txBody>
      </p:sp>
      <p:graphicFrame>
        <p:nvGraphicFramePr>
          <p:cNvPr id="4" name="Diagram 3"/>
          <p:cNvGraphicFramePr/>
          <p:nvPr>
            <p:extLst>
              <p:ext uri="{D42A27DB-BD31-4B8C-83A1-F6EECF244321}">
                <p14:modId xmlns:p14="http://schemas.microsoft.com/office/powerpoint/2010/main" val="2353230805"/>
              </p:ext>
            </p:extLst>
          </p:nvPr>
        </p:nvGraphicFramePr>
        <p:xfrm>
          <a:off x="228600" y="1066800"/>
          <a:ext cx="8636000" cy="482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7582431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The role of static and dynamic competition in antitrust analysis</a:t>
            </a:r>
            <a:endParaRPr lang="en-US" dirty="0"/>
          </a:p>
        </p:txBody>
      </p:sp>
      <p:sp>
        <p:nvSpPr>
          <p:cNvPr id="3" name="Title 2"/>
          <p:cNvSpPr>
            <a:spLocks noGrp="1"/>
          </p:cNvSpPr>
          <p:nvPr>
            <p:ph type="title"/>
          </p:nvPr>
        </p:nvSpPr>
        <p:spPr/>
        <p:txBody>
          <a:bodyPr>
            <a:normAutofit fontScale="90000"/>
          </a:bodyPr>
          <a:lstStyle/>
          <a:p>
            <a:r>
              <a:rPr lang="en-US" dirty="0" smtClean="0"/>
              <a:t>Static versus Dynamic Competition</a:t>
            </a:r>
            <a:endParaRPr lang="en-US" dirty="0"/>
          </a:p>
        </p:txBody>
      </p:sp>
      <p:sp>
        <p:nvSpPr>
          <p:cNvPr id="4" name="Slide Number Placeholder 3"/>
          <p:cNvSpPr>
            <a:spLocks noGrp="1"/>
          </p:cNvSpPr>
          <p:nvPr>
            <p:ph type="sldNum" sz="quarter" idx="11"/>
          </p:nvPr>
        </p:nvSpPr>
        <p:spPr/>
        <p:txBody>
          <a:bodyPr/>
          <a:lstStyle/>
          <a:p>
            <a:fld id="{BF83712B-ABC8-49E7-839E-C6F354B42203}" type="slidenum">
              <a:rPr lang="en-US" smtClean="0"/>
              <a:pPr/>
              <a:t>27</a:t>
            </a:fld>
            <a:endParaRPr lang="en-US"/>
          </a:p>
        </p:txBody>
      </p:sp>
    </p:spTree>
    <p:extLst>
      <p:ext uri="{BB962C8B-B14F-4D97-AF65-F5344CB8AC3E}">
        <p14:creationId xmlns:p14="http://schemas.microsoft.com/office/powerpoint/2010/main" val="105420423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9144000" cy="442495"/>
          </a:xfrm>
        </p:spPr>
        <p:txBody>
          <a:bodyPr>
            <a:normAutofit fontScale="90000"/>
          </a:bodyPr>
          <a:lstStyle/>
          <a:p>
            <a:r>
              <a:rPr lang="en-US" dirty="0" smtClean="0">
                <a:latin typeface="Century Gothic"/>
                <a:cs typeface="Century Gothic"/>
              </a:rPr>
              <a:t>“</a:t>
            </a:r>
            <a:r>
              <a:rPr lang="en-US" sz="3100" dirty="0" smtClean="0">
                <a:latin typeface="Century Gothic"/>
                <a:cs typeface="Century Gothic"/>
              </a:rPr>
              <a:t>Competition” has two meanings, both important</a:t>
            </a:r>
            <a:endParaRPr lang="en-US" sz="3100" dirty="0">
              <a:latin typeface="Century Gothic"/>
              <a:cs typeface="Century Gothic"/>
            </a:endParaRPr>
          </a:p>
        </p:txBody>
      </p:sp>
      <p:sp>
        <p:nvSpPr>
          <p:cNvPr id="4" name="TextBox 3"/>
          <p:cNvSpPr txBox="1"/>
          <p:nvPr/>
        </p:nvSpPr>
        <p:spPr>
          <a:xfrm>
            <a:off x="1295400" y="1676400"/>
            <a:ext cx="184666" cy="369332"/>
          </a:xfrm>
          <a:prstGeom prst="rect">
            <a:avLst/>
          </a:prstGeom>
          <a:noFill/>
        </p:spPr>
        <p:txBody>
          <a:bodyPr wrap="none" rtlCol="0">
            <a:spAutoFit/>
          </a:bodyPr>
          <a:lstStyle/>
          <a:p>
            <a:endParaRPr lang="en-US" dirty="0">
              <a:latin typeface="Century Gothic"/>
              <a:cs typeface="Century Gothic"/>
            </a:endParaRPr>
          </a:p>
        </p:txBody>
      </p:sp>
      <p:graphicFrame>
        <p:nvGraphicFramePr>
          <p:cNvPr id="7" name="Diagram 6"/>
          <p:cNvGraphicFramePr/>
          <p:nvPr>
            <p:extLst>
              <p:ext uri="{D42A27DB-BD31-4B8C-83A1-F6EECF244321}">
                <p14:modId xmlns:p14="http://schemas.microsoft.com/office/powerpoint/2010/main" val="802778446"/>
              </p:ext>
            </p:extLst>
          </p:nvPr>
        </p:nvGraphicFramePr>
        <p:xfrm>
          <a:off x="533400" y="1422400"/>
          <a:ext cx="8001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880864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7105"/>
            <a:ext cx="8153400" cy="442495"/>
          </a:xfrm>
        </p:spPr>
        <p:txBody>
          <a:bodyPr>
            <a:noAutofit/>
          </a:bodyPr>
          <a:lstStyle/>
          <a:p>
            <a:r>
              <a:rPr lang="en-US" sz="2800" dirty="0" smtClean="0">
                <a:latin typeface="Century Gothic"/>
                <a:cs typeface="Century Gothic"/>
              </a:rPr>
              <a:t>Static competition between firms</a:t>
            </a:r>
            <a:endParaRPr lang="en-US" sz="2800" dirty="0">
              <a:latin typeface="Century Gothic"/>
              <a:cs typeface="Century Gothic"/>
            </a:endParaRPr>
          </a:p>
        </p:txBody>
      </p:sp>
      <p:graphicFrame>
        <p:nvGraphicFramePr>
          <p:cNvPr id="4" name="Diagram 3"/>
          <p:cNvGraphicFramePr/>
          <p:nvPr>
            <p:extLst>
              <p:ext uri="{D42A27DB-BD31-4B8C-83A1-F6EECF244321}">
                <p14:modId xmlns:p14="http://schemas.microsoft.com/office/powerpoint/2010/main" val="874766629"/>
              </p:ext>
            </p:extLst>
          </p:nvPr>
        </p:nvGraphicFramePr>
        <p:xfrm>
          <a:off x="457200" y="1397000"/>
          <a:ext cx="80772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775494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lvl="0"/>
            <a:r>
              <a:rPr lang="en-US" dirty="0">
                <a:solidFill>
                  <a:srgbClr val="333333"/>
                </a:solidFill>
                <a:latin typeface="Century Gothic"/>
                <a:cs typeface="Century Gothic"/>
              </a:rPr>
              <a:t>The importance of economics to the practice of antitrust</a:t>
            </a:r>
          </a:p>
          <a:p>
            <a:endParaRPr lang="en-US" dirty="0"/>
          </a:p>
        </p:txBody>
      </p:sp>
      <p:sp>
        <p:nvSpPr>
          <p:cNvPr id="3" name="Title 2"/>
          <p:cNvSpPr>
            <a:spLocks noGrp="1"/>
          </p:cNvSpPr>
          <p:nvPr>
            <p:ph type="title"/>
          </p:nvPr>
        </p:nvSpPr>
        <p:spPr/>
        <p:txBody>
          <a:bodyPr>
            <a:normAutofit fontScale="90000"/>
          </a:bodyPr>
          <a:lstStyle/>
          <a:p>
            <a:r>
              <a:rPr lang="en-US" dirty="0" smtClean="0"/>
              <a:t>Economics and Antitrust Practice</a:t>
            </a:r>
            <a:endParaRPr lang="en-US" dirty="0"/>
          </a:p>
        </p:txBody>
      </p:sp>
      <p:sp>
        <p:nvSpPr>
          <p:cNvPr id="4" name="Slide Number Placeholder 3"/>
          <p:cNvSpPr>
            <a:spLocks noGrp="1"/>
          </p:cNvSpPr>
          <p:nvPr>
            <p:ph type="sldNum" sz="quarter" idx="11"/>
          </p:nvPr>
        </p:nvSpPr>
        <p:spPr/>
        <p:txBody>
          <a:bodyPr/>
          <a:lstStyle/>
          <a:p>
            <a:fld id="{BF83712B-ABC8-49E7-839E-C6F354B42203}" type="slidenum">
              <a:rPr lang="en-US" smtClean="0"/>
              <a:pPr/>
              <a:t>3</a:t>
            </a:fld>
            <a:endParaRPr lang="en-US"/>
          </a:p>
        </p:txBody>
      </p:sp>
    </p:spTree>
    <p:extLst>
      <p:ext uri="{BB962C8B-B14F-4D97-AF65-F5344CB8AC3E}">
        <p14:creationId xmlns:p14="http://schemas.microsoft.com/office/powerpoint/2010/main" val="54565292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0905"/>
            <a:ext cx="8153400" cy="442495"/>
          </a:xfrm>
        </p:spPr>
        <p:txBody>
          <a:bodyPr>
            <a:noAutofit/>
          </a:bodyPr>
          <a:lstStyle/>
          <a:p>
            <a:r>
              <a:rPr lang="en-US" sz="2800" dirty="0" smtClean="0">
                <a:latin typeface="Century Gothic"/>
                <a:cs typeface="Century Gothic"/>
              </a:rPr>
              <a:t>Static competition mainly about price</a:t>
            </a:r>
            <a:endParaRPr lang="en-US" sz="2800" dirty="0">
              <a:latin typeface="Century Gothic"/>
              <a:cs typeface="Century Gothic"/>
            </a:endParaRPr>
          </a:p>
        </p:txBody>
      </p:sp>
      <p:graphicFrame>
        <p:nvGraphicFramePr>
          <p:cNvPr id="4" name="Diagram 3"/>
          <p:cNvGraphicFramePr/>
          <p:nvPr>
            <p:extLst>
              <p:ext uri="{D42A27DB-BD31-4B8C-83A1-F6EECF244321}">
                <p14:modId xmlns:p14="http://schemas.microsoft.com/office/powerpoint/2010/main" val="1606660741"/>
              </p:ext>
            </p:extLst>
          </p:nvPr>
        </p:nvGraphicFramePr>
        <p:xfrm>
          <a:off x="457200" y="1397000"/>
          <a:ext cx="80772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317781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9144000" cy="442495"/>
          </a:xfrm>
        </p:spPr>
        <p:txBody>
          <a:bodyPr>
            <a:noAutofit/>
          </a:bodyPr>
          <a:lstStyle/>
          <a:p>
            <a:r>
              <a:rPr lang="en-US" sz="2800" dirty="0" smtClean="0">
                <a:latin typeface="Century Gothic"/>
                <a:cs typeface="Century Gothic"/>
              </a:rPr>
              <a:t>More competition, lower price, greater output</a:t>
            </a:r>
            <a:endParaRPr lang="en-US" sz="2800" dirty="0">
              <a:latin typeface="Century Gothic"/>
              <a:cs typeface="Century Gothic"/>
            </a:endParaRPr>
          </a:p>
        </p:txBody>
      </p:sp>
      <p:graphicFrame>
        <p:nvGraphicFramePr>
          <p:cNvPr id="4" name="Diagram 3"/>
          <p:cNvGraphicFramePr/>
          <p:nvPr>
            <p:extLst>
              <p:ext uri="{D42A27DB-BD31-4B8C-83A1-F6EECF244321}">
                <p14:modId xmlns:p14="http://schemas.microsoft.com/office/powerpoint/2010/main" val="997022237"/>
              </p:ext>
            </p:extLst>
          </p:nvPr>
        </p:nvGraphicFramePr>
        <p:xfrm>
          <a:off x="457200" y="1066800"/>
          <a:ext cx="8077200" cy="439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33400" y="5257800"/>
            <a:ext cx="8001000" cy="923330"/>
          </a:xfrm>
          <a:prstGeom prst="rect">
            <a:avLst/>
          </a:prstGeom>
          <a:noFill/>
        </p:spPr>
        <p:txBody>
          <a:bodyPr wrap="square" rtlCol="0">
            <a:spAutoFit/>
          </a:bodyPr>
          <a:lstStyle/>
          <a:p>
            <a:pPr algn="ctr"/>
            <a:r>
              <a:rPr lang="en-US" dirty="0" smtClean="0">
                <a:latin typeface="Century Gothic"/>
                <a:cs typeface="Century Gothic"/>
              </a:rPr>
              <a:t>Depending on market circumstances society can get</a:t>
            </a:r>
          </a:p>
          <a:p>
            <a:pPr algn="ctr"/>
            <a:r>
              <a:rPr lang="en-US" dirty="0" smtClean="0">
                <a:latin typeface="Century Gothic"/>
                <a:cs typeface="Century Gothic"/>
              </a:rPr>
              <a:t> the benefits of competition </a:t>
            </a:r>
          </a:p>
          <a:p>
            <a:pPr algn="ctr"/>
            <a:r>
              <a:rPr lang="en-US" dirty="0" smtClean="0">
                <a:latin typeface="Century Gothic"/>
                <a:cs typeface="Century Gothic"/>
              </a:rPr>
              <a:t>with a few firms competing with each other.</a:t>
            </a:r>
            <a:endParaRPr lang="en-US" dirty="0">
              <a:latin typeface="Century Gothic"/>
              <a:cs typeface="Century Gothic"/>
            </a:endParaRPr>
          </a:p>
        </p:txBody>
      </p:sp>
    </p:spTree>
    <p:extLst>
      <p:ext uri="{BB962C8B-B14F-4D97-AF65-F5344CB8AC3E}">
        <p14:creationId xmlns:p14="http://schemas.microsoft.com/office/powerpoint/2010/main" val="343219726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153400" cy="304800"/>
          </a:xfrm>
        </p:spPr>
        <p:txBody>
          <a:bodyPr>
            <a:noAutofit/>
          </a:bodyPr>
          <a:lstStyle/>
          <a:p>
            <a:r>
              <a:rPr lang="en-US" sz="2800" dirty="0" smtClean="0">
                <a:latin typeface="Century Gothic"/>
                <a:cs typeface="Century Gothic"/>
              </a:rPr>
              <a:t>Static competition and the invisible hand</a:t>
            </a:r>
            <a:endParaRPr lang="en-US" sz="2800" dirty="0">
              <a:latin typeface="Century Gothic"/>
              <a:cs typeface="Century Gothic"/>
            </a:endParaRPr>
          </a:p>
        </p:txBody>
      </p:sp>
      <p:sp>
        <p:nvSpPr>
          <p:cNvPr id="3" name="Content Placeholder 2"/>
          <p:cNvSpPr>
            <a:spLocks noGrp="1"/>
          </p:cNvSpPr>
          <p:nvPr>
            <p:ph sz="quarter" idx="1"/>
          </p:nvPr>
        </p:nvSpPr>
        <p:spPr/>
        <p:txBody>
          <a:bodyPr>
            <a:normAutofit fontScale="47500" lnSpcReduction="20000"/>
          </a:bodyPr>
          <a:lstStyle/>
          <a:p>
            <a:r>
              <a:rPr lang="en-US" altLang="zh-CN" sz="3300" dirty="0">
                <a:latin typeface="Century Gothic"/>
                <a:ea typeface="SimSun" pitchFamily="2" charset="-122"/>
                <a:cs typeface="Century Gothic"/>
              </a:rPr>
              <a:t>“Every individual...generally, indeed, neither intends to promote the public interest, nor knows how much he is promoting it. By preferring the support of domestic to that of foreign industry he intends only his own security; and by directing that industry in such a manner as its produce may be of the greatest value, he intends only his own gain, and he is in this, as in many other cases, led by an </a:t>
            </a:r>
            <a:r>
              <a:rPr lang="en-US" altLang="zh-CN" sz="3300" b="1" i="1" dirty="0">
                <a:latin typeface="Century Gothic"/>
                <a:ea typeface="SimSun" pitchFamily="2" charset="-122"/>
                <a:cs typeface="Century Gothic"/>
              </a:rPr>
              <a:t>invisible hand </a:t>
            </a:r>
            <a:r>
              <a:rPr lang="en-US" altLang="zh-CN" sz="3300" dirty="0">
                <a:latin typeface="Century Gothic"/>
                <a:ea typeface="SimSun" pitchFamily="2" charset="-122"/>
                <a:cs typeface="Century Gothic"/>
              </a:rPr>
              <a:t>to promote an end which was no part of his intention.</a:t>
            </a:r>
            <a:r>
              <a:rPr lang="en-US" altLang="zh-CN" sz="3300" dirty="0" smtClean="0">
                <a:latin typeface="Century Gothic"/>
                <a:ea typeface="SimSun" pitchFamily="2" charset="-122"/>
                <a:cs typeface="Century Gothic"/>
              </a:rPr>
              <a:t>”</a:t>
            </a:r>
          </a:p>
          <a:p>
            <a:endParaRPr lang="en-US" altLang="zh-CN" sz="3300" dirty="0">
              <a:latin typeface="Century Gothic"/>
              <a:ea typeface="SimSun" pitchFamily="2" charset="-122"/>
              <a:cs typeface="Century Gothic"/>
            </a:endParaRPr>
          </a:p>
          <a:p>
            <a:pPr marL="0" indent="0" algn="r">
              <a:buNone/>
            </a:pPr>
            <a:r>
              <a:rPr lang="en-US" altLang="zh-CN" sz="3300" dirty="0" smtClean="0">
                <a:latin typeface="ＭＳ ゴシック"/>
                <a:ea typeface="ＭＳ ゴシック"/>
                <a:cs typeface="ＭＳ ゴシック"/>
              </a:rPr>
              <a:t>− </a:t>
            </a:r>
            <a:r>
              <a:rPr lang="en-US" altLang="zh-CN" sz="3300" dirty="0" smtClean="0">
                <a:latin typeface="Century Gothic"/>
                <a:ea typeface="SimSun" pitchFamily="2" charset="-122"/>
                <a:cs typeface="Century Gothic"/>
              </a:rPr>
              <a:t>Adam Smith, </a:t>
            </a:r>
            <a:br>
              <a:rPr lang="en-US" altLang="zh-CN" sz="3300" dirty="0" smtClean="0">
                <a:latin typeface="Century Gothic"/>
                <a:ea typeface="SimSun" pitchFamily="2" charset="-122"/>
                <a:cs typeface="Century Gothic"/>
              </a:rPr>
            </a:br>
            <a:r>
              <a:rPr lang="en-US" altLang="zh-CN" sz="3300" i="1" dirty="0" smtClean="0">
                <a:latin typeface="Century Gothic"/>
                <a:ea typeface="SimSun" pitchFamily="2" charset="-122"/>
                <a:cs typeface="Century Gothic"/>
              </a:rPr>
              <a:t>Wealth of Nations</a:t>
            </a:r>
            <a:r>
              <a:rPr lang="en-US" altLang="zh-CN" sz="3300" dirty="0" smtClean="0">
                <a:latin typeface="Century Gothic"/>
                <a:ea typeface="SimSun" pitchFamily="2" charset="-122"/>
                <a:cs typeface="Century Gothic"/>
              </a:rPr>
              <a:t>, 1776.</a:t>
            </a:r>
            <a:endParaRPr lang="en-US" altLang="zh-CN" sz="3300" dirty="0">
              <a:latin typeface="Century Gothic"/>
              <a:ea typeface="SimSun" pitchFamily="2" charset="-122"/>
              <a:cs typeface="Century Gothic"/>
            </a:endParaRPr>
          </a:p>
          <a:p>
            <a:endParaRPr lang="en-US" dirty="0"/>
          </a:p>
        </p:txBody>
      </p:sp>
      <p:pic>
        <p:nvPicPr>
          <p:cNvPr id="6" name="Picture 4" descr="G:\Evans Group\UCL\Lectures\Lecture_2\photos\Smith.gif"/>
          <p:cNvPicPr>
            <a:picLocks noGrp="1" noChangeAspect="1" noChangeArrowheads="1"/>
          </p:cNvPicPr>
          <p:nvPr>
            <p:ph sz="quarter" idx="2"/>
          </p:nvPr>
        </p:nvPicPr>
        <p:blipFill>
          <a:blip r:embed="rId2" cstate="print"/>
          <a:srcRect l="1705" r="1705"/>
          <a:stretch>
            <a:fillRect/>
          </a:stretch>
        </p:blipFill>
        <p:spPr bwMode="auto">
          <a:prstGeom prst="rect">
            <a:avLst/>
          </a:prstGeom>
          <a:noFill/>
          <a:ln w="88900">
            <a:noFill/>
            <a:miter lim="800000"/>
            <a:headEnd/>
            <a:tailEnd/>
          </a:ln>
        </p:spPr>
      </p:pic>
    </p:spTree>
    <p:extLst>
      <p:ext uri="{BB962C8B-B14F-4D97-AF65-F5344CB8AC3E}">
        <p14:creationId xmlns:p14="http://schemas.microsoft.com/office/powerpoint/2010/main" val="54758392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7105"/>
            <a:ext cx="8153400" cy="442495"/>
          </a:xfrm>
        </p:spPr>
        <p:txBody>
          <a:bodyPr>
            <a:noAutofit/>
          </a:bodyPr>
          <a:lstStyle/>
          <a:p>
            <a:r>
              <a:rPr lang="en-US" sz="2800" dirty="0" smtClean="0">
                <a:latin typeface="Century Gothic"/>
                <a:cs typeface="Century Gothic"/>
              </a:rPr>
              <a:t>Dynamic competition for leadership</a:t>
            </a:r>
            <a:endParaRPr lang="en-US" sz="2800" dirty="0">
              <a:latin typeface="Century Gothic"/>
              <a:cs typeface="Century Gothic"/>
            </a:endParaRPr>
          </a:p>
        </p:txBody>
      </p:sp>
      <p:graphicFrame>
        <p:nvGraphicFramePr>
          <p:cNvPr id="4" name="Diagram 3"/>
          <p:cNvGraphicFramePr/>
          <p:nvPr>
            <p:extLst>
              <p:ext uri="{D42A27DB-BD31-4B8C-83A1-F6EECF244321}">
                <p14:modId xmlns:p14="http://schemas.microsoft.com/office/powerpoint/2010/main" val="1104792248"/>
              </p:ext>
            </p:extLst>
          </p:nvPr>
        </p:nvGraphicFramePr>
        <p:xfrm>
          <a:off x="152400" y="1422400"/>
          <a:ext cx="88392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603782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7105"/>
            <a:ext cx="9144000" cy="442495"/>
          </a:xfrm>
        </p:spPr>
        <p:txBody>
          <a:bodyPr>
            <a:noAutofit/>
          </a:bodyPr>
          <a:lstStyle/>
          <a:p>
            <a:r>
              <a:rPr lang="en-US" sz="2800" dirty="0" smtClean="0">
                <a:latin typeface="Century Gothic"/>
                <a:cs typeface="Century Gothic"/>
              </a:rPr>
              <a:t>Dynamic competition mainly about new features</a:t>
            </a:r>
            <a:endParaRPr lang="en-US" sz="2800" dirty="0">
              <a:latin typeface="Century Gothic"/>
              <a:cs typeface="Century Gothic"/>
            </a:endParaRPr>
          </a:p>
        </p:txBody>
      </p:sp>
      <p:graphicFrame>
        <p:nvGraphicFramePr>
          <p:cNvPr id="4" name="Diagram 3"/>
          <p:cNvGraphicFramePr/>
          <p:nvPr>
            <p:extLst>
              <p:ext uri="{D42A27DB-BD31-4B8C-83A1-F6EECF244321}">
                <p14:modId xmlns:p14="http://schemas.microsoft.com/office/powerpoint/2010/main" val="190069260"/>
              </p:ext>
            </p:extLst>
          </p:nvPr>
        </p:nvGraphicFramePr>
        <p:xfrm>
          <a:off x="508000" y="1397000"/>
          <a:ext cx="8255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026187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7105"/>
            <a:ext cx="8153400" cy="442495"/>
          </a:xfrm>
        </p:spPr>
        <p:txBody>
          <a:bodyPr>
            <a:noAutofit/>
          </a:bodyPr>
          <a:lstStyle/>
          <a:p>
            <a:r>
              <a:rPr lang="en-US" sz="2800" dirty="0" smtClean="0">
                <a:latin typeface="Century Gothic"/>
                <a:cs typeface="Century Gothic"/>
              </a:rPr>
              <a:t>Dynamic competition, innovation, efficiency</a:t>
            </a:r>
            <a:endParaRPr lang="en-US" sz="2800" dirty="0">
              <a:latin typeface="Century Gothic"/>
              <a:cs typeface="Century Gothic"/>
            </a:endParaRPr>
          </a:p>
        </p:txBody>
      </p:sp>
      <p:graphicFrame>
        <p:nvGraphicFramePr>
          <p:cNvPr id="4" name="Diagram 3"/>
          <p:cNvGraphicFramePr/>
          <p:nvPr>
            <p:extLst>
              <p:ext uri="{D42A27DB-BD31-4B8C-83A1-F6EECF244321}">
                <p14:modId xmlns:p14="http://schemas.microsoft.com/office/powerpoint/2010/main" val="2843105825"/>
              </p:ext>
            </p:extLst>
          </p:nvPr>
        </p:nvGraphicFramePr>
        <p:xfrm>
          <a:off x="457200" y="1397000"/>
          <a:ext cx="80772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979576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05"/>
            <a:ext cx="9067800" cy="671095"/>
          </a:xfrm>
        </p:spPr>
        <p:txBody>
          <a:bodyPr>
            <a:noAutofit/>
          </a:bodyPr>
          <a:lstStyle/>
          <a:p>
            <a:r>
              <a:rPr lang="en-US" sz="2800" dirty="0" smtClean="0">
                <a:latin typeface="Century Gothic"/>
                <a:cs typeface="Century Gothic"/>
              </a:rPr>
              <a:t>Large rewards central to dynamic competition </a:t>
            </a:r>
            <a:endParaRPr lang="en-US" sz="2800" dirty="0">
              <a:latin typeface="Century Gothic"/>
              <a:cs typeface="Century Gothic"/>
            </a:endParaRPr>
          </a:p>
        </p:txBody>
      </p:sp>
      <p:graphicFrame>
        <p:nvGraphicFramePr>
          <p:cNvPr id="11" name="Diagram 10"/>
          <p:cNvGraphicFramePr/>
          <p:nvPr>
            <p:extLst>
              <p:ext uri="{D42A27DB-BD31-4B8C-83A1-F6EECF244321}">
                <p14:modId xmlns:p14="http://schemas.microsoft.com/office/powerpoint/2010/main" val="2978264639"/>
              </p:ext>
            </p:extLst>
          </p:nvPr>
        </p:nvGraphicFramePr>
        <p:xfrm>
          <a:off x="457200" y="1397000"/>
          <a:ext cx="80772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812033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9448800" cy="457200"/>
          </a:xfrm>
        </p:spPr>
        <p:txBody>
          <a:bodyPr>
            <a:noAutofit/>
          </a:bodyPr>
          <a:lstStyle/>
          <a:p>
            <a:r>
              <a:rPr lang="en-US" sz="2800" dirty="0" smtClean="0">
                <a:latin typeface="Century Gothic"/>
                <a:cs typeface="Century Gothic"/>
              </a:rPr>
              <a:t>Dynamic competition and creative destruction</a:t>
            </a:r>
            <a:endParaRPr lang="en-US" sz="2800" dirty="0">
              <a:latin typeface="Century Gothic"/>
              <a:cs typeface="Century Gothic"/>
            </a:endParaRPr>
          </a:p>
        </p:txBody>
      </p:sp>
      <p:sp>
        <p:nvSpPr>
          <p:cNvPr id="3" name="Content Placeholder 2"/>
          <p:cNvSpPr>
            <a:spLocks noGrp="1"/>
          </p:cNvSpPr>
          <p:nvPr>
            <p:ph sz="quarter" idx="1"/>
          </p:nvPr>
        </p:nvSpPr>
        <p:spPr/>
        <p:txBody>
          <a:bodyPr>
            <a:normAutofit/>
          </a:bodyPr>
          <a:lstStyle/>
          <a:p>
            <a:pPr marL="0" indent="0">
              <a:spcBef>
                <a:spcPct val="20000"/>
              </a:spcBef>
              <a:buClr>
                <a:schemeClr val="folHlink"/>
              </a:buClr>
              <a:buNone/>
            </a:pPr>
            <a:r>
              <a:rPr lang="en-US" sz="1900" dirty="0" smtClean="0">
                <a:latin typeface="Century Gothic"/>
                <a:cs typeface="Century Gothic"/>
              </a:rPr>
              <a:t>“the </a:t>
            </a:r>
            <a:r>
              <a:rPr lang="en-US" sz="1900" dirty="0">
                <a:latin typeface="Century Gothic"/>
                <a:cs typeface="Century Gothic"/>
              </a:rPr>
              <a:t>perennial gale of </a:t>
            </a:r>
            <a:r>
              <a:rPr lang="en-US" sz="1900" b="1" i="1" dirty="0" smtClean="0">
                <a:latin typeface="Century Gothic"/>
                <a:cs typeface="Century Gothic"/>
              </a:rPr>
              <a:t>creative destruction </a:t>
            </a:r>
            <a:r>
              <a:rPr lang="en-US" sz="1900" dirty="0" smtClean="0">
                <a:latin typeface="Century Gothic"/>
                <a:cs typeface="Century Gothic"/>
              </a:rPr>
              <a:t>strikes </a:t>
            </a:r>
            <a:r>
              <a:rPr lang="en-US" sz="1900" dirty="0">
                <a:latin typeface="Century Gothic"/>
                <a:cs typeface="Century Gothic"/>
              </a:rPr>
              <a:t>not at the margins of the profits of the existing firms but at their foundations and their very </a:t>
            </a:r>
            <a:r>
              <a:rPr lang="en-US" sz="1900" dirty="0" smtClean="0">
                <a:latin typeface="Century Gothic"/>
                <a:cs typeface="Century Gothic"/>
              </a:rPr>
              <a:t>lives.” </a:t>
            </a:r>
            <a:endParaRPr lang="en-US" dirty="0" smtClean="0"/>
          </a:p>
          <a:p>
            <a:pPr marL="0" indent="0">
              <a:spcBef>
                <a:spcPct val="20000"/>
              </a:spcBef>
              <a:buClr>
                <a:schemeClr val="folHlink"/>
              </a:buClr>
              <a:buNone/>
            </a:pPr>
            <a:endParaRPr lang="en-US" sz="1900" dirty="0">
              <a:latin typeface="Century Gothic"/>
              <a:cs typeface="Century Gothic"/>
            </a:endParaRPr>
          </a:p>
          <a:p>
            <a:pPr marL="0" indent="0" algn="r">
              <a:spcBef>
                <a:spcPct val="20000"/>
              </a:spcBef>
              <a:buClr>
                <a:schemeClr val="folHlink"/>
              </a:buClr>
              <a:buNone/>
            </a:pPr>
            <a:r>
              <a:rPr lang="en-US" sz="1900" dirty="0" smtClean="0">
                <a:latin typeface="ＭＳ ゴシック"/>
                <a:ea typeface="ＭＳ ゴシック"/>
                <a:cs typeface="ＭＳ ゴシック"/>
              </a:rPr>
              <a:t>−</a:t>
            </a:r>
            <a:r>
              <a:rPr lang="en-US" sz="1900" dirty="0">
                <a:latin typeface="Century Gothic"/>
                <a:cs typeface="Century Gothic"/>
              </a:rPr>
              <a:t> </a:t>
            </a:r>
            <a:r>
              <a:rPr lang="en-US" sz="1900" dirty="0" smtClean="0">
                <a:latin typeface="Century Gothic"/>
                <a:cs typeface="Century Gothic"/>
              </a:rPr>
              <a:t>Joseph A. Schumpeter, </a:t>
            </a:r>
            <a:r>
              <a:rPr lang="en-US" sz="1900" i="1" dirty="0" smtClean="0">
                <a:latin typeface="Century Gothic"/>
                <a:cs typeface="Century Gothic"/>
              </a:rPr>
              <a:t>Capitalism, Socialism and Democracy</a:t>
            </a:r>
            <a:r>
              <a:rPr lang="en-US" sz="1900" dirty="0" smtClean="0">
                <a:latin typeface="Century Gothic"/>
                <a:cs typeface="Century Gothic"/>
              </a:rPr>
              <a:t>, 1942.</a:t>
            </a:r>
            <a:endParaRPr lang="en-US" sz="1900" dirty="0">
              <a:latin typeface="Century Gothic"/>
              <a:cs typeface="Century Gothic"/>
            </a:endParaRPr>
          </a:p>
        </p:txBody>
      </p:sp>
      <p:pic>
        <p:nvPicPr>
          <p:cNvPr id="7" name="Picture 9" descr="http://images.encarta.msn.com/xrefmedia/sharemed/targets/images/pho/t373/T373541A.jpg"/>
          <p:cNvPicPr>
            <a:picLocks noGrp="1" noChangeAspect="1" noChangeArrowheads="1"/>
          </p:cNvPicPr>
          <p:nvPr>
            <p:ph sz="quarter" idx="2"/>
          </p:nvPr>
        </p:nvPicPr>
        <p:blipFill>
          <a:blip r:embed="rId3" cstate="print"/>
          <a:srcRect t="5147" b="5147"/>
          <a:stretch>
            <a:fillRect/>
          </a:stretch>
        </p:blipFill>
        <p:spPr bwMode="auto">
          <a:prstGeom prst="rect">
            <a:avLst/>
          </a:prstGeom>
          <a:noFill/>
          <a:ln w="88900">
            <a:noFill/>
            <a:miter lim="800000"/>
            <a:headEnd/>
            <a:tailEnd/>
          </a:ln>
        </p:spPr>
      </p:pic>
    </p:spTree>
    <p:extLst>
      <p:ext uri="{BB962C8B-B14F-4D97-AF65-F5344CB8AC3E}">
        <p14:creationId xmlns:p14="http://schemas.microsoft.com/office/powerpoint/2010/main" val="97353214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153400" cy="574280"/>
          </a:xfrm>
        </p:spPr>
        <p:txBody>
          <a:bodyPr>
            <a:noAutofit/>
          </a:bodyPr>
          <a:lstStyle/>
          <a:p>
            <a:r>
              <a:rPr lang="en-US" dirty="0" smtClean="0">
                <a:latin typeface="Century Gothic"/>
                <a:cs typeface="Century Gothic"/>
              </a:rPr>
              <a:t>End of part 1, next week part 2</a:t>
            </a:r>
            <a:endParaRPr lang="en-US" dirty="0">
              <a:latin typeface="Century Gothic"/>
              <a:cs typeface="Century Gothic"/>
            </a:endParaRPr>
          </a:p>
        </p:txBody>
      </p:sp>
      <p:graphicFrame>
        <p:nvGraphicFramePr>
          <p:cNvPr id="3" name="Diagram 2"/>
          <p:cNvGraphicFramePr/>
          <p:nvPr>
            <p:extLst>
              <p:ext uri="{D42A27DB-BD31-4B8C-83A1-F6EECF244321}">
                <p14:modId xmlns:p14="http://schemas.microsoft.com/office/powerpoint/2010/main" val="3222190492"/>
              </p:ext>
            </p:extLst>
          </p:nvPr>
        </p:nvGraphicFramePr>
        <p:xfrm>
          <a:off x="-2362200" y="1727200"/>
          <a:ext cx="134112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ext uri="{D42A27DB-BD31-4B8C-83A1-F6EECF244321}">
                <p14:modId xmlns:p14="http://schemas.microsoft.com/office/powerpoint/2010/main" val="111056984"/>
              </p:ext>
            </p:extLst>
          </p:nvPr>
        </p:nvGraphicFramePr>
        <p:xfrm>
          <a:off x="76200" y="990600"/>
          <a:ext cx="9296400" cy="5867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9214660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0905"/>
            <a:ext cx="8991600" cy="594895"/>
          </a:xfrm>
        </p:spPr>
        <p:txBody>
          <a:bodyPr>
            <a:noAutofit/>
          </a:bodyPr>
          <a:lstStyle/>
          <a:p>
            <a:r>
              <a:rPr lang="en-US" sz="2800" dirty="0">
                <a:latin typeface="Century Gothic"/>
                <a:cs typeface="Century Gothic"/>
              </a:rPr>
              <a:t>Antitrust based on and </a:t>
            </a:r>
            <a:r>
              <a:rPr lang="en-US" sz="2800" dirty="0" smtClean="0">
                <a:latin typeface="Century Gothic"/>
                <a:cs typeface="Century Gothic"/>
              </a:rPr>
              <a:t>applies economic </a:t>
            </a:r>
            <a:r>
              <a:rPr lang="en-US" sz="2800" dirty="0">
                <a:latin typeface="Century Gothic"/>
                <a:cs typeface="Century Gothic"/>
              </a:rPr>
              <a:t>ideas</a:t>
            </a:r>
          </a:p>
        </p:txBody>
      </p:sp>
      <p:graphicFrame>
        <p:nvGraphicFramePr>
          <p:cNvPr id="8" name="Diagram 7"/>
          <p:cNvGraphicFramePr/>
          <p:nvPr>
            <p:extLst>
              <p:ext uri="{D42A27DB-BD31-4B8C-83A1-F6EECF244321}">
                <p14:modId xmlns:p14="http://schemas.microsoft.com/office/powerpoint/2010/main" val="3387312460"/>
              </p:ext>
            </p:extLst>
          </p:nvPr>
        </p:nvGraphicFramePr>
        <p:xfrm>
          <a:off x="381000" y="1752600"/>
          <a:ext cx="84582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131278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0905"/>
            <a:ext cx="8991600" cy="594895"/>
          </a:xfrm>
        </p:spPr>
        <p:txBody>
          <a:bodyPr>
            <a:noAutofit/>
          </a:bodyPr>
          <a:lstStyle/>
          <a:p>
            <a:r>
              <a:rPr lang="en-US" sz="2800" dirty="0">
                <a:latin typeface="Century Gothic"/>
                <a:cs typeface="Century Gothic"/>
              </a:rPr>
              <a:t>Economics </a:t>
            </a:r>
            <a:r>
              <a:rPr lang="en-US" sz="2800" i="1" dirty="0">
                <a:latin typeface="Century Gothic"/>
                <a:cs typeface="Century Gothic"/>
              </a:rPr>
              <a:t>lingua franc</a:t>
            </a:r>
            <a:r>
              <a:rPr lang="en-US" sz="2800" dirty="0">
                <a:latin typeface="Century Gothic"/>
                <a:cs typeface="Century Gothic"/>
              </a:rPr>
              <a:t> for antitrust globally</a:t>
            </a:r>
          </a:p>
        </p:txBody>
      </p:sp>
      <p:graphicFrame>
        <p:nvGraphicFramePr>
          <p:cNvPr id="8" name="Diagram 7"/>
          <p:cNvGraphicFramePr/>
          <p:nvPr>
            <p:extLst>
              <p:ext uri="{D42A27DB-BD31-4B8C-83A1-F6EECF244321}">
                <p14:modId xmlns:p14="http://schemas.microsoft.com/office/powerpoint/2010/main" val="2646209081"/>
              </p:ext>
            </p:extLst>
          </p:nvPr>
        </p:nvGraphicFramePr>
        <p:xfrm>
          <a:off x="381000" y="1752600"/>
          <a:ext cx="84582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7159012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4705"/>
            <a:ext cx="8991600" cy="594895"/>
          </a:xfrm>
        </p:spPr>
        <p:txBody>
          <a:bodyPr>
            <a:noAutofit/>
          </a:bodyPr>
          <a:lstStyle/>
          <a:p>
            <a:r>
              <a:rPr lang="en-US" sz="2800" dirty="0">
                <a:latin typeface="Century Gothic"/>
                <a:cs typeface="Century Gothic"/>
              </a:rPr>
              <a:t>Why know antitrust </a:t>
            </a:r>
            <a:r>
              <a:rPr lang="en-US" sz="2800" dirty="0" smtClean="0">
                <a:latin typeface="Century Gothic"/>
                <a:cs typeface="Century Gothic"/>
              </a:rPr>
              <a:t>economics?</a:t>
            </a:r>
            <a:endParaRPr lang="en-US" sz="2800" dirty="0">
              <a:latin typeface="Century Gothic"/>
              <a:cs typeface="Century Gothic"/>
            </a:endParaRPr>
          </a:p>
        </p:txBody>
      </p:sp>
      <p:graphicFrame>
        <p:nvGraphicFramePr>
          <p:cNvPr id="8" name="Diagram 7"/>
          <p:cNvGraphicFramePr/>
          <p:nvPr>
            <p:extLst>
              <p:ext uri="{D42A27DB-BD31-4B8C-83A1-F6EECF244321}">
                <p14:modId xmlns:p14="http://schemas.microsoft.com/office/powerpoint/2010/main" val="305136113"/>
              </p:ext>
            </p:extLst>
          </p:nvPr>
        </p:nvGraphicFramePr>
        <p:xfrm>
          <a:off x="381000" y="1752600"/>
          <a:ext cx="84582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686262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991600" cy="366295"/>
          </a:xfrm>
        </p:spPr>
        <p:txBody>
          <a:bodyPr>
            <a:noAutofit/>
          </a:bodyPr>
          <a:lstStyle/>
          <a:p>
            <a:r>
              <a:rPr lang="en-US" sz="2800" dirty="0" smtClean="0">
                <a:latin typeface="Century Gothic"/>
                <a:cs typeface="Century Gothic"/>
              </a:rPr>
              <a:t>Economic ideas have wide influence</a:t>
            </a:r>
            <a:endParaRPr lang="en-US" sz="2800" dirty="0">
              <a:latin typeface="Century Gothic"/>
              <a:cs typeface="Century Gothic"/>
            </a:endParaRPr>
          </a:p>
        </p:txBody>
      </p:sp>
      <p:sp>
        <p:nvSpPr>
          <p:cNvPr id="3" name="Content Placeholder 2"/>
          <p:cNvSpPr>
            <a:spLocks noGrp="1"/>
          </p:cNvSpPr>
          <p:nvPr>
            <p:ph sz="quarter" idx="1"/>
          </p:nvPr>
        </p:nvSpPr>
        <p:spPr/>
        <p:txBody>
          <a:bodyPr>
            <a:normAutofit/>
          </a:bodyPr>
          <a:lstStyle/>
          <a:p>
            <a:pPr>
              <a:spcBef>
                <a:spcPct val="20000"/>
              </a:spcBef>
              <a:buClr>
                <a:schemeClr val="folHlink"/>
              </a:buClr>
              <a:buNone/>
            </a:pPr>
            <a:r>
              <a:rPr lang="en-US" altLang="zh-CN" sz="3200" dirty="0" smtClean="0">
                <a:latin typeface="Garamond" pitchFamily="18" charset="0"/>
                <a:ea typeface="SimSun" pitchFamily="2" charset="-122"/>
              </a:rPr>
              <a:t>  </a:t>
            </a:r>
            <a:r>
              <a:rPr lang="en-US" altLang="zh-CN" sz="1800" dirty="0" smtClean="0">
                <a:latin typeface="Century Gothic"/>
                <a:ea typeface="SimSun" pitchFamily="2" charset="-122"/>
                <a:cs typeface="Century Gothic"/>
              </a:rPr>
              <a:t>“</a:t>
            </a:r>
            <a:r>
              <a:rPr lang="en-US" altLang="zh-CN" sz="1800" dirty="0">
                <a:latin typeface="Century Gothic"/>
                <a:cs typeface="Century Gothic"/>
              </a:rPr>
              <a:t>Practical men, who believe themselves to be quite exempt from any intellectual influences, are usually the slaves of some defunct economist.” </a:t>
            </a:r>
          </a:p>
          <a:p>
            <a:pPr>
              <a:spcBef>
                <a:spcPct val="20000"/>
              </a:spcBef>
              <a:buClr>
                <a:schemeClr val="folHlink"/>
              </a:buClr>
              <a:buNone/>
            </a:pPr>
            <a:r>
              <a:rPr lang="en-US" altLang="zh-CN" sz="1800" dirty="0">
                <a:latin typeface="Century Gothic"/>
                <a:cs typeface="Century Gothic"/>
              </a:rPr>
              <a:t>		– Keynes, 1936</a:t>
            </a:r>
          </a:p>
          <a:p>
            <a:endParaRPr lang="en-US" dirty="0"/>
          </a:p>
        </p:txBody>
      </p:sp>
      <p:pic>
        <p:nvPicPr>
          <p:cNvPr id="6" name="Content Placeholder 5" descr="john_maynard_keynes3"/>
          <p:cNvPicPr>
            <a:picLocks noGrp="1" noChangeAspect="1" noChangeArrowheads="1"/>
          </p:cNvPicPr>
          <p:nvPr>
            <p:ph sz="quarter" idx="2"/>
          </p:nvPr>
        </p:nvPicPr>
        <p:blipFill>
          <a:blip r:embed="rId2" cstate="print"/>
          <a:srcRect t="11747" b="11747"/>
          <a:stretch>
            <a:fillRect/>
          </a:stretch>
        </p:blipFill>
        <p:spPr bwMode="auto">
          <a:prstGeom prst="rect">
            <a:avLst/>
          </a:prstGeom>
          <a:noFill/>
          <a:ln w="38100">
            <a:noFill/>
            <a:miter lim="800000"/>
            <a:headEnd/>
            <a:tailEnd/>
          </a:ln>
        </p:spPr>
      </p:pic>
    </p:spTree>
    <p:extLst>
      <p:ext uri="{BB962C8B-B14F-4D97-AF65-F5344CB8AC3E}">
        <p14:creationId xmlns:p14="http://schemas.microsoft.com/office/powerpoint/2010/main" val="10635874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9144000" cy="533400"/>
          </a:xfrm>
        </p:spPr>
        <p:txBody>
          <a:bodyPr>
            <a:noAutofit/>
          </a:bodyPr>
          <a:lstStyle/>
          <a:p>
            <a:r>
              <a:rPr lang="en-US" sz="2800" dirty="0" smtClean="0">
                <a:latin typeface="Century Gothic"/>
                <a:cs typeface="Century Gothic"/>
              </a:rPr>
              <a:t>Economists: current and recent authority officials</a:t>
            </a:r>
            <a:endParaRPr lang="en-US" sz="2800" dirty="0">
              <a:latin typeface="Century Gothic"/>
              <a:cs typeface="Century Gothic"/>
            </a:endParaRPr>
          </a:p>
        </p:txBody>
      </p:sp>
      <p:graphicFrame>
        <p:nvGraphicFramePr>
          <p:cNvPr id="7" name="Diagram 6"/>
          <p:cNvGraphicFramePr/>
          <p:nvPr>
            <p:extLst>
              <p:ext uri="{D42A27DB-BD31-4B8C-83A1-F6EECF244321}">
                <p14:modId xmlns:p14="http://schemas.microsoft.com/office/powerpoint/2010/main" val="3053332687"/>
              </p:ext>
            </p:extLst>
          </p:nvPr>
        </p:nvGraphicFramePr>
        <p:xfrm>
          <a:off x="152400" y="1219200"/>
          <a:ext cx="88392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1884318" y="5906869"/>
            <a:ext cx="6421482" cy="646331"/>
          </a:xfrm>
          <a:prstGeom prst="rect">
            <a:avLst/>
          </a:prstGeom>
          <a:noFill/>
        </p:spPr>
        <p:txBody>
          <a:bodyPr wrap="square" rtlCol="0">
            <a:spAutoFit/>
          </a:bodyPr>
          <a:lstStyle/>
          <a:p>
            <a:r>
              <a:rPr lang="en-US" dirty="0" smtClean="0">
                <a:latin typeface="Century Gothic"/>
                <a:cs typeface="Century Gothic"/>
              </a:rPr>
              <a:t>Many authority heads and officials are Ph.D. economists and former economics professors </a:t>
            </a:r>
            <a:endParaRPr lang="en-US" dirty="0">
              <a:latin typeface="Century Gothic"/>
              <a:cs typeface="Century Gothic"/>
            </a:endParaRPr>
          </a:p>
        </p:txBody>
      </p:sp>
    </p:spTree>
    <p:extLst>
      <p:ext uri="{BB962C8B-B14F-4D97-AF65-F5344CB8AC3E}">
        <p14:creationId xmlns:p14="http://schemas.microsoft.com/office/powerpoint/2010/main" val="23913269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9144000" cy="366295"/>
          </a:xfrm>
        </p:spPr>
        <p:txBody>
          <a:bodyPr>
            <a:noAutofit/>
          </a:bodyPr>
          <a:lstStyle/>
          <a:p>
            <a:r>
              <a:rPr lang="en-US" sz="2800" dirty="0" smtClean="0">
                <a:latin typeface="Century Gothic"/>
                <a:cs typeface="Century Gothic"/>
              </a:rPr>
              <a:t>Most key authorities have a chief economist</a:t>
            </a:r>
            <a:endParaRPr lang="en-US" sz="2800" dirty="0">
              <a:latin typeface="Century Gothic"/>
              <a:cs typeface="Century Gothic"/>
            </a:endParaRPr>
          </a:p>
        </p:txBody>
      </p:sp>
      <p:graphicFrame>
        <p:nvGraphicFramePr>
          <p:cNvPr id="7" name="Diagram 6"/>
          <p:cNvGraphicFramePr/>
          <p:nvPr>
            <p:extLst>
              <p:ext uri="{D42A27DB-BD31-4B8C-83A1-F6EECF244321}">
                <p14:modId xmlns:p14="http://schemas.microsoft.com/office/powerpoint/2010/main" val="1761757686"/>
              </p:ext>
            </p:extLst>
          </p:nvPr>
        </p:nvGraphicFramePr>
        <p:xfrm>
          <a:off x="261820" y="1465561"/>
          <a:ext cx="872978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685800" y="6096000"/>
            <a:ext cx="10135864" cy="307777"/>
          </a:xfrm>
          <a:prstGeom prst="rect">
            <a:avLst/>
          </a:prstGeom>
          <a:noFill/>
        </p:spPr>
        <p:txBody>
          <a:bodyPr wrap="square" rtlCol="0">
            <a:spAutoFit/>
          </a:bodyPr>
          <a:lstStyle/>
          <a:p>
            <a:r>
              <a:rPr lang="en-US" sz="1400" dirty="0" smtClean="0">
                <a:latin typeface="Century Gothic"/>
                <a:cs typeface="Century Gothic"/>
              </a:rPr>
              <a:t>The chief economist often has a significant influence on investigations and outcomes</a:t>
            </a:r>
            <a:endParaRPr lang="en-US" sz="1400" dirty="0">
              <a:latin typeface="Century Gothic"/>
              <a:cs typeface="Century Gothic"/>
            </a:endParaRPr>
          </a:p>
        </p:txBody>
      </p:sp>
      <p:sp>
        <p:nvSpPr>
          <p:cNvPr id="4" name="TextBox 3"/>
          <p:cNvSpPr txBox="1"/>
          <p:nvPr/>
        </p:nvSpPr>
        <p:spPr>
          <a:xfrm>
            <a:off x="2362200" y="1066800"/>
            <a:ext cx="4583411" cy="369332"/>
          </a:xfrm>
          <a:prstGeom prst="rect">
            <a:avLst/>
          </a:prstGeom>
          <a:noFill/>
        </p:spPr>
        <p:txBody>
          <a:bodyPr wrap="square" rtlCol="0">
            <a:spAutoFit/>
          </a:bodyPr>
          <a:lstStyle/>
          <a:p>
            <a:r>
              <a:rPr lang="en-US" dirty="0" smtClean="0">
                <a:latin typeface="Century Gothic"/>
                <a:cs typeface="Century Gothic"/>
              </a:rPr>
              <a:t>Some examples from around the world</a:t>
            </a:r>
            <a:endParaRPr lang="en-US" dirty="0">
              <a:latin typeface="Century Gothic"/>
              <a:cs typeface="Century Gothic"/>
            </a:endParaRPr>
          </a:p>
        </p:txBody>
      </p:sp>
    </p:spTree>
    <p:extLst>
      <p:ext uri="{BB962C8B-B14F-4D97-AF65-F5344CB8AC3E}">
        <p14:creationId xmlns:p14="http://schemas.microsoft.com/office/powerpoint/2010/main" val="403007343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Work Product 3 _ Key Players 3122010">
  <a:themeElements>
    <a:clrScheme name="Custom 3">
      <a:dk1>
        <a:sysClr val="windowText" lastClr="000000"/>
      </a:dk1>
      <a:lt1>
        <a:sysClr val="window" lastClr="FFFFFF"/>
      </a:lt1>
      <a:dk2>
        <a:srgbClr val="676A55"/>
      </a:dk2>
      <a:lt2>
        <a:srgbClr val="EAEBDE"/>
      </a:lt2>
      <a:accent1>
        <a:srgbClr val="5A8E19"/>
      </a:accent1>
      <a:accent2>
        <a:srgbClr val="B0CCB0"/>
      </a:accent2>
      <a:accent3>
        <a:srgbClr val="BEDBFF"/>
      </a:accent3>
      <a:accent4>
        <a:srgbClr val="C0BEAF"/>
      </a:accent4>
      <a:accent5>
        <a:srgbClr val="CEC597"/>
      </a:accent5>
      <a:accent6>
        <a:srgbClr val="E8B7B7"/>
      </a:accent6>
      <a:hlink>
        <a:srgbClr val="DB5353"/>
      </a:hlink>
      <a:folHlink>
        <a:srgbClr val="903638"/>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Work Product 3 _ Key Players 3122010">
  <a:themeElements>
    <a:clrScheme name="Custom 3">
      <a:dk1>
        <a:sysClr val="windowText" lastClr="000000"/>
      </a:dk1>
      <a:lt1>
        <a:sysClr val="window" lastClr="FFFFFF"/>
      </a:lt1>
      <a:dk2>
        <a:srgbClr val="676A55"/>
      </a:dk2>
      <a:lt2>
        <a:srgbClr val="EAEBDE"/>
      </a:lt2>
      <a:accent1>
        <a:srgbClr val="5A8E19"/>
      </a:accent1>
      <a:accent2>
        <a:srgbClr val="B0CCB0"/>
      </a:accent2>
      <a:accent3>
        <a:srgbClr val="BEDBFF"/>
      </a:accent3>
      <a:accent4>
        <a:srgbClr val="C0BEAF"/>
      </a:accent4>
      <a:accent5>
        <a:srgbClr val="CEC597"/>
      </a:accent5>
      <a:accent6>
        <a:srgbClr val="E8B7B7"/>
      </a:accent6>
      <a:hlink>
        <a:srgbClr val="DB5353"/>
      </a:hlink>
      <a:folHlink>
        <a:srgbClr val="90363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2_Work Product 3 _ Key Players 3122010">
  <a:themeElements>
    <a:clrScheme name="Custom 3">
      <a:dk1>
        <a:sysClr val="windowText" lastClr="000000"/>
      </a:dk1>
      <a:lt1>
        <a:sysClr val="window" lastClr="FFFFFF"/>
      </a:lt1>
      <a:dk2>
        <a:srgbClr val="676A55"/>
      </a:dk2>
      <a:lt2>
        <a:srgbClr val="EAEBDE"/>
      </a:lt2>
      <a:accent1>
        <a:srgbClr val="5A8E19"/>
      </a:accent1>
      <a:accent2>
        <a:srgbClr val="B0CCB0"/>
      </a:accent2>
      <a:accent3>
        <a:srgbClr val="BEDBFF"/>
      </a:accent3>
      <a:accent4>
        <a:srgbClr val="C0BEAF"/>
      </a:accent4>
      <a:accent5>
        <a:srgbClr val="CEC597"/>
      </a:accent5>
      <a:accent6>
        <a:srgbClr val="E8B7B7"/>
      </a:accent6>
      <a:hlink>
        <a:srgbClr val="DB5353"/>
      </a:hlink>
      <a:folHlink>
        <a:srgbClr val="90363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3655</TotalTime>
  <Words>3281</Words>
  <Application>Microsoft Macintosh PowerPoint</Application>
  <PresentationFormat>On-screen Show (4:3)</PresentationFormat>
  <Paragraphs>320</Paragraphs>
  <Slides>38</Slides>
  <Notes>18</Notes>
  <HiddenSlides>0</HiddenSlides>
  <MMClips>0</MMClips>
  <ScaleCrop>false</ScaleCrop>
  <HeadingPairs>
    <vt:vector size="4" baseType="variant">
      <vt:variant>
        <vt:lpstr>Theme</vt:lpstr>
      </vt:variant>
      <vt:variant>
        <vt:i4>3</vt:i4>
      </vt:variant>
      <vt:variant>
        <vt:lpstr>Slide Titles</vt:lpstr>
      </vt:variant>
      <vt:variant>
        <vt:i4>38</vt:i4>
      </vt:variant>
    </vt:vector>
  </HeadingPairs>
  <TitlesOfParts>
    <vt:vector size="41" baseType="lpstr">
      <vt:lpstr>Work Product 3 _ Key Players 3122010</vt:lpstr>
      <vt:lpstr>1_Work Product 3 _ Key Players 3122010</vt:lpstr>
      <vt:lpstr>2_Work Product 3 _ Key Players 3122010</vt:lpstr>
      <vt:lpstr>Topic 1: Economics of Competition Policy  </vt:lpstr>
      <vt:lpstr>Overview</vt:lpstr>
      <vt:lpstr>Economics and Antitrust Practice</vt:lpstr>
      <vt:lpstr>Antitrust based on and applies economic ideas</vt:lpstr>
      <vt:lpstr>Economics lingua franc for antitrust globally</vt:lpstr>
      <vt:lpstr>Why know antitrust economics?</vt:lpstr>
      <vt:lpstr>Economic ideas have wide influence</vt:lpstr>
      <vt:lpstr>Economists: current and recent authority officials</vt:lpstr>
      <vt:lpstr>Most key authorities have a chief economist</vt:lpstr>
      <vt:lpstr>Many economists at the agencies on cases</vt:lpstr>
      <vt:lpstr>Economics is used in enforcement guidelines</vt:lpstr>
      <vt:lpstr>Economics is referred to in the decisions</vt:lpstr>
      <vt:lpstr>Economics is referred to by the courts</vt:lpstr>
      <vt:lpstr>Economic ideas a core of most cases </vt:lpstr>
      <vt:lpstr>Economics has become a powerful force  </vt:lpstr>
      <vt:lpstr>Economic revolution in antitrust</vt:lpstr>
      <vt:lpstr>Some questions to discuss over lunch</vt:lpstr>
      <vt:lpstr>Course Overview</vt:lpstr>
      <vt:lpstr>Give you tools and show you how to apply</vt:lpstr>
      <vt:lpstr>Course to help you think like an economist</vt:lpstr>
      <vt:lpstr>Eight topics on antitrust economics tools</vt:lpstr>
      <vt:lpstr>Eight topics on applying antitrust tools</vt:lpstr>
      <vt:lpstr>Reading material and course preparation </vt:lpstr>
      <vt:lpstr>Your CPI teaching team</vt:lpstr>
      <vt:lpstr>Where to find things and other details</vt:lpstr>
      <vt:lpstr>Certification</vt:lpstr>
      <vt:lpstr>Static versus Dynamic Competition</vt:lpstr>
      <vt:lpstr>“Competition” has two meanings, both important</vt:lpstr>
      <vt:lpstr>Static competition between firms</vt:lpstr>
      <vt:lpstr>Static competition mainly about price</vt:lpstr>
      <vt:lpstr>More competition, lower price, greater output</vt:lpstr>
      <vt:lpstr>Static competition and the invisible hand</vt:lpstr>
      <vt:lpstr>Dynamic competition for leadership</vt:lpstr>
      <vt:lpstr>Dynamic competition mainly about new features</vt:lpstr>
      <vt:lpstr>Dynamic competition, innovation, efficiency</vt:lpstr>
      <vt:lpstr>Large rewards central to dynamic competition </vt:lpstr>
      <vt:lpstr>Dynamic competition and creative destruction</vt:lpstr>
      <vt:lpstr>End of part 1, next week part 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NEW REGULATION OF CONSUMER THE PAYMENTS AND LENDING INDUSTRIES: DURBIN AND THE CFPB</dc:title>
  <dc:creator>Administratr</dc:creator>
  <cp:lastModifiedBy>Elisa Mariscal</cp:lastModifiedBy>
  <cp:revision>157</cp:revision>
  <dcterms:created xsi:type="dcterms:W3CDTF">2011-10-04T15:45:24Z</dcterms:created>
  <dcterms:modified xsi:type="dcterms:W3CDTF">2013-02-06T19:54:26Z</dcterms:modified>
</cp:coreProperties>
</file>